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72" r:id="rId2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809" autoAdjust="0"/>
    <p:restoredTop sz="94660"/>
  </p:normalViewPr>
  <p:slideViewPr>
    <p:cSldViewPr>
      <p:cViewPr>
        <p:scale>
          <a:sx n="66" d="100"/>
          <a:sy n="66" d="100"/>
        </p:scale>
        <p:origin x="-917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07.12.2024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Profile Management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2133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 Creation and Authentication (Students and Staff) 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(View/Update Personal Information) 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(Student, Staff)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(Enhanced security for user accounts)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Credit Calculation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1183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Upload and Describe Activities (e.g., workshops, volunteering) 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 Categories/Tags to Activities 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Calculate and Assign Credits Based on Defined Criteria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Status Tracking (Track submission, review, and approval stages)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1183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and Track Earned Credits (Students) 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Validate and Manage Credits (Staff) 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 Credit History and Logs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Adjustment Requests (Allow students to request changes or reviews of credits)</a:t>
            </a: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" y="45720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Notifications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8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Certificate Upload and Validation Process (Staff Review and Approval)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(Credit Updates, Submission Status, Approvals)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Expiration and Renewal Alerts (Notify users of expiring certificates or activities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" y="45720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MODULE-5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Reporting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16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View Reports on Student Credits and Activities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and Export Reports (e.g., CSV, PDF) 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Messaging and Feedback between Students and Staff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 Report Filters (Ability to filter reports based on time, activity type, or credit range)</a:t>
            </a:r>
          </a:p>
          <a:p>
            <a:pPr>
              <a:buClr>
                <a:srgbClr val="FF0000"/>
              </a:buClr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75696"/>
            <a:ext cx="1161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INPUT: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540" y="5681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 Profile of  Non Academic Credit Calculator Account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80921"/>
            <a:ext cx="8194040" cy="46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75696"/>
            <a:ext cx="1161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INPUT: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540" y="5681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Therefore,Student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uploaded his certificate successfully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1552144"/>
            <a:ext cx="8371840" cy="47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75696"/>
            <a:ext cx="1161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INPUT: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540" y="5681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Staff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Profile of  Non Academic Credit Calculator Account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27" y="1489074"/>
            <a:ext cx="8666480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44395"/>
            <a:ext cx="1469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5334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Staff verifying the certificate manually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58" y="1582766"/>
            <a:ext cx="8539480" cy="48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19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44395"/>
            <a:ext cx="1469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5334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verification, Staff provides credit points for the uploaded certificate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58" y="1540825"/>
            <a:ext cx="8691880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4114800"/>
            <a:ext cx="10940018" cy="20148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VALLI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M.E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SRINIVAS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 (811722104155)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Professor, CSE 		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SRIRAM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811722104156)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SUBBIAH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KARTHICK S  </a:t>
            </a: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811722104157)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ACADEMIC CREDIT CALCULATOR 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20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81" y="944395"/>
            <a:ext cx="1469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5334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Student can also view his overall credit points as well as individual credit points for each certificate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58" y="1828800"/>
            <a:ext cx="846328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13531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conclusion, the Non-Academic Credit Calculator offers an innovative solution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just"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Recognizes non-academic achievements.</a:t>
            </a:r>
          </a:p>
          <a:p>
            <a:pPr algn="just"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calculation enhances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transparency.</a:t>
            </a:r>
          </a:p>
          <a:p>
            <a:pPr algn="just"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participation.</a:t>
            </a:r>
          </a:p>
          <a:p>
            <a:pPr algn="just"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staff in efficiently managing and validating credits.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holistic student development.</a:t>
            </a:r>
          </a:p>
          <a:p>
            <a:pPr algn="just">
              <a:buClr>
                <a:srgbClr val="FF0000"/>
              </a:buClr>
            </a:pP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21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22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0662920" cy="3931940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 a web-based application for managing non-academic credits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Enable students to upload certificates of extracurricular achievements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Calculate credit points based on predefined criteria.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Provide staff functionality to validate student credits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Recognize and reward student involvement in non-academic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activities.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0662920" cy="39319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assess and quantify the extracurricular and non-academic activities of students ,providing a comprehensive evaluation of their skills and achievements.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system calculates credits based on pre-defined criteria.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provides a balanced score that can be integrated into a student’s overall profiles.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09159"/>
              </p:ext>
            </p:extLst>
          </p:nvPr>
        </p:nvGraphicFramePr>
        <p:xfrm>
          <a:off x="0" y="719665"/>
          <a:ext cx="12192000" cy="7237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21465586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Implementation of a Web Based Leave </a:t>
                      </a:r>
                    </a:p>
                    <a:p>
                      <a:r>
                        <a:rPr lang="en-US" dirty="0" smtClean="0"/>
                        <a:t>Management System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Alade</a:t>
                      </a:r>
                      <a:r>
                        <a:rPr lang="en-US" dirty="0" smtClean="0"/>
                        <a:t>, Samuel </a:t>
                      </a:r>
                      <a:r>
                        <a:rPr lang="en-US" dirty="0" err="1" smtClean="0"/>
                        <a:t>Mayowa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Adejumo</a:t>
                      </a:r>
                      <a:r>
                        <a:rPr lang="en-US" dirty="0" smtClean="0"/>
                        <a:t>, Samuel , </a:t>
                      </a:r>
                      <a:r>
                        <a:rPr lang="en-US" dirty="0" err="1" smtClean="0"/>
                        <a:t>Alade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Temitope</a:t>
                      </a:r>
                      <a:r>
                        <a:rPr lang="en-US" dirty="0" smtClean="0"/>
                        <a:t> John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Journal of Computer Applications Technology and Research (2022)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Leave management systems for African businesses.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Use of technology to automate processes.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Improve staff management efficiency.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Incorporate stakeholder input.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- Intranet-Based Systems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- Three-Tier Architecture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- USSD System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- Python with </a:t>
                      </a:r>
                      <a:r>
                        <a:rPr lang="en-US" dirty="0" err="1" smtClean="0"/>
                        <a:t>Django</a:t>
                      </a:r>
                      <a:r>
                        <a:rPr lang="en-US" dirty="0" smtClean="0"/>
                        <a:t> Framework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Students’ Electronic Disciplinary Records  </a:t>
                      </a:r>
                    </a:p>
                    <a:p>
                      <a:r>
                        <a:rPr lang="en-US" dirty="0" smtClean="0"/>
                        <a:t>Via E-Merit Web Content Management System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Idzwan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Salleh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Mohamad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Rahimi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Mohamad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Rosman</a:t>
                      </a:r>
                      <a:r>
                        <a:rPr lang="en-US" dirty="0" smtClean="0"/>
                        <a:t>, Raja Abdullah Raja </a:t>
                      </a:r>
                      <a:r>
                        <a:rPr lang="en-US" dirty="0" err="1" smtClean="0"/>
                        <a:t>Yaacob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Zulkarnain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Yusoff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 Conference on Open Systems (2011)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Importance of secure systems for electronic record management.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Ensuring record authenticity through digital signatures.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dirty="0" smtClean="0"/>
                        <a:t>Protecting data integrity in electronic systems.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Electronic Records Management Systems (ERMS)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Information and Communication Technology (ICT) Systems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System Development Life Cycle (SDLC)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36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PC\Desktop\WhatsApp Image 2024-09-10 at 12.09.52_9a8c2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9299111" cy="35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110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4"/>
          <a:stretch/>
        </p:blipFill>
        <p:spPr bwMode="auto">
          <a:xfrm>
            <a:off x="2590800" y="780090"/>
            <a:ext cx="6386814" cy="532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33600"/>
            <a:ext cx="5157787" cy="368458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Intel(R) Core i5 8th GEN Processor,8GB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RAM,Fast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storage,Secure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 OS.</a:t>
            </a:r>
          </a:p>
          <a:p>
            <a:pPr>
              <a:buClr>
                <a:srgbClr val="FF0000"/>
              </a:buClr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server:WAMP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Server 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Windows,Apache,MySQL,PHP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Clr>
                <a:srgbClr val="FF0000"/>
              </a:buClr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Network:Fast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Connection,Low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latency,Traffic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management,Content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1920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2209800"/>
            <a:ext cx="5183188" cy="368458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Java Development Kit</a:t>
            </a:r>
          </a:p>
          <a:p>
            <a:pPr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server: WAMP Server</a:t>
            </a:r>
          </a:p>
          <a:p>
            <a:pPr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tools: </a:t>
            </a:r>
            <a:r>
              <a:rPr lang="en-IN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10515600" cy="4351338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and Profile Management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Credit Calculation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Management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Certificate Validation and Notifications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669</Words>
  <Application>Microsoft Office PowerPoint</Application>
  <PresentationFormat>Custom</PresentationFormat>
  <Paragraphs>150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  User and Profile Management</vt:lpstr>
      <vt:lpstr>SUMMARY OF MODULE-2  Activity Submission and Credit Calculation</vt:lpstr>
      <vt:lpstr>SUMMARY OF MODULE-3  Credit Management </vt:lpstr>
      <vt:lpstr>SUMMARY OF MODULE-4  Certificate Validation and Notifications</vt:lpstr>
      <vt:lpstr>SUMMARY OF MODULE-5  Reporting and Communication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PC</cp:lastModifiedBy>
  <cp:revision>13</cp:revision>
  <dcterms:modified xsi:type="dcterms:W3CDTF">2024-12-04T08:20:35Z</dcterms:modified>
</cp:coreProperties>
</file>