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7681912" y="5476966"/>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162559" y="3785756"/>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SUBBURATHINAM.S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GB" sz="2400" dirty="0">
                <a:solidFill>
                  <a:schemeClr val="dk1"/>
                </a:solidFill>
                <a:latin typeface="Calibri"/>
                <a:ea typeface="Calibri"/>
                <a:cs typeface="Calibri"/>
                <a:sym typeface="Calibri"/>
              </a:rPr>
              <a:t>312207641(1F7ABED584FA36EB93C414DD8CB1041D)</a:t>
            </a: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GB" sz="2400" dirty="0">
                <a:solidFill>
                  <a:schemeClr val="dk1"/>
                </a:solidFill>
                <a:latin typeface="Calibri"/>
                <a:ea typeface="Calibri"/>
                <a:cs typeface="Calibri"/>
                <a:sym typeface="Calibri"/>
              </a:rPr>
              <a:t>DEPARTMENT     :B.COM(GENERAL)</a:t>
            </a:r>
          </a:p>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COLLEGE              :PACHAIYAPPAS COLLEGE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thalasubu150@gmail.com</cp:lastModifiedBy>
  <cp:revision>8</cp:revision>
  <dcterms:modified xsi:type="dcterms:W3CDTF">2024-09-02T06:52:45Z</dcterms:modified>
</cp:coreProperties>
</file>