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8.png" ContentType="image/png"/>
  <Override PartName="/ppt/media/image2.gif" ContentType="image/gif"/>
  <Override PartName="/ppt/media/image5.png" ContentType="image/png"/>
  <Override PartName="/ppt/media/image3.gif" ContentType="image/gif"/>
  <Override PartName="/ppt/media/image6.png" ContentType="image/png"/>
  <Override PartName="/ppt/media/image4.png" ContentType="image/png"/>
  <Override PartName="/ppt/media/image7.png" ContentType="image/png"/>
  <Override PartName="/ppt/media/image9.png" ContentType="image/pn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0"/>
            <a:ext cx="4571280" cy="5142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8430840" y="0"/>
            <a:ext cx="712440" cy="355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3;p2"/>
          <p:cNvSpPr/>
          <p:nvPr/>
        </p:nvSpPr>
        <p:spPr>
          <a:xfrm>
            <a:off x="0" y="4064040"/>
            <a:ext cx="2174760" cy="72288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4;p2"/>
          <p:cNvSpPr/>
          <p:nvPr/>
        </p:nvSpPr>
        <p:spPr>
          <a:xfrm>
            <a:off x="713160" y="0"/>
            <a:ext cx="4177800" cy="35568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Google Shape;15;p2"/>
          <p:cNvSpPr/>
          <p:nvPr/>
        </p:nvSpPr>
        <p:spPr>
          <a:xfrm>
            <a:off x="8430840" y="0"/>
            <a:ext cx="712440" cy="355680"/>
          </a:xfrm>
          <a:prstGeom prst="rect">
            <a:avLst/>
          </a:prstGeom>
          <a:solidFill>
            <a:srgbClr val="ff72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Google Shape;16;p2"/>
          <p:cNvSpPr/>
          <p:nvPr/>
        </p:nvSpPr>
        <p:spPr>
          <a:xfrm>
            <a:off x="6853680" y="4787280"/>
            <a:ext cx="2289960" cy="35568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0;p13"/>
          <p:cNvSpPr/>
          <p:nvPr/>
        </p:nvSpPr>
        <p:spPr>
          <a:xfrm>
            <a:off x="0" y="1756440"/>
            <a:ext cx="9143280" cy="3369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Google Shape;90;p13"/>
          <p:cNvSpPr/>
          <p:nvPr/>
        </p:nvSpPr>
        <p:spPr>
          <a:xfrm>
            <a:off x="8784720" y="0"/>
            <a:ext cx="358560" cy="35568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Google Shape;91;p13"/>
          <p:cNvSpPr/>
          <p:nvPr/>
        </p:nvSpPr>
        <p:spPr>
          <a:xfrm>
            <a:off x="0" y="1603440"/>
            <a:ext cx="712440" cy="35568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55;p9"/>
          <p:cNvSpPr/>
          <p:nvPr/>
        </p:nvSpPr>
        <p:spPr>
          <a:xfrm>
            <a:off x="11160" y="4424040"/>
            <a:ext cx="2278800" cy="7185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6" name="Google Shape;56;p9"/>
          <p:cNvSpPr/>
          <p:nvPr/>
        </p:nvSpPr>
        <p:spPr>
          <a:xfrm>
            <a:off x="8430840" y="4420080"/>
            <a:ext cx="712440" cy="718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9;p14"/>
          <p:cNvSpPr/>
          <p:nvPr/>
        </p:nvSpPr>
        <p:spPr>
          <a:xfrm>
            <a:off x="0" y="4420080"/>
            <a:ext cx="9143280" cy="722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6" name="Google Shape;101;p14"/>
          <p:cNvSpPr/>
          <p:nvPr/>
        </p:nvSpPr>
        <p:spPr>
          <a:xfrm>
            <a:off x="8430840" y="0"/>
            <a:ext cx="712440" cy="355680"/>
          </a:xfrm>
          <a:prstGeom prst="rect">
            <a:avLst/>
          </a:prstGeom>
          <a:solidFill>
            <a:srgbClr val="ff72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18;p17"/>
          <p:cNvSpPr/>
          <p:nvPr/>
        </p:nvSpPr>
        <p:spPr>
          <a:xfrm flipH="1">
            <a:off x="-720" y="3701520"/>
            <a:ext cx="4518000" cy="939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6" name="Google Shape;119;p17"/>
          <p:cNvSpPr/>
          <p:nvPr/>
        </p:nvSpPr>
        <p:spPr>
          <a:xfrm flipH="1">
            <a:off x="-720" y="0"/>
            <a:ext cx="4031280" cy="425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7" name="Google Shape;120;p17"/>
          <p:cNvSpPr/>
          <p:nvPr/>
        </p:nvSpPr>
        <p:spPr>
          <a:xfrm flipH="1">
            <a:off x="8430120" y="0"/>
            <a:ext cx="712440" cy="7153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8" name="Google Shape;121;p17"/>
          <p:cNvSpPr/>
          <p:nvPr/>
        </p:nvSpPr>
        <p:spPr>
          <a:xfrm flipH="1">
            <a:off x="7651440" y="4786560"/>
            <a:ext cx="1491120" cy="356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43;p7"/>
          <p:cNvSpPr/>
          <p:nvPr/>
        </p:nvSpPr>
        <p:spPr>
          <a:xfrm>
            <a:off x="6853680" y="0"/>
            <a:ext cx="2289600" cy="722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8" name="Google Shape;46;p7"/>
          <p:cNvSpPr/>
          <p:nvPr/>
        </p:nvSpPr>
        <p:spPr>
          <a:xfrm>
            <a:off x="713160" y="4776840"/>
            <a:ext cx="6140160" cy="3657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9" name="Google Shape;47;p7"/>
          <p:cNvSpPr/>
          <p:nvPr/>
        </p:nvSpPr>
        <p:spPr>
          <a:xfrm>
            <a:off x="0" y="4050360"/>
            <a:ext cx="712440" cy="365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15;p13"/>
          <p:cNvSpPr/>
          <p:nvPr/>
        </p:nvSpPr>
        <p:spPr>
          <a:xfrm rot="10800000">
            <a:off x="6498720" y="3647520"/>
            <a:ext cx="2645280" cy="2153160"/>
          </a:xfrm>
          <a:custGeom>
            <a:avLst/>
            <a:gdLst>
              <a:gd name="textAreaLeft" fmla="*/ 0 w 2645280"/>
              <a:gd name="textAreaRight" fmla="*/ 2646000 w 2645280"/>
              <a:gd name="textAreaTop" fmla="*/ 0 h 2153160"/>
              <a:gd name="textAreaBottom" fmla="*/ 2153880 h 2153160"/>
            </a:gdLst>
            <a:ahLst/>
            <a:rect l="textAreaLeft" t="textAreaTop" r="textAreaRight" b="textAreaBottom"/>
            <a:pathLst>
              <a:path w="54439" h="44317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9" name="Google Shape;116;p13"/>
          <p:cNvSpPr/>
          <p:nvPr/>
        </p:nvSpPr>
        <p:spPr>
          <a:xfrm>
            <a:off x="0" y="-657000"/>
            <a:ext cx="2645280" cy="2153160"/>
          </a:xfrm>
          <a:custGeom>
            <a:avLst/>
            <a:gdLst>
              <a:gd name="textAreaLeft" fmla="*/ 0 w 2645280"/>
              <a:gd name="textAreaRight" fmla="*/ 2646000 w 2645280"/>
              <a:gd name="textAreaTop" fmla="*/ 0 h 2153160"/>
              <a:gd name="textAreaBottom" fmla="*/ 2153880 h 2153160"/>
            </a:gdLst>
            <a:ahLst/>
            <a:rect l="textAreaLeft" t="textAreaTop" r="textAreaRight" b="textAreaBottom"/>
            <a:pathLst>
              <a:path w="54439" h="44317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194;p26"/>
          <p:cNvSpPr/>
          <p:nvPr/>
        </p:nvSpPr>
        <p:spPr>
          <a:xfrm>
            <a:off x="0" y="4064040"/>
            <a:ext cx="2174760" cy="7228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12400" y="950760"/>
            <a:ext cx="425304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chemeClr val="lt1"/>
                </a:solidFill>
                <a:latin typeface="Sarala"/>
                <a:ea typeface="Sarala"/>
              </a:rPr>
              <a:t>We Are For You</a:t>
            </a:r>
            <a:br>
              <a:rPr sz="4800"/>
            </a:b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Picture 4" descr=""/>
          <p:cNvPicPr/>
          <p:nvPr/>
        </p:nvPicPr>
        <p:blipFill>
          <a:blip r:embed="rId1"/>
          <a:stretch/>
        </p:blipFill>
        <p:spPr>
          <a:xfrm>
            <a:off x="5108400" y="950760"/>
            <a:ext cx="3822120" cy="36054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10"/>
          <p:cNvSpPr/>
          <p:nvPr/>
        </p:nvSpPr>
        <p:spPr>
          <a:xfrm>
            <a:off x="2393280" y="1747440"/>
            <a:ext cx="209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A NGO Organisation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Box 1"/>
          <p:cNvSpPr/>
          <p:nvPr/>
        </p:nvSpPr>
        <p:spPr>
          <a:xfrm>
            <a:off x="470880" y="2754000"/>
            <a:ext cx="3564000" cy="15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Team members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1.K Kartthik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2.D Krishna Karthik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3.B Subba Rayudu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4.Yakub Nayak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Box 2"/>
          <p:cNvSpPr/>
          <p:nvPr/>
        </p:nvSpPr>
        <p:spPr>
          <a:xfrm>
            <a:off x="275040" y="2433240"/>
            <a:ext cx="1431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Batch 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Box 8"/>
          <p:cNvSpPr/>
          <p:nvPr/>
        </p:nvSpPr>
        <p:spPr>
          <a:xfrm flipH="1">
            <a:off x="178920" y="312120"/>
            <a:ext cx="2020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725e"/>
                </a:solidFill>
                <a:latin typeface="Arial"/>
                <a:ea typeface="Arial"/>
              </a:rPr>
              <a:t>ER Diagram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3" name="Picture 10" descr=""/>
          <p:cNvPicPr/>
          <p:nvPr/>
        </p:nvPicPr>
        <p:blipFill>
          <a:blip r:embed="rId1"/>
          <a:stretch/>
        </p:blipFill>
        <p:spPr>
          <a:xfrm>
            <a:off x="2775240" y="-137160"/>
            <a:ext cx="513900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509" dur="indefinite" restart="never" nodeType="tmRoot">
          <p:childTnLst>
            <p:seq>
              <p:cTn id="510" dur="indefinite" nodeType="mainSeq">
                <p:childTnLst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5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6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"/>
          <p:cNvSpPr txBox="1"/>
          <p:nvPr/>
        </p:nvSpPr>
        <p:spPr>
          <a:xfrm>
            <a:off x="1620000" y="297720"/>
            <a:ext cx="6408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Test Case Generation using Juit and Mockito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2217240" y="1620000"/>
            <a:ext cx="478512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"/>
          <p:cNvSpPr txBox="1"/>
          <p:nvPr/>
        </p:nvSpPr>
        <p:spPr>
          <a:xfrm>
            <a:off x="2160000" y="360000"/>
            <a:ext cx="5760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Code coverage analysis using Eclemma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584720" y="1242720"/>
            <a:ext cx="6050160" cy="268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771120" y="568080"/>
            <a:ext cx="6149520" cy="11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dk1"/>
                </a:solidFill>
                <a:latin typeface="Sarala"/>
                <a:ea typeface="Sarala"/>
              </a:rPr>
              <a:t>SNEAK </a:t>
            </a:r>
            <a:r>
              <a:rPr b="1" lang="en" sz="3500" spc="-1" strike="noStrike">
                <a:solidFill>
                  <a:srgbClr val="000000"/>
                </a:solidFill>
                <a:latin typeface="Sarala"/>
                <a:ea typeface="Sarala"/>
              </a:rPr>
              <a:t>PEEK </a:t>
            </a:r>
            <a:r>
              <a:rPr b="1" lang="en" sz="3500" spc="-1" strike="noStrike">
                <a:solidFill>
                  <a:schemeClr val="accent3"/>
                </a:solidFill>
                <a:latin typeface="Sarala"/>
                <a:ea typeface="Sarala"/>
              </a:rPr>
              <a:t>INTO</a:t>
            </a:r>
            <a:r>
              <a:rPr b="1" lang="en" sz="3500" spc="-1" strike="noStrike">
                <a:solidFill>
                  <a:srgbClr val="000000"/>
                </a:solidFill>
                <a:latin typeface="Sarala"/>
                <a:ea typeface="Sarala"/>
              </a:rPr>
              <a:t> </a:t>
            </a:r>
            <a:r>
              <a:rPr b="1" lang="en" sz="3500" spc="-1" strike="noStrike">
                <a:solidFill>
                  <a:schemeClr val="dk2"/>
                </a:solidFill>
                <a:latin typeface="Sarala"/>
                <a:ea typeface="Sarala"/>
              </a:rPr>
              <a:t>OUR WEBSITE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9" name="Google Shape;530;p43"/>
          <p:cNvGrpSpPr/>
          <p:nvPr/>
        </p:nvGrpSpPr>
        <p:grpSpPr>
          <a:xfrm>
            <a:off x="1839960" y="1452240"/>
            <a:ext cx="4150440" cy="3335400"/>
            <a:chOff x="1839960" y="1452240"/>
            <a:chExt cx="4150440" cy="3335400"/>
          </a:xfrm>
        </p:grpSpPr>
        <p:sp>
          <p:nvSpPr>
            <p:cNvPr id="430" name="Google Shape;531;p43"/>
            <p:cNvSpPr/>
            <p:nvPr/>
          </p:nvSpPr>
          <p:spPr>
            <a:xfrm>
              <a:off x="3289680" y="2697480"/>
              <a:ext cx="1250640" cy="2090160"/>
            </a:xfrm>
            <a:custGeom>
              <a:avLst/>
              <a:gdLst>
                <a:gd name="textAreaLeft" fmla="*/ 0 w 1250640"/>
                <a:gd name="textAreaRight" fmla="*/ 1251360 w 1250640"/>
                <a:gd name="textAreaTop" fmla="*/ 0 h 2090160"/>
                <a:gd name="textAreaBottom" fmla="*/ 2090880 h 2090160"/>
              </a:gdLst>
              <a:ahLst/>
              <a:rect l="textAreaLeft" t="textAreaTop" r="textAreaRight" b="textAreaBottom"/>
              <a:pathLst>
                <a:path w="55324" h="92453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1" name="Google Shape;532;p43"/>
            <p:cNvSpPr/>
            <p:nvPr/>
          </p:nvSpPr>
          <p:spPr>
            <a:xfrm>
              <a:off x="3289680" y="2697480"/>
              <a:ext cx="1250640" cy="2090160"/>
            </a:xfrm>
            <a:custGeom>
              <a:avLst/>
              <a:gdLst>
                <a:gd name="textAreaLeft" fmla="*/ 0 w 1250640"/>
                <a:gd name="textAreaRight" fmla="*/ 1251360 w 1250640"/>
                <a:gd name="textAreaTop" fmla="*/ 0 h 2090160"/>
                <a:gd name="textAreaBottom" fmla="*/ 2090880 h 2090160"/>
              </a:gdLst>
              <a:ahLst/>
              <a:rect l="textAreaLeft" t="textAreaTop" r="textAreaRight" b="textAreaBottom"/>
              <a:pathLst>
                <a:path w="55324" h="92453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2" name="Google Shape;533;p43"/>
            <p:cNvSpPr/>
            <p:nvPr/>
          </p:nvSpPr>
          <p:spPr>
            <a:xfrm>
              <a:off x="1839960" y="1452240"/>
              <a:ext cx="4150440" cy="2766600"/>
            </a:xfrm>
            <a:custGeom>
              <a:avLst/>
              <a:gdLst>
                <a:gd name="textAreaLeft" fmla="*/ 0 w 4150440"/>
                <a:gd name="textAreaRight" fmla="*/ 4151160 w 4150440"/>
                <a:gd name="textAreaTop" fmla="*/ 0 h 2766600"/>
                <a:gd name="textAreaBottom" fmla="*/ 2767320 h 2766600"/>
              </a:gdLst>
              <a:ahLst/>
              <a:rect l="textAreaLeft" t="textAreaTop" r="textAreaRight" b="textAreaBottom"/>
              <a:pathLst>
                <a:path w="183540" h="122361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3" name="Google Shape;534;p43"/>
            <p:cNvSpPr/>
            <p:nvPr/>
          </p:nvSpPr>
          <p:spPr>
            <a:xfrm>
              <a:off x="1839960" y="3804480"/>
              <a:ext cx="4150440" cy="414360"/>
            </a:xfrm>
            <a:custGeom>
              <a:avLst/>
              <a:gdLst>
                <a:gd name="textAreaLeft" fmla="*/ 0 w 4150440"/>
                <a:gd name="textAreaRight" fmla="*/ 4151160 w 4150440"/>
                <a:gd name="textAreaTop" fmla="*/ 0 h 414360"/>
                <a:gd name="textAreaBottom" fmla="*/ 415080 h 414360"/>
              </a:gdLst>
              <a:ahLst/>
              <a:rect l="textAreaLeft" t="textAreaTop" r="textAreaRight" b="textAreaBottom"/>
              <a:pathLst>
                <a:path w="183540" h="18355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535;p43"/>
            <p:cNvSpPr/>
            <p:nvPr/>
          </p:nvSpPr>
          <p:spPr>
            <a:xfrm>
              <a:off x="3846240" y="3943080"/>
              <a:ext cx="137520" cy="137520"/>
            </a:xfrm>
            <a:custGeom>
              <a:avLst/>
              <a:gdLst>
                <a:gd name="textAreaLeft" fmla="*/ 0 w 137520"/>
                <a:gd name="textAreaRight" fmla="*/ 138240 w 137520"/>
                <a:gd name="textAreaTop" fmla="*/ 0 h 137520"/>
                <a:gd name="textAreaBottom" fmla="*/ 138240 h 137520"/>
              </a:gdLst>
              <a:ahLst/>
              <a:rect l="textAreaLeft" t="textAreaTop" r="textAreaRight" b="textAreaBottom"/>
              <a:pathLst>
                <a:path w="6117" h="6119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9120" bIns="69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536;p43"/>
            <p:cNvSpPr/>
            <p:nvPr/>
          </p:nvSpPr>
          <p:spPr>
            <a:xfrm>
              <a:off x="3508560" y="4219560"/>
              <a:ext cx="812880" cy="108000"/>
            </a:xfrm>
            <a:custGeom>
              <a:avLst/>
              <a:gdLst>
                <a:gd name="textAreaLeft" fmla="*/ 0 w 812880"/>
                <a:gd name="textAreaRight" fmla="*/ 813600 w 812880"/>
                <a:gd name="textAreaTop" fmla="*/ 0 h 108000"/>
                <a:gd name="textAreaBottom" fmla="*/ 108720 h 108000"/>
              </a:gdLst>
              <a:ahLst/>
              <a:rect l="textAreaLeft" t="textAreaTop" r="textAreaRight" b="textAreaBottom"/>
              <a:pathLst>
                <a:path w="35978" h="480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537;p43"/>
            <p:cNvSpPr/>
            <p:nvPr/>
          </p:nvSpPr>
          <p:spPr>
            <a:xfrm>
              <a:off x="1978200" y="1590840"/>
              <a:ext cx="3873600" cy="2059560"/>
            </a:xfrm>
            <a:custGeom>
              <a:avLst/>
              <a:gdLst>
                <a:gd name="textAreaLeft" fmla="*/ 0 w 3873600"/>
                <a:gd name="textAreaRight" fmla="*/ 3874320 w 3873600"/>
                <a:gd name="textAreaTop" fmla="*/ 0 h 2059560"/>
                <a:gd name="textAreaBottom" fmla="*/ 2060280 h 2059560"/>
              </a:gdLst>
              <a:ahLst/>
              <a:rect l="textAreaLeft" t="textAreaTop" r="textAreaRight" b="textAreaBottom"/>
              <a:pathLst>
                <a:path w="171303" h="91091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rgbClr val="f3f3f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37" name="Picture 4" descr=""/>
          <p:cNvPicPr/>
          <p:nvPr/>
        </p:nvPicPr>
        <p:blipFill>
          <a:blip r:embed="rId1"/>
          <a:stretch/>
        </p:blipFill>
        <p:spPr>
          <a:xfrm>
            <a:off x="1943640" y="1598400"/>
            <a:ext cx="3942720" cy="213624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  <p:timing>
    <p:tnLst>
      <p:par>
        <p:cTn id="518" dur="indefinite" restart="never" nodeType="tmRoot">
          <p:childTnLst>
            <p:seq>
              <p:cTn id="519" dur="indefinite" nodeType="mainSeq">
                <p:childTnLst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798;p62"/>
          <p:cNvSpPr/>
          <p:nvPr/>
        </p:nvSpPr>
        <p:spPr>
          <a:xfrm rot="5400000">
            <a:off x="3008160" y="149760"/>
            <a:ext cx="582120" cy="4375440"/>
          </a:xfrm>
          <a:custGeom>
            <a:avLst/>
            <a:gdLst>
              <a:gd name="textAreaLeft" fmla="*/ 0 w 582120"/>
              <a:gd name="textAreaRight" fmla="*/ 582840 w 582120"/>
              <a:gd name="textAreaTop" fmla="*/ 0 h 4375440"/>
              <a:gd name="textAreaBottom" fmla="*/ 4376160 h 4375440"/>
            </a:gdLst>
            <a:ahLst/>
            <a:rect l="textAreaLeft" t="textAreaTop" r="textAreaRight" b="textAreaBottom"/>
            <a:pathLst>
              <a:path w="4589" h="31501">
                <a:moveTo>
                  <a:pt x="2416" y="1"/>
                </a:moveTo>
                <a:cubicBezTo>
                  <a:pt x="2341" y="1"/>
                  <a:pt x="2421" y="257"/>
                  <a:pt x="2468" y="351"/>
                </a:cubicBezTo>
                <a:cubicBezTo>
                  <a:pt x="2781" y="768"/>
                  <a:pt x="3025" y="1220"/>
                  <a:pt x="3233" y="1707"/>
                </a:cubicBezTo>
                <a:cubicBezTo>
                  <a:pt x="3476" y="2333"/>
                  <a:pt x="3650" y="2993"/>
                  <a:pt x="3755" y="3688"/>
                </a:cubicBezTo>
                <a:cubicBezTo>
                  <a:pt x="4033" y="5253"/>
                  <a:pt x="3998" y="6887"/>
                  <a:pt x="3650" y="8451"/>
                </a:cubicBezTo>
                <a:cubicBezTo>
                  <a:pt x="3511" y="9285"/>
                  <a:pt x="3268" y="10120"/>
                  <a:pt x="3025" y="10954"/>
                </a:cubicBezTo>
                <a:cubicBezTo>
                  <a:pt x="2677" y="12101"/>
                  <a:pt x="2260" y="13248"/>
                  <a:pt x="1843" y="14395"/>
                </a:cubicBezTo>
                <a:cubicBezTo>
                  <a:pt x="1321" y="15821"/>
                  <a:pt x="834" y="17315"/>
                  <a:pt x="487" y="18810"/>
                </a:cubicBezTo>
                <a:cubicBezTo>
                  <a:pt x="104" y="20375"/>
                  <a:pt x="0" y="22008"/>
                  <a:pt x="104" y="23608"/>
                </a:cubicBezTo>
                <a:cubicBezTo>
                  <a:pt x="139" y="24198"/>
                  <a:pt x="209" y="24755"/>
                  <a:pt x="313" y="25346"/>
                </a:cubicBezTo>
                <a:cubicBezTo>
                  <a:pt x="452" y="26215"/>
                  <a:pt x="695" y="27049"/>
                  <a:pt x="974" y="27883"/>
                </a:cubicBezTo>
                <a:cubicBezTo>
                  <a:pt x="1147" y="28370"/>
                  <a:pt x="1356" y="28857"/>
                  <a:pt x="1530" y="29343"/>
                </a:cubicBezTo>
                <a:cubicBezTo>
                  <a:pt x="1808" y="29969"/>
                  <a:pt x="2121" y="30595"/>
                  <a:pt x="2468" y="31186"/>
                </a:cubicBezTo>
                <a:cubicBezTo>
                  <a:pt x="2561" y="31353"/>
                  <a:pt x="2773" y="31501"/>
                  <a:pt x="2898" y="31501"/>
                </a:cubicBezTo>
                <a:cubicBezTo>
                  <a:pt x="3006" y="31501"/>
                  <a:pt x="3047" y="31389"/>
                  <a:pt x="2885" y="31082"/>
                </a:cubicBezTo>
                <a:cubicBezTo>
                  <a:pt x="2503" y="30421"/>
                  <a:pt x="2155" y="29761"/>
                  <a:pt x="1877" y="29065"/>
                </a:cubicBezTo>
                <a:cubicBezTo>
                  <a:pt x="1599" y="28405"/>
                  <a:pt x="1356" y="27710"/>
                  <a:pt x="1147" y="27014"/>
                </a:cubicBezTo>
                <a:cubicBezTo>
                  <a:pt x="904" y="26041"/>
                  <a:pt x="765" y="25068"/>
                  <a:pt x="695" y="24059"/>
                </a:cubicBezTo>
                <a:cubicBezTo>
                  <a:pt x="661" y="23538"/>
                  <a:pt x="661" y="23017"/>
                  <a:pt x="695" y="22530"/>
                </a:cubicBezTo>
                <a:cubicBezTo>
                  <a:pt x="695" y="22043"/>
                  <a:pt x="765" y="21591"/>
                  <a:pt x="800" y="21139"/>
                </a:cubicBezTo>
                <a:cubicBezTo>
                  <a:pt x="904" y="20027"/>
                  <a:pt x="1113" y="18949"/>
                  <a:pt x="1425" y="17906"/>
                </a:cubicBezTo>
                <a:cubicBezTo>
                  <a:pt x="1634" y="17142"/>
                  <a:pt x="1877" y="16377"/>
                  <a:pt x="2155" y="15612"/>
                </a:cubicBezTo>
                <a:lnTo>
                  <a:pt x="2955" y="13248"/>
                </a:lnTo>
                <a:cubicBezTo>
                  <a:pt x="3546" y="11719"/>
                  <a:pt x="3998" y="10120"/>
                  <a:pt x="4311" y="8486"/>
                </a:cubicBezTo>
                <a:cubicBezTo>
                  <a:pt x="4450" y="7756"/>
                  <a:pt x="4519" y="7026"/>
                  <a:pt x="4554" y="6296"/>
                </a:cubicBezTo>
                <a:cubicBezTo>
                  <a:pt x="4589" y="5670"/>
                  <a:pt x="4554" y="5079"/>
                  <a:pt x="4485" y="4453"/>
                </a:cubicBezTo>
                <a:cubicBezTo>
                  <a:pt x="4380" y="3619"/>
                  <a:pt x="4137" y="2819"/>
                  <a:pt x="3824" y="2055"/>
                </a:cubicBezTo>
                <a:cubicBezTo>
                  <a:pt x="3546" y="1394"/>
                  <a:pt x="3129" y="768"/>
                  <a:pt x="2642" y="212"/>
                </a:cubicBezTo>
                <a:cubicBezTo>
                  <a:pt x="2520" y="57"/>
                  <a:pt x="2451" y="1"/>
                  <a:pt x="2416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9" name="PlaceHolder 1"/>
          <p:cNvSpPr>
            <a:spLocks noGrp="1"/>
          </p:cNvSpPr>
          <p:nvPr>
            <p:ph type="subTitle"/>
          </p:nvPr>
        </p:nvSpPr>
        <p:spPr>
          <a:xfrm>
            <a:off x="-4680" y="3831480"/>
            <a:ext cx="234144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chemeClr val="dk1"/>
                </a:solidFill>
                <a:latin typeface="Kalam"/>
                <a:ea typeface="Kalam"/>
              </a:rPr>
              <a:t>B Subba Rayudu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0" name="Picture 6" descr=""/>
          <p:cNvPicPr/>
          <p:nvPr/>
        </p:nvPicPr>
        <p:blipFill>
          <a:blip r:embed="rId1"/>
          <a:stretch/>
        </p:blipFill>
        <p:spPr>
          <a:xfrm>
            <a:off x="330480" y="1508400"/>
            <a:ext cx="2074680" cy="2130480"/>
          </a:xfrm>
          <a:prstGeom prst="rect">
            <a:avLst/>
          </a:prstGeom>
          <a:ln w="0">
            <a:noFill/>
          </a:ln>
        </p:spPr>
      </p:pic>
      <p:pic>
        <p:nvPicPr>
          <p:cNvPr id="441" name="Picture 10" descr=""/>
          <p:cNvPicPr/>
          <p:nvPr/>
        </p:nvPicPr>
        <p:blipFill>
          <a:blip r:embed="rId2"/>
          <a:stretch/>
        </p:blipFill>
        <p:spPr>
          <a:xfrm>
            <a:off x="2645640" y="1539360"/>
            <a:ext cx="2074680" cy="2089080"/>
          </a:xfrm>
          <a:prstGeom prst="rect">
            <a:avLst/>
          </a:prstGeom>
          <a:ln w="0">
            <a:noFill/>
          </a:ln>
        </p:spPr>
      </p:pic>
      <p:pic>
        <p:nvPicPr>
          <p:cNvPr id="442" name="Picture 14" descr=""/>
          <p:cNvPicPr/>
          <p:nvPr/>
        </p:nvPicPr>
        <p:blipFill>
          <a:blip r:embed="rId3"/>
          <a:stretch/>
        </p:blipFill>
        <p:spPr>
          <a:xfrm>
            <a:off x="4953960" y="1539360"/>
            <a:ext cx="1820160" cy="2130480"/>
          </a:xfrm>
          <a:prstGeom prst="rect">
            <a:avLst/>
          </a:prstGeom>
          <a:ln w="0">
            <a:noFill/>
          </a:ln>
        </p:spPr>
      </p:pic>
      <p:pic>
        <p:nvPicPr>
          <p:cNvPr id="443" name="Picture 16" descr=""/>
          <p:cNvPicPr/>
          <p:nvPr/>
        </p:nvPicPr>
        <p:blipFill>
          <a:blip r:embed="rId4"/>
          <a:stretch/>
        </p:blipFill>
        <p:spPr>
          <a:xfrm>
            <a:off x="7024680" y="1539360"/>
            <a:ext cx="1951920" cy="2103480"/>
          </a:xfrm>
          <a:prstGeom prst="rect">
            <a:avLst/>
          </a:prstGeom>
          <a:ln w="0">
            <a:noFill/>
          </a:ln>
        </p:spPr>
      </p:pic>
      <p:sp>
        <p:nvSpPr>
          <p:cNvPr id="444" name="Google Shape;801;p62"/>
          <p:cNvSpPr/>
          <p:nvPr/>
        </p:nvSpPr>
        <p:spPr>
          <a:xfrm>
            <a:off x="2403360" y="382752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K Kartthik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Google Shape;801;p62"/>
          <p:cNvSpPr/>
          <p:nvPr/>
        </p:nvSpPr>
        <p:spPr>
          <a:xfrm>
            <a:off x="4717080" y="387252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D Krishna Karthik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801;p62"/>
          <p:cNvSpPr/>
          <p:nvPr/>
        </p:nvSpPr>
        <p:spPr>
          <a:xfrm>
            <a:off x="6635160" y="388944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B Yakub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801;p62"/>
          <p:cNvSpPr/>
          <p:nvPr/>
        </p:nvSpPr>
        <p:spPr>
          <a:xfrm>
            <a:off x="-84960" y="420372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20CS1022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801;p62"/>
          <p:cNvSpPr/>
          <p:nvPr/>
        </p:nvSpPr>
        <p:spPr>
          <a:xfrm>
            <a:off x="2425320" y="423828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20CS1054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Google Shape;801;p62"/>
          <p:cNvSpPr/>
          <p:nvPr/>
        </p:nvSpPr>
        <p:spPr>
          <a:xfrm>
            <a:off x="4637160" y="425520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20CS1028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801;p62"/>
          <p:cNvSpPr/>
          <p:nvPr/>
        </p:nvSpPr>
        <p:spPr>
          <a:xfrm>
            <a:off x="6657120" y="4255200"/>
            <a:ext cx="23414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rgbClr val="ffffff"/>
                </a:solidFill>
                <a:latin typeface="Kalam"/>
                <a:ea typeface="Kalam"/>
              </a:rPr>
              <a:t>20CS1019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Box 31"/>
          <p:cNvSpPr/>
          <p:nvPr/>
        </p:nvSpPr>
        <p:spPr>
          <a:xfrm>
            <a:off x="3546720" y="153720"/>
            <a:ext cx="2180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rial"/>
                <a:ea typeface="Arial"/>
              </a:rPr>
              <a:t>Our Team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6" dur="indefinite" restart="never" nodeType="tmRoot">
          <p:childTnLst>
            <p:seq>
              <p:cTn id="527" dur="indefinite" nodeType="mainSeq">
                <p:childTnLst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6" dur="500" fill="hold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0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1481;p64"/>
          <p:cNvSpPr/>
          <p:nvPr/>
        </p:nvSpPr>
        <p:spPr>
          <a:xfrm>
            <a:off x="1226160" y="2311560"/>
            <a:ext cx="394560" cy="367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3" name="Google Shape;1482;p64"/>
          <p:cNvGrpSpPr/>
          <p:nvPr/>
        </p:nvGrpSpPr>
        <p:grpSpPr>
          <a:xfrm>
            <a:off x="1143720" y="2368440"/>
            <a:ext cx="406800" cy="406800"/>
            <a:chOff x="1143720" y="2368440"/>
            <a:chExt cx="406800" cy="406800"/>
          </a:xfrm>
        </p:grpSpPr>
        <p:sp>
          <p:nvSpPr>
            <p:cNvPr id="454" name="Google Shape;1483;p64"/>
            <p:cNvSpPr/>
            <p:nvPr/>
          </p:nvSpPr>
          <p:spPr>
            <a:xfrm>
              <a:off x="1192320" y="2427840"/>
              <a:ext cx="309600" cy="285840"/>
            </a:xfrm>
            <a:custGeom>
              <a:avLst/>
              <a:gdLst>
                <a:gd name="textAreaLeft" fmla="*/ 0 w 309600"/>
                <a:gd name="textAreaRight" fmla="*/ 310320 w 309600"/>
                <a:gd name="textAreaTop" fmla="*/ 0 h 285840"/>
                <a:gd name="textAreaBottom" fmla="*/ 286560 h 285840"/>
              </a:gdLst>
              <a:ahLst/>
              <a:rect l="textAreaLeft" t="textAreaTop" r="textAreaRight" b="textAreaBottom"/>
              <a:pathLst>
                <a:path w="15222" h="14051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5" name="Google Shape;1484;p64"/>
            <p:cNvSpPr/>
            <p:nvPr/>
          </p:nvSpPr>
          <p:spPr>
            <a:xfrm>
              <a:off x="1143720" y="2368440"/>
              <a:ext cx="406800" cy="406800"/>
            </a:xfrm>
            <a:custGeom>
              <a:avLst/>
              <a:gdLst>
                <a:gd name="textAreaLeft" fmla="*/ 0 w 406800"/>
                <a:gd name="textAreaRight" fmla="*/ 407520 w 406800"/>
                <a:gd name="textAreaTop" fmla="*/ 0 h 406800"/>
                <a:gd name="textAreaBottom" fmla="*/ 407520 h 40680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56" name="Google Shape;1485;p64"/>
          <p:cNvSpPr/>
          <p:nvPr/>
        </p:nvSpPr>
        <p:spPr>
          <a:xfrm>
            <a:off x="1633680" y="3075480"/>
            <a:ext cx="394560" cy="3679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7" name="Google Shape;1486;p64"/>
          <p:cNvSpPr/>
          <p:nvPr/>
        </p:nvSpPr>
        <p:spPr>
          <a:xfrm>
            <a:off x="1551240" y="3132360"/>
            <a:ext cx="406800" cy="406800"/>
          </a:xfrm>
          <a:custGeom>
            <a:avLst/>
            <a:gdLst>
              <a:gd name="textAreaLeft" fmla="*/ 0 w 406800"/>
              <a:gd name="textAreaRight" fmla="*/ 407520 w 406800"/>
              <a:gd name="textAreaTop" fmla="*/ 0 h 406800"/>
              <a:gd name="textAreaBottom" fmla="*/ 407520 h 406800"/>
            </a:gdLst>
            <a:ah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8" name="Google Shape;1487;p64"/>
          <p:cNvSpPr/>
          <p:nvPr/>
        </p:nvSpPr>
        <p:spPr>
          <a:xfrm>
            <a:off x="2269800" y="2469600"/>
            <a:ext cx="394560" cy="367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9" name="Google Shape;1488;p64"/>
          <p:cNvGrpSpPr/>
          <p:nvPr/>
        </p:nvGrpSpPr>
        <p:grpSpPr>
          <a:xfrm>
            <a:off x="2187360" y="2526480"/>
            <a:ext cx="406800" cy="406800"/>
            <a:chOff x="2187360" y="2526480"/>
            <a:chExt cx="406800" cy="406800"/>
          </a:xfrm>
        </p:grpSpPr>
        <p:sp>
          <p:nvSpPr>
            <p:cNvPr id="460" name="Google Shape;1489;p64"/>
            <p:cNvSpPr/>
            <p:nvPr/>
          </p:nvSpPr>
          <p:spPr>
            <a:xfrm>
              <a:off x="2307600" y="2646720"/>
              <a:ext cx="166320" cy="166320"/>
            </a:xfrm>
            <a:custGeom>
              <a:avLst/>
              <a:gdLst>
                <a:gd name="textAreaLeft" fmla="*/ 0 w 166320"/>
                <a:gd name="textAreaRight" fmla="*/ 167040 w 166320"/>
                <a:gd name="textAreaTop" fmla="*/ 0 h 166320"/>
                <a:gd name="textAreaBottom" fmla="*/ 167040 h 166320"/>
              </a:gdLst>
              <a:ah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1" name="Google Shape;1490;p64"/>
            <p:cNvSpPr/>
            <p:nvPr/>
          </p:nvSpPr>
          <p:spPr>
            <a:xfrm>
              <a:off x="2234880" y="2574360"/>
              <a:ext cx="311040" cy="311040"/>
            </a:xfrm>
            <a:custGeom>
              <a:avLst/>
              <a:gdLst>
                <a:gd name="textAreaLeft" fmla="*/ 0 w 311040"/>
                <a:gd name="textAreaRight" fmla="*/ 311760 w 311040"/>
                <a:gd name="textAreaTop" fmla="*/ 0 h 311040"/>
                <a:gd name="textAreaBottom" fmla="*/ 311760 h 311040"/>
              </a:gdLst>
              <a:ah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2" name="Google Shape;1491;p64"/>
            <p:cNvSpPr/>
            <p:nvPr/>
          </p:nvSpPr>
          <p:spPr>
            <a:xfrm>
              <a:off x="2187360" y="2526480"/>
              <a:ext cx="406800" cy="406800"/>
            </a:xfrm>
            <a:custGeom>
              <a:avLst/>
              <a:gdLst>
                <a:gd name="textAreaLeft" fmla="*/ 0 w 406800"/>
                <a:gd name="textAreaRight" fmla="*/ 407520 w 406800"/>
                <a:gd name="textAreaTop" fmla="*/ 0 h 406800"/>
                <a:gd name="textAreaBottom" fmla="*/ 407520 h 406800"/>
              </a:gdLst>
              <a:ah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3" name="Google Shape;1492;p64"/>
            <p:cNvSpPr/>
            <p:nvPr/>
          </p:nvSpPr>
          <p:spPr>
            <a:xfrm>
              <a:off x="2450520" y="2622600"/>
              <a:ext cx="47160" cy="471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64" name="Google Shape;1493;p64"/>
          <p:cNvSpPr/>
          <p:nvPr/>
        </p:nvSpPr>
        <p:spPr>
          <a:xfrm>
            <a:off x="2676960" y="3214800"/>
            <a:ext cx="394560" cy="367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65" name="Google Shape;1494;p64"/>
          <p:cNvGrpSpPr/>
          <p:nvPr/>
        </p:nvGrpSpPr>
        <p:grpSpPr>
          <a:xfrm>
            <a:off x="2598840" y="3276000"/>
            <a:ext cx="398520" cy="398520"/>
            <a:chOff x="2598840" y="3276000"/>
            <a:chExt cx="398520" cy="398520"/>
          </a:xfrm>
        </p:grpSpPr>
        <p:sp>
          <p:nvSpPr>
            <p:cNvPr id="466" name="Google Shape;1495;p64"/>
            <p:cNvSpPr/>
            <p:nvPr/>
          </p:nvSpPr>
          <p:spPr>
            <a:xfrm>
              <a:off x="2669040" y="3327480"/>
              <a:ext cx="257760" cy="295200"/>
            </a:xfrm>
            <a:custGeom>
              <a:avLst/>
              <a:gdLst>
                <a:gd name="textAreaLeft" fmla="*/ 0 w 257760"/>
                <a:gd name="textAreaRight" fmla="*/ 258480 w 257760"/>
                <a:gd name="textAreaTop" fmla="*/ 0 h 295200"/>
                <a:gd name="textAreaBottom" fmla="*/ 295920 h 295200"/>
              </a:gdLst>
              <a:ahLst/>
              <a:rect l="textAreaLeft" t="textAreaTop" r="textAreaRight" b="textAreaBottom"/>
              <a:pathLst>
                <a:path w="182541" h="208768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7" name="Google Shape;1496;p64"/>
            <p:cNvSpPr/>
            <p:nvPr/>
          </p:nvSpPr>
          <p:spPr>
            <a:xfrm>
              <a:off x="2598840" y="3276000"/>
              <a:ext cx="398520" cy="398520"/>
            </a:xfrm>
            <a:custGeom>
              <a:avLst/>
              <a:gdLst>
                <a:gd name="textAreaLeft" fmla="*/ 0 w 398520"/>
                <a:gd name="textAreaRight" fmla="*/ 399240 w 398520"/>
                <a:gd name="textAreaTop" fmla="*/ 0 h 398520"/>
                <a:gd name="textAreaBottom" fmla="*/ 399240 h 39852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68" name="Google Shape;1478;p64"/>
          <p:cNvSpPr/>
          <p:nvPr/>
        </p:nvSpPr>
        <p:spPr>
          <a:xfrm>
            <a:off x="713520" y="611640"/>
            <a:ext cx="5491440" cy="13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IN" sz="7200" spc="-1" strike="noStrike">
                <a:solidFill>
                  <a:srgbClr val="ff725e"/>
                </a:solidFill>
                <a:latin typeface="Arial"/>
                <a:ea typeface="Arial"/>
              </a:rPr>
              <a:t>Thank You..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9" name="Google Shape;1497;p64"/>
          <p:cNvGrpSpPr/>
          <p:nvPr/>
        </p:nvGrpSpPr>
        <p:grpSpPr>
          <a:xfrm>
            <a:off x="7265160" y="511560"/>
            <a:ext cx="913680" cy="917280"/>
            <a:chOff x="7265160" y="511560"/>
            <a:chExt cx="913680" cy="917280"/>
          </a:xfrm>
        </p:grpSpPr>
        <p:sp>
          <p:nvSpPr>
            <p:cNvPr id="470" name="Google Shape;1498;p64"/>
            <p:cNvSpPr/>
            <p:nvPr/>
          </p:nvSpPr>
          <p:spPr>
            <a:xfrm>
              <a:off x="7265160" y="763920"/>
              <a:ext cx="664920" cy="664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471" name="Google Shape;1499;p64"/>
            <p:cNvGrpSpPr/>
            <p:nvPr/>
          </p:nvGrpSpPr>
          <p:grpSpPr>
            <a:xfrm>
              <a:off x="7364520" y="511560"/>
              <a:ext cx="814320" cy="802440"/>
              <a:chOff x="7364520" y="511560"/>
              <a:chExt cx="814320" cy="802440"/>
            </a:xfrm>
          </p:grpSpPr>
          <p:sp>
            <p:nvSpPr>
              <p:cNvPr id="472" name="Google Shape;1500;p64"/>
              <p:cNvSpPr/>
              <p:nvPr/>
            </p:nvSpPr>
            <p:spPr>
              <a:xfrm>
                <a:off x="7703640" y="846000"/>
                <a:ext cx="181080" cy="159480"/>
              </a:xfrm>
              <a:custGeom>
                <a:avLst/>
                <a:gdLst>
                  <a:gd name="textAreaLeft" fmla="*/ 0 w 181080"/>
                  <a:gd name="textAreaRight" fmla="*/ 181800 w 181080"/>
                  <a:gd name="textAreaTop" fmla="*/ 0 h 159480"/>
                  <a:gd name="textAreaBottom" fmla="*/ 160200 h 159480"/>
                </a:gdLst>
                <a:ahLst/>
                <a:rect l="textAreaLeft" t="textAreaTop" r="textAreaRight" b="textAreaBottom"/>
                <a:pathLst>
                  <a:path w="4100" h="3612">
                    <a:moveTo>
                      <a:pt x="1862" y="285"/>
                    </a:moveTo>
                    <a:cubicBezTo>
                      <a:pt x="3499" y="304"/>
                      <a:pt x="3703" y="3197"/>
                      <a:pt x="1915" y="3338"/>
                    </a:cubicBezTo>
                    <a:cubicBezTo>
                      <a:pt x="1881" y="3341"/>
                      <a:pt x="1848" y="3342"/>
                      <a:pt x="1814" y="3342"/>
                    </a:cubicBezTo>
                    <a:cubicBezTo>
                      <a:pt x="1781" y="3342"/>
                      <a:pt x="1747" y="3341"/>
                      <a:pt x="1714" y="3338"/>
                    </a:cubicBezTo>
                    <a:cubicBezTo>
                      <a:pt x="2045" y="3146"/>
                      <a:pt x="2370" y="2937"/>
                      <a:pt x="2689" y="2726"/>
                    </a:cubicBezTo>
                    <a:cubicBezTo>
                      <a:pt x="2729" y="2698"/>
                      <a:pt x="2705" y="2640"/>
                      <a:pt x="2666" y="2640"/>
                    </a:cubicBezTo>
                    <a:cubicBezTo>
                      <a:pt x="2659" y="2640"/>
                      <a:pt x="2651" y="2642"/>
                      <a:pt x="2643" y="2647"/>
                    </a:cubicBezTo>
                    <a:cubicBezTo>
                      <a:pt x="2291" y="2862"/>
                      <a:pt x="1937" y="3082"/>
                      <a:pt x="1599" y="3321"/>
                    </a:cubicBezTo>
                    <a:cubicBezTo>
                      <a:pt x="1207" y="3254"/>
                      <a:pt x="856" y="3010"/>
                      <a:pt x="628" y="2679"/>
                    </a:cubicBezTo>
                    <a:cubicBezTo>
                      <a:pt x="963" y="2492"/>
                      <a:pt x="1272" y="2264"/>
                      <a:pt x="1553" y="2003"/>
                    </a:cubicBezTo>
                    <a:cubicBezTo>
                      <a:pt x="1582" y="1977"/>
                      <a:pt x="1555" y="1939"/>
                      <a:pt x="1523" y="1939"/>
                    </a:cubicBezTo>
                    <a:cubicBezTo>
                      <a:pt x="1514" y="1939"/>
                      <a:pt x="1505" y="1942"/>
                      <a:pt x="1497" y="1949"/>
                    </a:cubicBezTo>
                    <a:cubicBezTo>
                      <a:pt x="1207" y="2186"/>
                      <a:pt x="899" y="2404"/>
                      <a:pt x="579" y="2602"/>
                    </a:cubicBezTo>
                    <a:cubicBezTo>
                      <a:pt x="439" y="2377"/>
                      <a:pt x="362" y="2119"/>
                      <a:pt x="354" y="1855"/>
                    </a:cubicBezTo>
                    <a:cubicBezTo>
                      <a:pt x="354" y="1823"/>
                      <a:pt x="356" y="1792"/>
                      <a:pt x="357" y="1761"/>
                    </a:cubicBezTo>
                    <a:cubicBezTo>
                      <a:pt x="369" y="1761"/>
                      <a:pt x="380" y="1756"/>
                      <a:pt x="386" y="1746"/>
                    </a:cubicBezTo>
                    <a:cubicBezTo>
                      <a:pt x="695" y="1404"/>
                      <a:pt x="1025" y="1080"/>
                      <a:pt x="1376" y="780"/>
                    </a:cubicBezTo>
                    <a:cubicBezTo>
                      <a:pt x="1415" y="748"/>
                      <a:pt x="1380" y="698"/>
                      <a:pt x="1339" y="698"/>
                    </a:cubicBezTo>
                    <a:cubicBezTo>
                      <a:pt x="1328" y="698"/>
                      <a:pt x="1316" y="702"/>
                      <a:pt x="1306" y="710"/>
                    </a:cubicBezTo>
                    <a:cubicBezTo>
                      <a:pt x="960" y="986"/>
                      <a:pt x="644" y="1298"/>
                      <a:pt x="367" y="1644"/>
                    </a:cubicBezTo>
                    <a:cubicBezTo>
                      <a:pt x="459" y="887"/>
                      <a:pt x="1105" y="425"/>
                      <a:pt x="1841" y="299"/>
                    </a:cubicBezTo>
                    <a:cubicBezTo>
                      <a:pt x="1851" y="296"/>
                      <a:pt x="1854" y="289"/>
                      <a:pt x="1862" y="285"/>
                    </a:cubicBezTo>
                    <a:close/>
                    <a:moveTo>
                      <a:pt x="1970" y="1"/>
                    </a:moveTo>
                    <a:cubicBezTo>
                      <a:pt x="1810" y="1"/>
                      <a:pt x="1638" y="29"/>
                      <a:pt x="1456" y="92"/>
                    </a:cubicBezTo>
                    <a:cubicBezTo>
                      <a:pt x="1411" y="105"/>
                      <a:pt x="1379" y="143"/>
                      <a:pt x="1374" y="189"/>
                    </a:cubicBezTo>
                    <a:cubicBezTo>
                      <a:pt x="566" y="384"/>
                      <a:pt x="0" y="1174"/>
                      <a:pt x="120" y="2049"/>
                    </a:cubicBezTo>
                    <a:cubicBezTo>
                      <a:pt x="232" y="2873"/>
                      <a:pt x="980" y="3612"/>
                      <a:pt x="1824" y="3612"/>
                    </a:cubicBezTo>
                    <a:cubicBezTo>
                      <a:pt x="1872" y="3612"/>
                      <a:pt x="1920" y="3609"/>
                      <a:pt x="1969" y="3605"/>
                    </a:cubicBezTo>
                    <a:cubicBezTo>
                      <a:pt x="4100" y="3391"/>
                      <a:pt x="3714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920" bIns="79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3" name="Google Shape;1501;p64"/>
              <p:cNvSpPr/>
              <p:nvPr/>
            </p:nvSpPr>
            <p:spPr>
              <a:xfrm>
                <a:off x="7364520" y="511560"/>
                <a:ext cx="814320" cy="802440"/>
              </a:xfrm>
              <a:custGeom>
                <a:avLst/>
                <a:gdLst>
                  <a:gd name="textAreaLeft" fmla="*/ 0 w 814320"/>
                  <a:gd name="textAreaRight" fmla="*/ 815040 w 814320"/>
                  <a:gd name="textAreaTop" fmla="*/ 0 h 802440"/>
                  <a:gd name="textAreaBottom" fmla="*/ 803160 h 802440"/>
                </a:gdLst>
                <a:ahLst/>
                <a:rect l="textAreaLeft" t="textAreaTop" r="textAreaRight" b="textAreaBottom"/>
                <a:pathLst>
                  <a:path w="18377" h="18108">
                    <a:moveTo>
                      <a:pt x="12836" y="296"/>
                    </a:moveTo>
                    <a:cubicBezTo>
                      <a:pt x="12958" y="296"/>
                      <a:pt x="13082" y="302"/>
                      <a:pt x="13208" y="316"/>
                    </a:cubicBezTo>
                    <a:lnTo>
                      <a:pt x="13210" y="316"/>
                    </a:lnTo>
                    <a:cubicBezTo>
                      <a:pt x="13213" y="321"/>
                      <a:pt x="13218" y="326"/>
                      <a:pt x="13221" y="330"/>
                    </a:cubicBezTo>
                    <a:cubicBezTo>
                      <a:pt x="14211" y="1183"/>
                      <a:pt x="13785" y="3402"/>
                      <a:pt x="13476" y="4831"/>
                    </a:cubicBezTo>
                    <a:cubicBezTo>
                      <a:pt x="12611" y="4879"/>
                      <a:pt x="11718" y="5029"/>
                      <a:pt x="10870" y="5223"/>
                    </a:cubicBezTo>
                    <a:cubicBezTo>
                      <a:pt x="10333" y="4431"/>
                      <a:pt x="9727" y="3620"/>
                      <a:pt x="9063" y="2914"/>
                    </a:cubicBezTo>
                    <a:cubicBezTo>
                      <a:pt x="9994" y="1443"/>
                      <a:pt x="11230" y="296"/>
                      <a:pt x="12836" y="296"/>
                    </a:cubicBezTo>
                    <a:close/>
                    <a:moveTo>
                      <a:pt x="8905" y="3169"/>
                    </a:moveTo>
                    <a:cubicBezTo>
                      <a:pt x="9512" y="3822"/>
                      <a:pt x="10070" y="4565"/>
                      <a:pt x="10569" y="5294"/>
                    </a:cubicBezTo>
                    <a:cubicBezTo>
                      <a:pt x="9445" y="5568"/>
                      <a:pt x="8420" y="5909"/>
                      <a:pt x="7665" y="6183"/>
                    </a:cubicBezTo>
                    <a:cubicBezTo>
                      <a:pt x="7616" y="6202"/>
                      <a:pt x="7566" y="6221"/>
                      <a:pt x="7517" y="6240"/>
                    </a:cubicBezTo>
                    <a:cubicBezTo>
                      <a:pt x="7864" y="5250"/>
                      <a:pt x="8320" y="4152"/>
                      <a:pt x="8905" y="3169"/>
                    </a:cubicBezTo>
                    <a:close/>
                    <a:moveTo>
                      <a:pt x="5225" y="1113"/>
                    </a:moveTo>
                    <a:cubicBezTo>
                      <a:pt x="6487" y="1113"/>
                      <a:pt x="7661" y="1891"/>
                      <a:pt x="8699" y="2954"/>
                    </a:cubicBezTo>
                    <a:cubicBezTo>
                      <a:pt x="8041" y="4057"/>
                      <a:pt x="7538" y="5300"/>
                      <a:pt x="7173" y="6373"/>
                    </a:cubicBezTo>
                    <a:cubicBezTo>
                      <a:pt x="6129" y="6777"/>
                      <a:pt x="5118" y="7263"/>
                      <a:pt x="4149" y="7824"/>
                    </a:cubicBezTo>
                    <a:cubicBezTo>
                      <a:pt x="3084" y="5544"/>
                      <a:pt x="2431" y="2904"/>
                      <a:pt x="4149" y="1342"/>
                    </a:cubicBezTo>
                    <a:cubicBezTo>
                      <a:pt x="4162" y="1330"/>
                      <a:pt x="4171" y="1314"/>
                      <a:pt x="4175" y="1296"/>
                    </a:cubicBezTo>
                    <a:cubicBezTo>
                      <a:pt x="4531" y="1171"/>
                      <a:pt x="4881" y="1113"/>
                      <a:pt x="5225" y="1113"/>
                    </a:cubicBezTo>
                    <a:close/>
                    <a:moveTo>
                      <a:pt x="13399" y="5184"/>
                    </a:moveTo>
                    <a:cubicBezTo>
                      <a:pt x="13368" y="5335"/>
                      <a:pt x="13337" y="5475"/>
                      <a:pt x="13313" y="5596"/>
                    </a:cubicBezTo>
                    <a:cubicBezTo>
                      <a:pt x="13148" y="6446"/>
                      <a:pt x="12950" y="7289"/>
                      <a:pt x="12729" y="8126"/>
                    </a:cubicBezTo>
                    <a:cubicBezTo>
                      <a:pt x="12607" y="7944"/>
                      <a:pt x="12501" y="7780"/>
                      <a:pt x="12415" y="7643"/>
                    </a:cubicBezTo>
                    <a:cubicBezTo>
                      <a:pt x="12040" y="7051"/>
                      <a:pt x="11589" y="6301"/>
                      <a:pt x="11068" y="5517"/>
                    </a:cubicBezTo>
                    <a:cubicBezTo>
                      <a:pt x="11833" y="5349"/>
                      <a:pt x="12625" y="5225"/>
                      <a:pt x="13399" y="5184"/>
                    </a:cubicBezTo>
                    <a:close/>
                    <a:moveTo>
                      <a:pt x="7048" y="6752"/>
                    </a:moveTo>
                    <a:lnTo>
                      <a:pt x="7048" y="6752"/>
                    </a:lnTo>
                    <a:cubicBezTo>
                      <a:pt x="6961" y="7021"/>
                      <a:pt x="6879" y="7283"/>
                      <a:pt x="6811" y="7517"/>
                    </a:cubicBezTo>
                    <a:cubicBezTo>
                      <a:pt x="6475" y="8661"/>
                      <a:pt x="6178" y="9827"/>
                      <a:pt x="5952" y="11004"/>
                    </a:cubicBezTo>
                    <a:lnTo>
                      <a:pt x="5952" y="11004"/>
                    </a:lnTo>
                    <a:cubicBezTo>
                      <a:pt x="5908" y="10936"/>
                      <a:pt x="5862" y="10868"/>
                      <a:pt x="5819" y="10802"/>
                    </a:cubicBezTo>
                    <a:cubicBezTo>
                      <a:pt x="5351" y="10064"/>
                      <a:pt x="4756" y="9085"/>
                      <a:pt x="4242" y="8017"/>
                    </a:cubicBezTo>
                    <a:cubicBezTo>
                      <a:pt x="5199" y="7499"/>
                      <a:pt x="6192" y="7077"/>
                      <a:pt x="7048" y="6752"/>
                    </a:cubicBezTo>
                    <a:close/>
                    <a:moveTo>
                      <a:pt x="13923" y="5170"/>
                    </a:moveTo>
                    <a:cubicBezTo>
                      <a:pt x="15600" y="5170"/>
                      <a:pt x="17127" y="5627"/>
                      <a:pt x="17985" y="6994"/>
                    </a:cubicBezTo>
                    <a:cubicBezTo>
                      <a:pt x="17985" y="6999"/>
                      <a:pt x="17983" y="7004"/>
                      <a:pt x="17983" y="7008"/>
                    </a:cubicBezTo>
                    <a:cubicBezTo>
                      <a:pt x="18045" y="8840"/>
                      <a:pt x="16128" y="10446"/>
                      <a:pt x="14734" y="11401"/>
                    </a:cubicBezTo>
                    <a:cubicBezTo>
                      <a:pt x="14153" y="10292"/>
                      <a:pt x="13471" y="9248"/>
                      <a:pt x="12956" y="8470"/>
                    </a:cubicBezTo>
                    <a:cubicBezTo>
                      <a:pt x="13254" y="7383"/>
                      <a:pt x="13503" y="6283"/>
                      <a:pt x="13699" y="5172"/>
                    </a:cubicBezTo>
                    <a:cubicBezTo>
                      <a:pt x="13774" y="5171"/>
                      <a:pt x="13849" y="5170"/>
                      <a:pt x="13923" y="5170"/>
                    </a:cubicBezTo>
                    <a:close/>
                    <a:moveTo>
                      <a:pt x="12843" y="8884"/>
                    </a:moveTo>
                    <a:cubicBezTo>
                      <a:pt x="13388" y="9782"/>
                      <a:pt x="13913" y="10692"/>
                      <a:pt x="14404" y="11618"/>
                    </a:cubicBezTo>
                    <a:cubicBezTo>
                      <a:pt x="13466" y="12219"/>
                      <a:pt x="12456" y="12702"/>
                      <a:pt x="11414" y="13092"/>
                    </a:cubicBezTo>
                    <a:cubicBezTo>
                      <a:pt x="11681" y="12392"/>
                      <a:pt x="11890" y="11780"/>
                      <a:pt x="12030" y="11391"/>
                    </a:cubicBezTo>
                    <a:lnTo>
                      <a:pt x="12032" y="11391"/>
                    </a:lnTo>
                    <a:cubicBezTo>
                      <a:pt x="12330" y="10566"/>
                      <a:pt x="12601" y="9731"/>
                      <a:pt x="12843" y="8884"/>
                    </a:cubicBezTo>
                    <a:close/>
                    <a:moveTo>
                      <a:pt x="10767" y="5584"/>
                    </a:moveTo>
                    <a:cubicBezTo>
                      <a:pt x="11313" y="6404"/>
                      <a:pt x="11785" y="7190"/>
                      <a:pt x="12163" y="7789"/>
                    </a:cubicBezTo>
                    <a:cubicBezTo>
                      <a:pt x="12317" y="8033"/>
                      <a:pt x="12469" y="8279"/>
                      <a:pt x="12622" y="8526"/>
                    </a:cubicBezTo>
                    <a:cubicBezTo>
                      <a:pt x="12499" y="8967"/>
                      <a:pt x="12371" y="9409"/>
                      <a:pt x="12233" y="9845"/>
                    </a:cubicBezTo>
                    <a:cubicBezTo>
                      <a:pt x="12030" y="10483"/>
                      <a:pt x="11630" y="11820"/>
                      <a:pt x="11069" y="13221"/>
                    </a:cubicBezTo>
                    <a:cubicBezTo>
                      <a:pt x="10889" y="13285"/>
                      <a:pt x="10709" y="13345"/>
                      <a:pt x="10529" y="13404"/>
                    </a:cubicBezTo>
                    <a:cubicBezTo>
                      <a:pt x="9796" y="13645"/>
                      <a:pt x="9052" y="13846"/>
                      <a:pt x="8299" y="14008"/>
                    </a:cubicBezTo>
                    <a:lnTo>
                      <a:pt x="8299" y="14008"/>
                    </a:lnTo>
                    <a:cubicBezTo>
                      <a:pt x="7504" y="13168"/>
                      <a:pt x="6790" y="12252"/>
                      <a:pt x="6176" y="11344"/>
                    </a:cubicBezTo>
                    <a:cubicBezTo>
                      <a:pt x="6414" y="10078"/>
                      <a:pt x="6715" y="8825"/>
                      <a:pt x="7082" y="7592"/>
                    </a:cubicBezTo>
                    <a:cubicBezTo>
                      <a:pt x="7169" y="7295"/>
                      <a:pt x="7270" y="6969"/>
                      <a:pt x="7385" y="6624"/>
                    </a:cubicBezTo>
                    <a:cubicBezTo>
                      <a:pt x="7596" y="6548"/>
                      <a:pt x="7797" y="6475"/>
                      <a:pt x="7982" y="6411"/>
                    </a:cubicBezTo>
                    <a:cubicBezTo>
                      <a:pt x="8760" y="6140"/>
                      <a:pt x="9729" y="5827"/>
                      <a:pt x="10767" y="5584"/>
                    </a:cubicBezTo>
                    <a:close/>
                    <a:moveTo>
                      <a:pt x="6103" y="11745"/>
                    </a:moveTo>
                    <a:cubicBezTo>
                      <a:pt x="6680" y="12566"/>
                      <a:pt x="7319" y="13342"/>
                      <a:pt x="8014" y="14066"/>
                    </a:cubicBezTo>
                    <a:cubicBezTo>
                      <a:pt x="7298" y="14209"/>
                      <a:pt x="6573" y="14303"/>
                      <a:pt x="5845" y="14348"/>
                    </a:cubicBezTo>
                    <a:lnTo>
                      <a:pt x="5813" y="14350"/>
                    </a:lnTo>
                    <a:cubicBezTo>
                      <a:pt x="5848" y="13546"/>
                      <a:pt x="5933" y="12746"/>
                      <a:pt x="6063" y="11952"/>
                    </a:cubicBezTo>
                    <a:lnTo>
                      <a:pt x="6065" y="11952"/>
                    </a:lnTo>
                    <a:cubicBezTo>
                      <a:pt x="6076" y="11884"/>
                      <a:pt x="6090" y="11815"/>
                      <a:pt x="6103" y="11745"/>
                    </a:cubicBezTo>
                    <a:close/>
                    <a:moveTo>
                      <a:pt x="3977" y="8164"/>
                    </a:moveTo>
                    <a:cubicBezTo>
                      <a:pt x="4548" y="9334"/>
                      <a:pt x="5206" y="10394"/>
                      <a:pt x="5687" y="11132"/>
                    </a:cubicBezTo>
                    <a:cubicBezTo>
                      <a:pt x="5748" y="11227"/>
                      <a:pt x="5813" y="11318"/>
                      <a:pt x="5877" y="11411"/>
                    </a:cubicBezTo>
                    <a:cubicBezTo>
                      <a:pt x="5724" y="12257"/>
                      <a:pt x="5619" y="13111"/>
                      <a:pt x="5563" y="13969"/>
                    </a:cubicBezTo>
                    <a:cubicBezTo>
                      <a:pt x="5555" y="14090"/>
                      <a:pt x="5545" y="14224"/>
                      <a:pt x="5536" y="14362"/>
                    </a:cubicBezTo>
                    <a:cubicBezTo>
                      <a:pt x="5339" y="14370"/>
                      <a:pt x="5126" y="14375"/>
                      <a:pt x="4901" y="14375"/>
                    </a:cubicBezTo>
                    <a:cubicBezTo>
                      <a:pt x="3284" y="14375"/>
                      <a:pt x="1081" y="14117"/>
                      <a:pt x="338" y="12791"/>
                    </a:cubicBezTo>
                    <a:cubicBezTo>
                      <a:pt x="206" y="10842"/>
                      <a:pt x="1972" y="9292"/>
                      <a:pt x="3977" y="8164"/>
                    </a:cubicBezTo>
                    <a:close/>
                    <a:moveTo>
                      <a:pt x="10916" y="13594"/>
                    </a:moveTo>
                    <a:cubicBezTo>
                      <a:pt x="10634" y="14265"/>
                      <a:pt x="10317" y="14937"/>
                      <a:pt x="9965" y="15541"/>
                    </a:cubicBezTo>
                    <a:lnTo>
                      <a:pt x="9965" y="15541"/>
                    </a:lnTo>
                    <a:cubicBezTo>
                      <a:pt x="9465" y="15146"/>
                      <a:pt x="8991" y="14719"/>
                      <a:pt x="8546" y="14263"/>
                    </a:cubicBezTo>
                    <a:cubicBezTo>
                      <a:pt x="9026" y="14155"/>
                      <a:pt x="9503" y="14032"/>
                      <a:pt x="9970" y="13895"/>
                    </a:cubicBezTo>
                    <a:cubicBezTo>
                      <a:pt x="10287" y="13803"/>
                      <a:pt x="10602" y="13701"/>
                      <a:pt x="10916" y="13594"/>
                    </a:cubicBezTo>
                    <a:close/>
                    <a:moveTo>
                      <a:pt x="14550" y="11897"/>
                    </a:moveTo>
                    <a:cubicBezTo>
                      <a:pt x="14574" y="11944"/>
                      <a:pt x="14601" y="11991"/>
                      <a:pt x="14625" y="12038"/>
                    </a:cubicBezTo>
                    <a:lnTo>
                      <a:pt x="14627" y="12038"/>
                    </a:lnTo>
                    <a:cubicBezTo>
                      <a:pt x="15116" y="12992"/>
                      <a:pt x="15648" y="14037"/>
                      <a:pt x="15578" y="15143"/>
                    </a:cubicBezTo>
                    <a:cubicBezTo>
                      <a:pt x="15493" y="16474"/>
                      <a:pt x="14512" y="17167"/>
                      <a:pt x="13396" y="17167"/>
                    </a:cubicBezTo>
                    <a:cubicBezTo>
                      <a:pt x="13009" y="17167"/>
                      <a:pt x="12605" y="17083"/>
                      <a:pt x="12217" y="16914"/>
                    </a:cubicBezTo>
                    <a:cubicBezTo>
                      <a:pt x="11516" y="16606"/>
                      <a:pt x="10845" y="16198"/>
                      <a:pt x="10207" y="15723"/>
                    </a:cubicBezTo>
                    <a:cubicBezTo>
                      <a:pt x="10617" y="15001"/>
                      <a:pt x="10971" y="14206"/>
                      <a:pt x="11262" y="13475"/>
                    </a:cubicBezTo>
                    <a:cubicBezTo>
                      <a:pt x="12410" y="13063"/>
                      <a:pt x="13522" y="12549"/>
                      <a:pt x="14550" y="11897"/>
                    </a:cubicBezTo>
                    <a:close/>
                    <a:moveTo>
                      <a:pt x="8263" y="14324"/>
                    </a:moveTo>
                    <a:cubicBezTo>
                      <a:pt x="8744" y="14807"/>
                      <a:pt x="9252" y="15260"/>
                      <a:pt x="9785" y="15684"/>
                    </a:cubicBezTo>
                    <a:cubicBezTo>
                      <a:pt x="9805" y="15701"/>
                      <a:pt x="9829" y="15720"/>
                      <a:pt x="9852" y="15738"/>
                    </a:cubicBezTo>
                    <a:cubicBezTo>
                      <a:pt x="9123" y="16937"/>
                      <a:pt x="8258" y="17826"/>
                      <a:pt x="7287" y="17826"/>
                    </a:cubicBezTo>
                    <a:cubicBezTo>
                      <a:pt x="7089" y="17826"/>
                      <a:pt x="6886" y="17789"/>
                      <a:pt x="6678" y="17709"/>
                    </a:cubicBezTo>
                    <a:cubicBezTo>
                      <a:pt x="6164" y="17351"/>
                      <a:pt x="5880" y="16584"/>
                      <a:pt x="5829" y="16031"/>
                    </a:cubicBezTo>
                    <a:cubicBezTo>
                      <a:pt x="5789" y="15605"/>
                      <a:pt x="5791" y="15170"/>
                      <a:pt x="5797" y="14742"/>
                    </a:cubicBezTo>
                    <a:cubicBezTo>
                      <a:pt x="5797" y="14713"/>
                      <a:pt x="5800" y="14683"/>
                      <a:pt x="5802" y="14654"/>
                    </a:cubicBezTo>
                    <a:cubicBezTo>
                      <a:pt x="6627" y="14612"/>
                      <a:pt x="7451" y="14495"/>
                      <a:pt x="8263" y="14324"/>
                    </a:cubicBezTo>
                    <a:close/>
                    <a:moveTo>
                      <a:pt x="12692" y="1"/>
                    </a:moveTo>
                    <a:cubicBezTo>
                      <a:pt x="11076" y="1"/>
                      <a:pt x="9812" y="1188"/>
                      <a:pt x="8856" y="2700"/>
                    </a:cubicBezTo>
                    <a:cubicBezTo>
                      <a:pt x="7788" y="1621"/>
                      <a:pt x="6575" y="835"/>
                      <a:pt x="5254" y="835"/>
                    </a:cubicBezTo>
                    <a:cubicBezTo>
                      <a:pt x="4777" y="835"/>
                      <a:pt x="4286" y="938"/>
                      <a:pt x="3783" y="1166"/>
                    </a:cubicBezTo>
                    <a:cubicBezTo>
                      <a:pt x="3708" y="1201"/>
                      <a:pt x="3703" y="1269"/>
                      <a:pt x="3733" y="1325"/>
                    </a:cubicBezTo>
                    <a:cubicBezTo>
                      <a:pt x="3166" y="1714"/>
                      <a:pt x="2711" y="2421"/>
                      <a:pt x="2705" y="3100"/>
                    </a:cubicBezTo>
                    <a:cubicBezTo>
                      <a:pt x="2705" y="3112"/>
                      <a:pt x="2707" y="3121"/>
                      <a:pt x="2713" y="3131"/>
                    </a:cubicBezTo>
                    <a:cubicBezTo>
                      <a:pt x="2668" y="3351"/>
                      <a:pt x="2670" y="3575"/>
                      <a:pt x="2716" y="3794"/>
                    </a:cubicBezTo>
                    <a:cubicBezTo>
                      <a:pt x="2721" y="3904"/>
                      <a:pt x="2734" y="4014"/>
                      <a:pt x="2755" y="4122"/>
                    </a:cubicBezTo>
                    <a:cubicBezTo>
                      <a:pt x="2807" y="5356"/>
                      <a:pt x="3290" y="6726"/>
                      <a:pt x="3888" y="7981"/>
                    </a:cubicBezTo>
                    <a:cubicBezTo>
                      <a:pt x="3252" y="8362"/>
                      <a:pt x="2638" y="8778"/>
                      <a:pt x="2048" y="9227"/>
                    </a:cubicBezTo>
                    <a:cubicBezTo>
                      <a:pt x="997" y="10033"/>
                      <a:pt x="0" y="11030"/>
                      <a:pt x="85" y="12376"/>
                    </a:cubicBezTo>
                    <a:cubicBezTo>
                      <a:pt x="63" y="12383"/>
                      <a:pt x="48" y="12405"/>
                      <a:pt x="50" y="12429"/>
                    </a:cubicBezTo>
                    <a:cubicBezTo>
                      <a:pt x="160" y="13945"/>
                      <a:pt x="2160" y="14342"/>
                      <a:pt x="3379" y="14536"/>
                    </a:cubicBezTo>
                    <a:cubicBezTo>
                      <a:pt x="3965" y="14627"/>
                      <a:pt x="4557" y="14672"/>
                      <a:pt x="5150" y="14672"/>
                    </a:cubicBezTo>
                    <a:cubicBezTo>
                      <a:pt x="5272" y="14672"/>
                      <a:pt x="5393" y="14670"/>
                      <a:pt x="5515" y="14667"/>
                    </a:cubicBezTo>
                    <a:lnTo>
                      <a:pt x="5515" y="14667"/>
                    </a:lnTo>
                    <a:cubicBezTo>
                      <a:pt x="5432" y="16013"/>
                      <a:pt x="5445" y="17786"/>
                      <a:pt x="6943" y="18055"/>
                    </a:cubicBezTo>
                    <a:cubicBezTo>
                      <a:pt x="6949" y="18056"/>
                      <a:pt x="6955" y="18057"/>
                      <a:pt x="6961" y="18057"/>
                    </a:cubicBezTo>
                    <a:cubicBezTo>
                      <a:pt x="6974" y="18057"/>
                      <a:pt x="6987" y="18054"/>
                      <a:pt x="6999" y="18049"/>
                    </a:cubicBezTo>
                    <a:cubicBezTo>
                      <a:pt x="7149" y="18089"/>
                      <a:pt x="7296" y="18107"/>
                      <a:pt x="7441" y="18107"/>
                    </a:cubicBezTo>
                    <a:cubicBezTo>
                      <a:pt x="8471" y="18107"/>
                      <a:pt x="9362" y="17146"/>
                      <a:pt x="10089" y="15924"/>
                    </a:cubicBezTo>
                    <a:cubicBezTo>
                      <a:pt x="11034" y="16665"/>
                      <a:pt x="12308" y="17578"/>
                      <a:pt x="13543" y="17578"/>
                    </a:cubicBezTo>
                    <a:cubicBezTo>
                      <a:pt x="13850" y="17578"/>
                      <a:pt x="14155" y="17521"/>
                      <a:pt x="14451" y="17392"/>
                    </a:cubicBezTo>
                    <a:cubicBezTo>
                      <a:pt x="16641" y="16436"/>
                      <a:pt x="16021" y="13962"/>
                      <a:pt x="14880" y="11683"/>
                    </a:cubicBezTo>
                    <a:cubicBezTo>
                      <a:pt x="15063" y="11559"/>
                      <a:pt x="15245" y="11431"/>
                      <a:pt x="15424" y="11297"/>
                    </a:cubicBezTo>
                    <a:cubicBezTo>
                      <a:pt x="16729" y="10306"/>
                      <a:pt x="18377" y="8790"/>
                      <a:pt x="18291" y="7008"/>
                    </a:cubicBezTo>
                    <a:cubicBezTo>
                      <a:pt x="18289" y="6954"/>
                      <a:pt x="18257" y="6905"/>
                      <a:pt x="18208" y="6881"/>
                    </a:cubicBezTo>
                    <a:cubicBezTo>
                      <a:pt x="17479" y="5324"/>
                      <a:pt x="15869" y="4812"/>
                      <a:pt x="14066" y="4812"/>
                    </a:cubicBezTo>
                    <a:cubicBezTo>
                      <a:pt x="13964" y="4812"/>
                      <a:pt x="13862" y="4814"/>
                      <a:pt x="13760" y="4817"/>
                    </a:cubicBezTo>
                    <a:cubicBezTo>
                      <a:pt x="13782" y="4680"/>
                      <a:pt x="13808" y="4543"/>
                      <a:pt x="13830" y="4406"/>
                    </a:cubicBezTo>
                    <a:cubicBezTo>
                      <a:pt x="14026" y="3131"/>
                      <a:pt x="14553" y="1089"/>
                      <a:pt x="13436" y="115"/>
                    </a:cubicBezTo>
                    <a:cubicBezTo>
                      <a:pt x="13409" y="93"/>
                      <a:pt x="13376" y="80"/>
                      <a:pt x="13339" y="80"/>
                    </a:cubicBezTo>
                    <a:cubicBezTo>
                      <a:pt x="13325" y="66"/>
                      <a:pt x="13305" y="58"/>
                      <a:pt x="13286" y="53"/>
                    </a:cubicBezTo>
                    <a:cubicBezTo>
                      <a:pt x="13083" y="18"/>
                      <a:pt x="12885" y="1"/>
                      <a:pt x="12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4" name="Google Shape;1502;p64"/>
              <p:cNvSpPr/>
              <p:nvPr/>
            </p:nvSpPr>
            <p:spPr>
              <a:xfrm>
                <a:off x="7722000" y="904320"/>
                <a:ext cx="47160" cy="3780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37800"/>
                  <a:gd name="textAreaBottom" fmla="*/ 38520 h 37800"/>
                </a:gdLst>
                <a:ahLst/>
                <a:rect l="textAreaLeft" t="textAreaTop" r="textAreaRight" b="textAreaBottom"/>
                <a:pathLst>
                  <a:path w="1082" h="872">
                    <a:moveTo>
                      <a:pt x="1020" y="1"/>
                    </a:moveTo>
                    <a:cubicBezTo>
                      <a:pt x="1013" y="1"/>
                      <a:pt x="1006" y="3"/>
                      <a:pt x="999" y="8"/>
                    </a:cubicBezTo>
                    <a:cubicBezTo>
                      <a:pt x="826" y="142"/>
                      <a:pt x="653" y="275"/>
                      <a:pt x="484" y="413"/>
                    </a:cubicBezTo>
                    <a:cubicBezTo>
                      <a:pt x="324" y="544"/>
                      <a:pt x="120" y="673"/>
                      <a:pt x="7" y="847"/>
                    </a:cubicBezTo>
                    <a:cubicBezTo>
                      <a:pt x="0" y="857"/>
                      <a:pt x="9" y="871"/>
                      <a:pt x="19" y="871"/>
                    </a:cubicBezTo>
                    <a:cubicBezTo>
                      <a:pt x="21" y="871"/>
                      <a:pt x="22" y="871"/>
                      <a:pt x="23" y="871"/>
                    </a:cubicBezTo>
                    <a:cubicBezTo>
                      <a:pt x="200" y="801"/>
                      <a:pt x="352" y="651"/>
                      <a:pt x="498" y="534"/>
                    </a:cubicBezTo>
                    <a:cubicBezTo>
                      <a:pt x="686" y="386"/>
                      <a:pt x="868" y="232"/>
                      <a:pt x="1051" y="77"/>
                    </a:cubicBezTo>
                    <a:cubicBezTo>
                      <a:pt x="1081" y="51"/>
                      <a:pt x="1053" y="1"/>
                      <a:pt x="10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5" name="Google Shape;1503;p64"/>
              <p:cNvSpPr/>
              <p:nvPr/>
            </p:nvSpPr>
            <p:spPr>
              <a:xfrm>
                <a:off x="7750080" y="946440"/>
                <a:ext cx="50760" cy="3240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32400"/>
                  <a:gd name="textAreaBottom" fmla="*/ 33120 h 32400"/>
                </a:gdLst>
                <a:ahLst/>
                <a:rect l="textAreaLeft" t="textAreaTop" r="textAreaRight" b="textAreaBottom"/>
                <a:pathLst>
                  <a:path w="1161" h="749">
                    <a:moveTo>
                      <a:pt x="1104" y="0"/>
                    </a:moveTo>
                    <a:cubicBezTo>
                      <a:pt x="1097" y="0"/>
                      <a:pt x="1089" y="2"/>
                      <a:pt x="1082" y="7"/>
                    </a:cubicBezTo>
                    <a:cubicBezTo>
                      <a:pt x="731" y="224"/>
                      <a:pt x="371" y="434"/>
                      <a:pt x="35" y="675"/>
                    </a:cubicBezTo>
                    <a:cubicBezTo>
                      <a:pt x="1" y="699"/>
                      <a:pt x="21" y="749"/>
                      <a:pt x="55" y="749"/>
                    </a:cubicBezTo>
                    <a:cubicBezTo>
                      <a:pt x="61" y="749"/>
                      <a:pt x="68" y="747"/>
                      <a:pt x="75" y="743"/>
                    </a:cubicBezTo>
                    <a:cubicBezTo>
                      <a:pt x="435" y="539"/>
                      <a:pt x="777" y="305"/>
                      <a:pt x="1123" y="77"/>
                    </a:cubicBezTo>
                    <a:cubicBezTo>
                      <a:pt x="1161" y="53"/>
                      <a:pt x="1139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76" name="Google Shape;1826;p66"/>
          <p:cNvGrpSpPr/>
          <p:nvPr/>
        </p:nvGrpSpPr>
        <p:grpSpPr>
          <a:xfrm>
            <a:off x="5790600" y="4154760"/>
            <a:ext cx="1473840" cy="901080"/>
            <a:chOff x="5790600" y="4154760"/>
            <a:chExt cx="1473840" cy="901080"/>
          </a:xfrm>
        </p:grpSpPr>
        <p:grpSp>
          <p:nvGrpSpPr>
            <p:cNvPr id="477" name="Google Shape;1827;p66"/>
            <p:cNvGrpSpPr/>
            <p:nvPr/>
          </p:nvGrpSpPr>
          <p:grpSpPr>
            <a:xfrm>
              <a:off x="5808600" y="4154760"/>
              <a:ext cx="1455840" cy="708840"/>
              <a:chOff x="5808600" y="4154760"/>
              <a:chExt cx="1455840" cy="708840"/>
            </a:xfrm>
          </p:grpSpPr>
          <p:sp>
            <p:nvSpPr>
              <p:cNvPr id="478" name="Google Shape;1828;p66"/>
              <p:cNvSpPr/>
              <p:nvPr/>
            </p:nvSpPr>
            <p:spPr>
              <a:xfrm>
                <a:off x="6015960" y="4154760"/>
                <a:ext cx="1248480" cy="60876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>
                <a:solidFill>
                  <a:srgbClr val="ff725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79" name="Google Shape;1829;p66"/>
              <p:cNvSpPr/>
              <p:nvPr/>
            </p:nvSpPr>
            <p:spPr>
              <a:xfrm>
                <a:off x="5808600" y="4501440"/>
                <a:ext cx="1455840" cy="36216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>
                <a:solidFill>
                  <a:srgbClr val="ff725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480" name="Google Shape;1830;p66"/>
            <p:cNvGrpSpPr/>
            <p:nvPr/>
          </p:nvGrpSpPr>
          <p:grpSpPr>
            <a:xfrm>
              <a:off x="5790600" y="4222440"/>
              <a:ext cx="1455480" cy="833400"/>
              <a:chOff x="5790600" y="4222440"/>
              <a:chExt cx="1455480" cy="833400"/>
            </a:xfrm>
          </p:grpSpPr>
          <p:sp>
            <p:nvSpPr>
              <p:cNvPr id="481" name="Google Shape;1831;p66"/>
              <p:cNvSpPr/>
              <p:nvPr/>
            </p:nvSpPr>
            <p:spPr>
              <a:xfrm>
                <a:off x="6107760" y="4830840"/>
                <a:ext cx="191880" cy="153720"/>
              </a:xfrm>
              <a:custGeom>
                <a:avLst/>
                <a:gdLst>
                  <a:gd name="textAreaLeft" fmla="*/ 0 w 191880"/>
                  <a:gd name="textAreaRight" fmla="*/ 192600 w 191880"/>
                  <a:gd name="textAreaTop" fmla="*/ 0 h 153720"/>
                  <a:gd name="textAreaBottom" fmla="*/ 154440 h 153720"/>
                </a:gdLst>
                <a:ahLst/>
                <a:rect l="textAreaLeft" t="textAreaTop" r="textAreaRight" b="textAreaBottom"/>
                <a:pathLst>
                  <a:path w="5696" h="4574">
                    <a:moveTo>
                      <a:pt x="2701" y="336"/>
                    </a:moveTo>
                    <a:cubicBezTo>
                      <a:pt x="4641" y="336"/>
                      <a:pt x="5250" y="4196"/>
                      <a:pt x="3040" y="4196"/>
                    </a:cubicBezTo>
                    <a:cubicBezTo>
                      <a:pt x="2996" y="4196"/>
                      <a:pt x="2951" y="4194"/>
                      <a:pt x="2904" y="4191"/>
                    </a:cubicBezTo>
                    <a:lnTo>
                      <a:pt x="2904" y="4190"/>
                    </a:lnTo>
                    <a:cubicBezTo>
                      <a:pt x="2898" y="4189"/>
                      <a:pt x="2892" y="4189"/>
                      <a:pt x="2886" y="4189"/>
                    </a:cubicBezTo>
                    <a:cubicBezTo>
                      <a:pt x="2817" y="4189"/>
                      <a:pt x="2758" y="4239"/>
                      <a:pt x="2746" y="4308"/>
                    </a:cubicBezTo>
                    <a:cubicBezTo>
                      <a:pt x="2692" y="4312"/>
                      <a:pt x="2639" y="4314"/>
                      <a:pt x="2586" y="4314"/>
                    </a:cubicBezTo>
                    <a:cubicBezTo>
                      <a:pt x="690" y="4314"/>
                      <a:pt x="1" y="1571"/>
                      <a:pt x="1801" y="589"/>
                    </a:cubicBezTo>
                    <a:cubicBezTo>
                      <a:pt x="2125" y="413"/>
                      <a:pt x="2426" y="336"/>
                      <a:pt x="2701" y="336"/>
                    </a:cubicBezTo>
                    <a:close/>
                    <a:moveTo>
                      <a:pt x="2719" y="1"/>
                    </a:moveTo>
                    <a:cubicBezTo>
                      <a:pt x="2526" y="1"/>
                      <a:pt x="2321" y="31"/>
                      <a:pt x="2106" y="97"/>
                    </a:cubicBezTo>
                    <a:cubicBezTo>
                      <a:pt x="958" y="447"/>
                      <a:pt x="212" y="1697"/>
                      <a:pt x="424" y="2875"/>
                    </a:cubicBezTo>
                    <a:cubicBezTo>
                      <a:pt x="602" y="3870"/>
                      <a:pt x="1500" y="4574"/>
                      <a:pt x="2458" y="4574"/>
                    </a:cubicBezTo>
                    <a:cubicBezTo>
                      <a:pt x="2601" y="4574"/>
                      <a:pt x="2744" y="4558"/>
                      <a:pt x="2887" y="4526"/>
                    </a:cubicBezTo>
                    <a:cubicBezTo>
                      <a:pt x="2893" y="4526"/>
                      <a:pt x="2898" y="4529"/>
                      <a:pt x="2904" y="4531"/>
                    </a:cubicBezTo>
                    <a:cubicBezTo>
                      <a:pt x="2964" y="4535"/>
                      <a:pt x="3023" y="4537"/>
                      <a:pt x="3080" y="4537"/>
                    </a:cubicBezTo>
                    <a:cubicBezTo>
                      <a:pt x="5695" y="4537"/>
                      <a:pt x="5078" y="1"/>
                      <a:pt x="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7040" bIns="77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2" name="Google Shape;1832;p66"/>
              <p:cNvSpPr/>
              <p:nvPr/>
            </p:nvSpPr>
            <p:spPr>
              <a:xfrm>
                <a:off x="6896520" y="4865760"/>
                <a:ext cx="165600" cy="134640"/>
              </a:xfrm>
              <a:custGeom>
                <a:avLst/>
                <a:gdLst>
                  <a:gd name="textAreaLeft" fmla="*/ 0 w 165600"/>
                  <a:gd name="textAreaRight" fmla="*/ 166320 w 165600"/>
                  <a:gd name="textAreaTop" fmla="*/ 0 h 134640"/>
                  <a:gd name="textAreaBottom" fmla="*/ 135360 h 134640"/>
                </a:gdLst>
                <a:ahLst/>
                <a:rect l="textAreaLeft" t="textAreaTop" r="textAreaRight" b="textAreaBottom"/>
                <a:pathLst>
                  <a:path w="4922" h="4005">
                    <a:moveTo>
                      <a:pt x="2359" y="364"/>
                    </a:moveTo>
                    <a:cubicBezTo>
                      <a:pt x="2961" y="364"/>
                      <a:pt x="3530" y="696"/>
                      <a:pt x="3805" y="1337"/>
                    </a:cubicBezTo>
                    <a:cubicBezTo>
                      <a:pt x="4185" y="2218"/>
                      <a:pt x="3857" y="3654"/>
                      <a:pt x="2743" y="3654"/>
                    </a:cubicBezTo>
                    <a:cubicBezTo>
                      <a:pt x="2662" y="3654"/>
                      <a:pt x="2576" y="3647"/>
                      <a:pt x="2487" y="3631"/>
                    </a:cubicBezTo>
                    <a:cubicBezTo>
                      <a:pt x="2476" y="3629"/>
                      <a:pt x="2466" y="3628"/>
                      <a:pt x="2455" y="3628"/>
                    </a:cubicBezTo>
                    <a:cubicBezTo>
                      <a:pt x="2387" y="3628"/>
                      <a:pt x="2325" y="3667"/>
                      <a:pt x="2296" y="3731"/>
                    </a:cubicBezTo>
                    <a:cubicBezTo>
                      <a:pt x="2225" y="3740"/>
                      <a:pt x="2157" y="3744"/>
                      <a:pt x="2090" y="3744"/>
                    </a:cubicBezTo>
                    <a:cubicBezTo>
                      <a:pt x="599" y="3744"/>
                      <a:pt x="8" y="1649"/>
                      <a:pt x="1323" y="708"/>
                    </a:cubicBezTo>
                    <a:cubicBezTo>
                      <a:pt x="1645" y="477"/>
                      <a:pt x="2008" y="364"/>
                      <a:pt x="2359" y="364"/>
                    </a:cubicBezTo>
                    <a:close/>
                    <a:moveTo>
                      <a:pt x="2428" y="0"/>
                    </a:moveTo>
                    <a:cubicBezTo>
                      <a:pt x="2241" y="0"/>
                      <a:pt x="2040" y="27"/>
                      <a:pt x="1825" y="86"/>
                    </a:cubicBezTo>
                    <a:cubicBezTo>
                      <a:pt x="772" y="375"/>
                      <a:pt x="1" y="1511"/>
                      <a:pt x="251" y="2601"/>
                    </a:cubicBezTo>
                    <a:cubicBezTo>
                      <a:pt x="442" y="3437"/>
                      <a:pt x="1213" y="4004"/>
                      <a:pt x="2024" y="4004"/>
                    </a:cubicBezTo>
                    <a:cubicBezTo>
                      <a:pt x="2150" y="4004"/>
                      <a:pt x="2277" y="3991"/>
                      <a:pt x="2402" y="3962"/>
                    </a:cubicBezTo>
                    <a:cubicBezTo>
                      <a:pt x="2523" y="3983"/>
                      <a:pt x="2638" y="3993"/>
                      <a:pt x="2747" y="3993"/>
                    </a:cubicBezTo>
                    <a:cubicBezTo>
                      <a:pt x="4921" y="3993"/>
                      <a:pt x="4700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7680" bIns="67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3" name="Google Shape;1833;p66"/>
              <p:cNvSpPr/>
              <p:nvPr/>
            </p:nvSpPr>
            <p:spPr>
              <a:xfrm>
                <a:off x="5790600" y="4222440"/>
                <a:ext cx="1455480" cy="833400"/>
              </a:xfrm>
              <a:custGeom>
                <a:avLst/>
                <a:gdLst>
                  <a:gd name="textAreaLeft" fmla="*/ 0 w 1455480"/>
                  <a:gd name="textAreaRight" fmla="*/ 1456200 w 1455480"/>
                  <a:gd name="textAreaTop" fmla="*/ 0 h 833400"/>
                  <a:gd name="textAreaBottom" fmla="*/ 834120 h 833400"/>
                </a:gdLst>
                <a:ahLst/>
                <a:rect l="textAreaLeft" t="textAreaTop" r="textAreaRight" b="textAreaBottom"/>
                <a:pathLst>
                  <a:path w="43100" h="24683">
                    <a:moveTo>
                      <a:pt x="9173" y="5340"/>
                    </a:moveTo>
                    <a:cubicBezTo>
                      <a:pt x="9329" y="5366"/>
                      <a:pt x="9489" y="5374"/>
                      <a:pt x="9651" y="5374"/>
                    </a:cubicBezTo>
                    <a:cubicBezTo>
                      <a:pt x="9945" y="5374"/>
                      <a:pt x="10244" y="5347"/>
                      <a:pt x="10537" y="5347"/>
                    </a:cubicBezTo>
                    <a:cubicBezTo>
                      <a:pt x="10591" y="5347"/>
                      <a:pt x="10645" y="5348"/>
                      <a:pt x="10699" y="5350"/>
                    </a:cubicBezTo>
                    <a:cubicBezTo>
                      <a:pt x="11225" y="5372"/>
                      <a:pt x="11740" y="5468"/>
                      <a:pt x="12261" y="5524"/>
                    </a:cubicBezTo>
                    <a:cubicBezTo>
                      <a:pt x="12263" y="5524"/>
                      <a:pt x="12263" y="5527"/>
                      <a:pt x="12266" y="5528"/>
                    </a:cubicBezTo>
                    <a:cubicBezTo>
                      <a:pt x="13713" y="6000"/>
                      <a:pt x="13277" y="8603"/>
                      <a:pt x="13273" y="9683"/>
                    </a:cubicBezTo>
                    <a:cubicBezTo>
                      <a:pt x="13272" y="10804"/>
                      <a:pt x="13245" y="11927"/>
                      <a:pt x="13291" y="13046"/>
                    </a:cubicBezTo>
                    <a:cubicBezTo>
                      <a:pt x="13293" y="13054"/>
                      <a:pt x="13294" y="13062"/>
                      <a:pt x="13296" y="13070"/>
                    </a:cubicBezTo>
                    <a:cubicBezTo>
                      <a:pt x="12979" y="13057"/>
                      <a:pt x="12661" y="13051"/>
                      <a:pt x="12341" y="13051"/>
                    </a:cubicBezTo>
                    <a:cubicBezTo>
                      <a:pt x="11146" y="13051"/>
                      <a:pt x="9934" y="13134"/>
                      <a:pt x="8753" y="13215"/>
                    </a:cubicBezTo>
                    <a:cubicBezTo>
                      <a:pt x="8567" y="10578"/>
                      <a:pt x="8639" y="7940"/>
                      <a:pt x="9173" y="5340"/>
                    </a:cubicBezTo>
                    <a:close/>
                    <a:moveTo>
                      <a:pt x="41995" y="18877"/>
                    </a:moveTo>
                    <a:cubicBezTo>
                      <a:pt x="42068" y="18877"/>
                      <a:pt x="42142" y="18885"/>
                      <a:pt x="42214" y="18900"/>
                    </a:cubicBezTo>
                    <a:cubicBezTo>
                      <a:pt x="42182" y="19371"/>
                      <a:pt x="42148" y="19839"/>
                      <a:pt x="42115" y="20308"/>
                    </a:cubicBezTo>
                    <a:lnTo>
                      <a:pt x="42113" y="20308"/>
                    </a:lnTo>
                    <a:cubicBezTo>
                      <a:pt x="42112" y="20308"/>
                      <a:pt x="42108" y="20306"/>
                      <a:pt x="42105" y="20306"/>
                    </a:cubicBezTo>
                    <a:cubicBezTo>
                      <a:pt x="42094" y="20307"/>
                      <a:pt x="42083" y="20307"/>
                      <a:pt x="42072" y="20307"/>
                    </a:cubicBezTo>
                    <a:cubicBezTo>
                      <a:pt x="41590" y="20307"/>
                      <a:pt x="41080" y="19876"/>
                      <a:pt x="41264" y="19351"/>
                    </a:cubicBezTo>
                    <a:cubicBezTo>
                      <a:pt x="41379" y="19024"/>
                      <a:pt x="41681" y="18877"/>
                      <a:pt x="41995" y="18877"/>
                    </a:cubicBezTo>
                    <a:close/>
                    <a:moveTo>
                      <a:pt x="11858" y="16496"/>
                    </a:moveTo>
                    <a:cubicBezTo>
                      <a:pt x="11879" y="16496"/>
                      <a:pt x="11899" y="16497"/>
                      <a:pt x="11920" y="16497"/>
                    </a:cubicBezTo>
                    <a:cubicBezTo>
                      <a:pt x="13956" y="16535"/>
                      <a:pt x="15318" y="18135"/>
                      <a:pt x="15516" y="20078"/>
                    </a:cubicBezTo>
                    <a:cubicBezTo>
                      <a:pt x="15761" y="22493"/>
                      <a:pt x="14086" y="23699"/>
                      <a:pt x="11922" y="23980"/>
                    </a:cubicBezTo>
                    <a:cubicBezTo>
                      <a:pt x="9989" y="23961"/>
                      <a:pt x="8218" y="22657"/>
                      <a:pt x="8140" y="20593"/>
                    </a:cubicBezTo>
                    <a:cubicBezTo>
                      <a:pt x="8062" y="18527"/>
                      <a:pt x="9711" y="16496"/>
                      <a:pt x="11858" y="16496"/>
                    </a:cubicBezTo>
                    <a:close/>
                    <a:moveTo>
                      <a:pt x="34783" y="17672"/>
                    </a:moveTo>
                    <a:cubicBezTo>
                      <a:pt x="38976" y="17672"/>
                      <a:pt x="39354" y="24350"/>
                      <a:pt x="35263" y="24350"/>
                    </a:cubicBezTo>
                    <a:cubicBezTo>
                      <a:pt x="35170" y="24350"/>
                      <a:pt x="35075" y="24347"/>
                      <a:pt x="34978" y="24340"/>
                    </a:cubicBezTo>
                    <a:cubicBezTo>
                      <a:pt x="34970" y="24340"/>
                      <a:pt x="34960" y="24342"/>
                      <a:pt x="34951" y="24343"/>
                    </a:cubicBezTo>
                    <a:cubicBezTo>
                      <a:pt x="33350" y="24203"/>
                      <a:pt x="32138" y="23395"/>
                      <a:pt x="31702" y="21686"/>
                    </a:cubicBezTo>
                    <a:cubicBezTo>
                      <a:pt x="31237" y="19852"/>
                      <a:pt x="31969" y="18134"/>
                      <a:pt x="33950" y="17754"/>
                    </a:cubicBezTo>
                    <a:cubicBezTo>
                      <a:pt x="34242" y="17699"/>
                      <a:pt x="34520" y="17672"/>
                      <a:pt x="34783" y="17672"/>
                    </a:cubicBezTo>
                    <a:close/>
                    <a:moveTo>
                      <a:pt x="21183" y="1"/>
                    </a:moveTo>
                    <a:cubicBezTo>
                      <a:pt x="19569" y="1"/>
                      <a:pt x="17955" y="33"/>
                      <a:pt x="16343" y="109"/>
                    </a:cubicBezTo>
                    <a:cubicBezTo>
                      <a:pt x="14722" y="188"/>
                      <a:pt x="12913" y="175"/>
                      <a:pt x="11436" y="943"/>
                    </a:cubicBezTo>
                    <a:cubicBezTo>
                      <a:pt x="9721" y="1832"/>
                      <a:pt x="9149" y="3665"/>
                      <a:pt x="8806" y="5445"/>
                    </a:cubicBezTo>
                    <a:cubicBezTo>
                      <a:pt x="8313" y="7997"/>
                      <a:pt x="8189" y="10606"/>
                      <a:pt x="8436" y="13195"/>
                    </a:cubicBezTo>
                    <a:cubicBezTo>
                      <a:pt x="7678" y="13162"/>
                      <a:pt x="6787" y="13088"/>
                      <a:pt x="5884" y="13088"/>
                    </a:cubicBezTo>
                    <a:cubicBezTo>
                      <a:pt x="4204" y="13088"/>
                      <a:pt x="2482" y="13343"/>
                      <a:pt x="1494" y="14594"/>
                    </a:cubicBezTo>
                    <a:cubicBezTo>
                      <a:pt x="75" y="16390"/>
                      <a:pt x="0" y="19696"/>
                      <a:pt x="709" y="21758"/>
                    </a:cubicBezTo>
                    <a:cubicBezTo>
                      <a:pt x="732" y="21824"/>
                      <a:pt x="786" y="21853"/>
                      <a:pt x="839" y="21853"/>
                    </a:cubicBezTo>
                    <a:cubicBezTo>
                      <a:pt x="872" y="21853"/>
                      <a:pt x="904" y="21843"/>
                      <a:pt x="929" y="21823"/>
                    </a:cubicBezTo>
                    <a:cubicBezTo>
                      <a:pt x="3186" y="21693"/>
                      <a:pt x="5457" y="21661"/>
                      <a:pt x="7709" y="21493"/>
                    </a:cubicBezTo>
                    <a:cubicBezTo>
                      <a:pt x="7890" y="21479"/>
                      <a:pt x="7893" y="21218"/>
                      <a:pt x="7709" y="21210"/>
                    </a:cubicBezTo>
                    <a:cubicBezTo>
                      <a:pt x="7384" y="21199"/>
                      <a:pt x="7056" y="21192"/>
                      <a:pt x="6729" y="21192"/>
                    </a:cubicBezTo>
                    <a:cubicBezTo>
                      <a:pt x="6900" y="21079"/>
                      <a:pt x="7072" y="20966"/>
                      <a:pt x="7241" y="20848"/>
                    </a:cubicBezTo>
                    <a:cubicBezTo>
                      <a:pt x="7285" y="20817"/>
                      <a:pt x="7258" y="20750"/>
                      <a:pt x="7215" y="20750"/>
                    </a:cubicBezTo>
                    <a:cubicBezTo>
                      <a:pt x="7206" y="20750"/>
                      <a:pt x="7197" y="20753"/>
                      <a:pt x="7188" y="20759"/>
                    </a:cubicBezTo>
                    <a:cubicBezTo>
                      <a:pt x="6972" y="20901"/>
                      <a:pt x="6758" y="21046"/>
                      <a:pt x="6546" y="21194"/>
                    </a:cubicBezTo>
                    <a:cubicBezTo>
                      <a:pt x="6269" y="21195"/>
                      <a:pt x="5993" y="21199"/>
                      <a:pt x="5716" y="21205"/>
                    </a:cubicBezTo>
                    <a:cubicBezTo>
                      <a:pt x="6224" y="21027"/>
                      <a:pt x="6712" y="20668"/>
                      <a:pt x="7140" y="20365"/>
                    </a:cubicBezTo>
                    <a:cubicBezTo>
                      <a:pt x="7188" y="20332"/>
                      <a:pt x="7160" y="20263"/>
                      <a:pt x="7115" y="20263"/>
                    </a:cubicBezTo>
                    <a:cubicBezTo>
                      <a:pt x="7106" y="20263"/>
                      <a:pt x="7096" y="20266"/>
                      <a:pt x="7086" y="20273"/>
                    </a:cubicBezTo>
                    <a:cubicBezTo>
                      <a:pt x="6587" y="20607"/>
                      <a:pt x="6010" y="20851"/>
                      <a:pt x="5531" y="21207"/>
                    </a:cubicBezTo>
                    <a:cubicBezTo>
                      <a:pt x="5529" y="21207"/>
                      <a:pt x="5528" y="21210"/>
                      <a:pt x="5526" y="21211"/>
                    </a:cubicBezTo>
                    <a:cubicBezTo>
                      <a:pt x="5105" y="21224"/>
                      <a:pt x="4684" y="21242"/>
                      <a:pt x="4262" y="21267"/>
                    </a:cubicBezTo>
                    <a:cubicBezTo>
                      <a:pt x="4922" y="20952"/>
                      <a:pt x="5563" y="20599"/>
                      <a:pt x="6181" y="20210"/>
                    </a:cubicBezTo>
                    <a:cubicBezTo>
                      <a:pt x="6217" y="20188"/>
                      <a:pt x="6195" y="20138"/>
                      <a:pt x="6161" y="20138"/>
                    </a:cubicBezTo>
                    <a:cubicBezTo>
                      <a:pt x="6155" y="20138"/>
                      <a:pt x="6148" y="20140"/>
                      <a:pt x="6141" y="20144"/>
                    </a:cubicBezTo>
                    <a:cubicBezTo>
                      <a:pt x="5478" y="20540"/>
                      <a:pt x="4801" y="20909"/>
                      <a:pt x="4120" y="21275"/>
                    </a:cubicBezTo>
                    <a:cubicBezTo>
                      <a:pt x="3733" y="21299"/>
                      <a:pt x="3344" y="21328"/>
                      <a:pt x="2957" y="21360"/>
                    </a:cubicBezTo>
                    <a:cubicBezTo>
                      <a:pt x="3687" y="20952"/>
                      <a:pt x="4412" y="20539"/>
                      <a:pt x="5132" y="20116"/>
                    </a:cubicBezTo>
                    <a:cubicBezTo>
                      <a:pt x="5180" y="20088"/>
                      <a:pt x="5151" y="20022"/>
                      <a:pt x="5107" y="20022"/>
                    </a:cubicBezTo>
                    <a:cubicBezTo>
                      <a:pt x="5100" y="20022"/>
                      <a:pt x="5091" y="20024"/>
                      <a:pt x="5083" y="20029"/>
                    </a:cubicBezTo>
                    <a:cubicBezTo>
                      <a:pt x="4300" y="20469"/>
                      <a:pt x="3524" y="20918"/>
                      <a:pt x="2753" y="21377"/>
                    </a:cubicBezTo>
                    <a:cubicBezTo>
                      <a:pt x="2399" y="21406"/>
                      <a:pt x="2045" y="21438"/>
                      <a:pt x="1693" y="21471"/>
                    </a:cubicBezTo>
                    <a:cubicBezTo>
                      <a:pt x="2386" y="21109"/>
                      <a:pt x="3054" y="20693"/>
                      <a:pt x="3706" y="20261"/>
                    </a:cubicBezTo>
                    <a:cubicBezTo>
                      <a:pt x="3743" y="20236"/>
                      <a:pt x="3720" y="20182"/>
                      <a:pt x="3684" y="20182"/>
                    </a:cubicBezTo>
                    <a:cubicBezTo>
                      <a:pt x="3678" y="20182"/>
                      <a:pt x="3670" y="20184"/>
                      <a:pt x="3663" y="20188"/>
                    </a:cubicBezTo>
                    <a:cubicBezTo>
                      <a:pt x="2957" y="20639"/>
                      <a:pt x="2235" y="21057"/>
                      <a:pt x="1518" y="21489"/>
                    </a:cubicBezTo>
                    <a:cubicBezTo>
                      <a:pt x="1325" y="21508"/>
                      <a:pt x="1130" y="21527"/>
                      <a:pt x="939" y="21546"/>
                    </a:cubicBezTo>
                    <a:cubicBezTo>
                      <a:pt x="921" y="21484"/>
                      <a:pt x="909" y="21417"/>
                      <a:pt x="893" y="21353"/>
                    </a:cubicBezTo>
                    <a:cubicBezTo>
                      <a:pt x="1643" y="20834"/>
                      <a:pt x="2388" y="20308"/>
                      <a:pt x="3127" y="19774"/>
                    </a:cubicBezTo>
                    <a:cubicBezTo>
                      <a:pt x="3157" y="19751"/>
                      <a:pt x="3139" y="19704"/>
                      <a:pt x="3109" y="19704"/>
                    </a:cubicBezTo>
                    <a:cubicBezTo>
                      <a:pt x="3103" y="19704"/>
                      <a:pt x="3096" y="19707"/>
                      <a:pt x="3089" y="19712"/>
                    </a:cubicBezTo>
                    <a:cubicBezTo>
                      <a:pt x="2346" y="20223"/>
                      <a:pt x="1608" y="20744"/>
                      <a:pt x="875" y="21275"/>
                    </a:cubicBezTo>
                    <a:cubicBezTo>
                      <a:pt x="839" y="21111"/>
                      <a:pt x="805" y="20942"/>
                      <a:pt x="776" y="20768"/>
                    </a:cubicBezTo>
                    <a:cubicBezTo>
                      <a:pt x="1457" y="20340"/>
                      <a:pt x="2136" y="19906"/>
                      <a:pt x="2809" y="19461"/>
                    </a:cubicBezTo>
                    <a:cubicBezTo>
                      <a:pt x="2850" y="19433"/>
                      <a:pt x="2824" y="19372"/>
                      <a:pt x="2784" y="19372"/>
                    </a:cubicBezTo>
                    <a:cubicBezTo>
                      <a:pt x="2776" y="19372"/>
                      <a:pt x="2768" y="19375"/>
                      <a:pt x="2759" y="19380"/>
                    </a:cubicBezTo>
                    <a:cubicBezTo>
                      <a:pt x="2088" y="19806"/>
                      <a:pt x="1425" y="20242"/>
                      <a:pt x="762" y="20682"/>
                    </a:cubicBezTo>
                    <a:cubicBezTo>
                      <a:pt x="733" y="20507"/>
                      <a:pt x="708" y="20328"/>
                      <a:pt x="687" y="20147"/>
                    </a:cubicBezTo>
                    <a:cubicBezTo>
                      <a:pt x="993" y="19976"/>
                      <a:pt x="1301" y="19807"/>
                      <a:pt x="1604" y="19630"/>
                    </a:cubicBezTo>
                    <a:cubicBezTo>
                      <a:pt x="1635" y="19608"/>
                      <a:pt x="1616" y="19564"/>
                      <a:pt x="1585" y="19564"/>
                    </a:cubicBezTo>
                    <a:cubicBezTo>
                      <a:pt x="1580" y="19564"/>
                      <a:pt x="1574" y="19565"/>
                      <a:pt x="1569" y="19568"/>
                    </a:cubicBezTo>
                    <a:cubicBezTo>
                      <a:pt x="1269" y="19736"/>
                      <a:pt x="976" y="19908"/>
                      <a:pt x="682" y="20081"/>
                    </a:cubicBezTo>
                    <a:cubicBezTo>
                      <a:pt x="598" y="19281"/>
                      <a:pt x="593" y="18427"/>
                      <a:pt x="706" y="17608"/>
                    </a:cubicBezTo>
                    <a:cubicBezTo>
                      <a:pt x="1306" y="17608"/>
                      <a:pt x="2114" y="17617"/>
                      <a:pt x="2275" y="18336"/>
                    </a:cubicBezTo>
                    <a:cubicBezTo>
                      <a:pt x="2447" y="19114"/>
                      <a:pt x="1528" y="19304"/>
                      <a:pt x="929" y="19304"/>
                    </a:cubicBezTo>
                    <a:cubicBezTo>
                      <a:pt x="868" y="19304"/>
                      <a:pt x="810" y="19302"/>
                      <a:pt x="757" y="19299"/>
                    </a:cubicBezTo>
                    <a:cubicBezTo>
                      <a:pt x="754" y="19299"/>
                      <a:pt x="750" y="19298"/>
                      <a:pt x="747" y="19298"/>
                    </a:cubicBezTo>
                    <a:cubicBezTo>
                      <a:pt x="593" y="19298"/>
                      <a:pt x="603" y="19532"/>
                      <a:pt x="757" y="19551"/>
                    </a:cubicBezTo>
                    <a:cubicBezTo>
                      <a:pt x="850" y="19562"/>
                      <a:pt x="949" y="19568"/>
                      <a:pt x="1051" y="19568"/>
                    </a:cubicBezTo>
                    <a:cubicBezTo>
                      <a:pt x="1701" y="19568"/>
                      <a:pt x="2468" y="19325"/>
                      <a:pt x="2587" y="18657"/>
                    </a:cubicBezTo>
                    <a:cubicBezTo>
                      <a:pt x="2770" y="18540"/>
                      <a:pt x="2952" y="18422"/>
                      <a:pt x="3132" y="18301"/>
                    </a:cubicBezTo>
                    <a:cubicBezTo>
                      <a:pt x="3159" y="18283"/>
                      <a:pt x="3142" y="18243"/>
                      <a:pt x="3117" y="18243"/>
                    </a:cubicBezTo>
                    <a:cubicBezTo>
                      <a:pt x="3111" y="18243"/>
                      <a:pt x="3106" y="18245"/>
                      <a:pt x="3100" y="18249"/>
                    </a:cubicBezTo>
                    <a:cubicBezTo>
                      <a:pt x="2931" y="18358"/>
                      <a:pt x="2765" y="18473"/>
                      <a:pt x="2598" y="18588"/>
                    </a:cubicBezTo>
                    <a:cubicBezTo>
                      <a:pt x="2606" y="18519"/>
                      <a:pt x="2608" y="18449"/>
                      <a:pt x="2601" y="18381"/>
                    </a:cubicBezTo>
                    <a:cubicBezTo>
                      <a:pt x="2597" y="18312"/>
                      <a:pt x="2584" y="18245"/>
                      <a:pt x="2565" y="18178"/>
                    </a:cubicBezTo>
                    <a:cubicBezTo>
                      <a:pt x="2718" y="18088"/>
                      <a:pt x="2861" y="17984"/>
                      <a:pt x="2993" y="17866"/>
                    </a:cubicBezTo>
                    <a:cubicBezTo>
                      <a:pt x="3016" y="17845"/>
                      <a:pt x="2994" y="17814"/>
                      <a:pt x="2970" y="17814"/>
                    </a:cubicBezTo>
                    <a:cubicBezTo>
                      <a:pt x="2963" y="17814"/>
                      <a:pt x="2957" y="17816"/>
                      <a:pt x="2950" y="17821"/>
                    </a:cubicBezTo>
                    <a:cubicBezTo>
                      <a:pt x="2824" y="17935"/>
                      <a:pt x="2691" y="18037"/>
                      <a:pt x="2549" y="18127"/>
                    </a:cubicBezTo>
                    <a:cubicBezTo>
                      <a:pt x="2487" y="17939"/>
                      <a:pt x="2372" y="17775"/>
                      <a:pt x="2219" y="17652"/>
                    </a:cubicBezTo>
                    <a:cubicBezTo>
                      <a:pt x="2510" y="17461"/>
                      <a:pt x="2799" y="17267"/>
                      <a:pt x="3083" y="17064"/>
                    </a:cubicBezTo>
                    <a:cubicBezTo>
                      <a:pt x="3113" y="17043"/>
                      <a:pt x="3095" y="16998"/>
                      <a:pt x="3066" y="16998"/>
                    </a:cubicBezTo>
                    <a:cubicBezTo>
                      <a:pt x="3060" y="16998"/>
                      <a:pt x="3054" y="16999"/>
                      <a:pt x="3048" y="17004"/>
                    </a:cubicBezTo>
                    <a:cubicBezTo>
                      <a:pt x="2750" y="17200"/>
                      <a:pt x="2456" y="17402"/>
                      <a:pt x="2166" y="17611"/>
                    </a:cubicBezTo>
                    <a:cubicBezTo>
                      <a:pt x="1941" y="17448"/>
                      <a:pt x="1656" y="17351"/>
                      <a:pt x="1361" y="17307"/>
                    </a:cubicBezTo>
                    <a:cubicBezTo>
                      <a:pt x="1994" y="16926"/>
                      <a:pt x="2616" y="16527"/>
                      <a:pt x="3232" y="16122"/>
                    </a:cubicBezTo>
                    <a:cubicBezTo>
                      <a:pt x="3264" y="16101"/>
                      <a:pt x="3245" y="16056"/>
                      <a:pt x="3216" y="16056"/>
                    </a:cubicBezTo>
                    <a:cubicBezTo>
                      <a:pt x="3210" y="16056"/>
                      <a:pt x="3204" y="16058"/>
                      <a:pt x="3197" y="16062"/>
                    </a:cubicBezTo>
                    <a:cubicBezTo>
                      <a:pt x="2546" y="16462"/>
                      <a:pt x="1898" y="16867"/>
                      <a:pt x="1266" y="17294"/>
                    </a:cubicBezTo>
                    <a:cubicBezTo>
                      <a:pt x="1161" y="17282"/>
                      <a:pt x="1056" y="17276"/>
                      <a:pt x="952" y="17276"/>
                    </a:cubicBezTo>
                    <a:cubicBezTo>
                      <a:pt x="887" y="17276"/>
                      <a:pt x="822" y="17278"/>
                      <a:pt x="757" y="17283"/>
                    </a:cubicBezTo>
                    <a:cubicBezTo>
                      <a:pt x="770" y="17216"/>
                      <a:pt x="788" y="17150"/>
                      <a:pt x="800" y="17085"/>
                    </a:cubicBezTo>
                    <a:cubicBezTo>
                      <a:pt x="1347" y="16685"/>
                      <a:pt x="1902" y="16298"/>
                      <a:pt x="2466" y="15925"/>
                    </a:cubicBezTo>
                    <a:cubicBezTo>
                      <a:pt x="2499" y="15902"/>
                      <a:pt x="2479" y="15853"/>
                      <a:pt x="2448" y="15853"/>
                    </a:cubicBezTo>
                    <a:cubicBezTo>
                      <a:pt x="2441" y="15853"/>
                      <a:pt x="2434" y="15855"/>
                      <a:pt x="2428" y="15859"/>
                    </a:cubicBezTo>
                    <a:cubicBezTo>
                      <a:pt x="1873" y="16210"/>
                      <a:pt x="1341" y="16591"/>
                      <a:pt x="821" y="16991"/>
                    </a:cubicBezTo>
                    <a:cubicBezTo>
                      <a:pt x="872" y="16757"/>
                      <a:pt x="934" y="16524"/>
                      <a:pt x="1009" y="16296"/>
                    </a:cubicBezTo>
                    <a:cubicBezTo>
                      <a:pt x="1494" y="15987"/>
                      <a:pt x="1964" y="15659"/>
                      <a:pt x="2423" y="15311"/>
                    </a:cubicBezTo>
                    <a:cubicBezTo>
                      <a:pt x="2457" y="15285"/>
                      <a:pt x="2436" y="15230"/>
                      <a:pt x="2402" y="15230"/>
                    </a:cubicBezTo>
                    <a:cubicBezTo>
                      <a:pt x="2395" y="15230"/>
                      <a:pt x="2387" y="15232"/>
                      <a:pt x="2380" y="15238"/>
                    </a:cubicBezTo>
                    <a:cubicBezTo>
                      <a:pt x="1940" y="15565"/>
                      <a:pt x="1494" y="15879"/>
                      <a:pt x="1046" y="16193"/>
                    </a:cubicBezTo>
                    <a:cubicBezTo>
                      <a:pt x="1105" y="16024"/>
                      <a:pt x="1170" y="15856"/>
                      <a:pt x="1245" y="15697"/>
                    </a:cubicBezTo>
                    <a:cubicBezTo>
                      <a:pt x="1567" y="15448"/>
                      <a:pt x="1890" y="15203"/>
                      <a:pt x="2232" y="14976"/>
                    </a:cubicBezTo>
                    <a:cubicBezTo>
                      <a:pt x="2269" y="14951"/>
                      <a:pt x="2246" y="14896"/>
                      <a:pt x="2210" y="14896"/>
                    </a:cubicBezTo>
                    <a:cubicBezTo>
                      <a:pt x="2203" y="14896"/>
                      <a:pt x="2196" y="14898"/>
                      <a:pt x="2189" y="14903"/>
                    </a:cubicBezTo>
                    <a:cubicBezTo>
                      <a:pt x="1900" y="15082"/>
                      <a:pt x="1620" y="15276"/>
                      <a:pt x="1352" y="15485"/>
                    </a:cubicBezTo>
                    <a:cubicBezTo>
                      <a:pt x="1474" y="15249"/>
                      <a:pt x="1618" y="15026"/>
                      <a:pt x="1784" y="14817"/>
                    </a:cubicBezTo>
                    <a:cubicBezTo>
                      <a:pt x="1793" y="14804"/>
                      <a:pt x="1806" y="14795"/>
                      <a:pt x="1816" y="14782"/>
                    </a:cubicBezTo>
                    <a:cubicBezTo>
                      <a:pt x="2126" y="14557"/>
                      <a:pt x="2439" y="14333"/>
                      <a:pt x="2746" y="14101"/>
                    </a:cubicBezTo>
                    <a:cubicBezTo>
                      <a:pt x="2770" y="14085"/>
                      <a:pt x="2755" y="14049"/>
                      <a:pt x="2732" y="14049"/>
                    </a:cubicBezTo>
                    <a:cubicBezTo>
                      <a:pt x="2728" y="14049"/>
                      <a:pt x="2725" y="14050"/>
                      <a:pt x="2721" y="14052"/>
                    </a:cubicBezTo>
                    <a:cubicBezTo>
                      <a:pt x="3617" y="13561"/>
                      <a:pt x="4745" y="13458"/>
                      <a:pt x="5869" y="13458"/>
                    </a:cubicBezTo>
                    <a:cubicBezTo>
                      <a:pt x="6689" y="13458"/>
                      <a:pt x="7507" y="13513"/>
                      <a:pt x="8232" y="13513"/>
                    </a:cubicBezTo>
                    <a:cubicBezTo>
                      <a:pt x="8344" y="13513"/>
                      <a:pt x="8454" y="13512"/>
                      <a:pt x="8561" y="13509"/>
                    </a:cubicBezTo>
                    <a:cubicBezTo>
                      <a:pt x="8589" y="13507"/>
                      <a:pt x="8618" y="13497"/>
                      <a:pt x="8642" y="13481"/>
                    </a:cubicBezTo>
                    <a:cubicBezTo>
                      <a:pt x="8650" y="13485"/>
                      <a:pt x="8658" y="13486"/>
                      <a:pt x="8667" y="13486"/>
                    </a:cubicBezTo>
                    <a:cubicBezTo>
                      <a:pt x="9179" y="13492"/>
                      <a:pt x="9697" y="13499"/>
                      <a:pt x="10217" y="13499"/>
                    </a:cubicBezTo>
                    <a:cubicBezTo>
                      <a:pt x="11293" y="13499"/>
                      <a:pt x="12378" y="13472"/>
                      <a:pt x="13430" y="13359"/>
                    </a:cubicBezTo>
                    <a:cubicBezTo>
                      <a:pt x="13548" y="13351"/>
                      <a:pt x="13608" y="13215"/>
                      <a:pt x="13535" y="13123"/>
                    </a:cubicBezTo>
                    <a:cubicBezTo>
                      <a:pt x="13552" y="13101"/>
                      <a:pt x="13562" y="13073"/>
                      <a:pt x="13563" y="13046"/>
                    </a:cubicBezTo>
                    <a:cubicBezTo>
                      <a:pt x="13653" y="11046"/>
                      <a:pt x="13826" y="8783"/>
                      <a:pt x="13563" y="6795"/>
                    </a:cubicBezTo>
                    <a:cubicBezTo>
                      <a:pt x="13484" y="6183"/>
                      <a:pt x="13234" y="5630"/>
                      <a:pt x="12698" y="5442"/>
                    </a:cubicBezTo>
                    <a:cubicBezTo>
                      <a:pt x="12696" y="5393"/>
                      <a:pt x="12666" y="5350"/>
                      <a:pt x="12620" y="5332"/>
                    </a:cubicBezTo>
                    <a:cubicBezTo>
                      <a:pt x="12518" y="5294"/>
                      <a:pt x="12414" y="5262"/>
                      <a:pt x="12306" y="5234"/>
                    </a:cubicBezTo>
                    <a:cubicBezTo>
                      <a:pt x="12492" y="5103"/>
                      <a:pt x="12680" y="4972"/>
                      <a:pt x="12864" y="4837"/>
                    </a:cubicBezTo>
                    <a:cubicBezTo>
                      <a:pt x="12906" y="4806"/>
                      <a:pt x="12881" y="4742"/>
                      <a:pt x="12840" y="4742"/>
                    </a:cubicBezTo>
                    <a:cubicBezTo>
                      <a:pt x="12832" y="4742"/>
                      <a:pt x="12823" y="4745"/>
                      <a:pt x="12814" y="4751"/>
                    </a:cubicBezTo>
                    <a:cubicBezTo>
                      <a:pt x="12599" y="4899"/>
                      <a:pt x="12387" y="5050"/>
                      <a:pt x="12174" y="5203"/>
                    </a:cubicBezTo>
                    <a:cubicBezTo>
                      <a:pt x="11917" y="5144"/>
                      <a:pt x="11656" y="5104"/>
                      <a:pt x="11391" y="5081"/>
                    </a:cubicBezTo>
                    <a:cubicBezTo>
                      <a:pt x="11662" y="4939"/>
                      <a:pt x="11927" y="4787"/>
                      <a:pt x="12188" y="4633"/>
                    </a:cubicBezTo>
                    <a:cubicBezTo>
                      <a:pt x="12222" y="4614"/>
                      <a:pt x="12201" y="4566"/>
                      <a:pt x="12168" y="4566"/>
                    </a:cubicBezTo>
                    <a:cubicBezTo>
                      <a:pt x="12163" y="4566"/>
                      <a:pt x="12157" y="4568"/>
                      <a:pt x="12151" y="4570"/>
                    </a:cubicBezTo>
                    <a:cubicBezTo>
                      <a:pt x="11839" y="4730"/>
                      <a:pt x="11525" y="4889"/>
                      <a:pt x="11221" y="5068"/>
                    </a:cubicBezTo>
                    <a:cubicBezTo>
                      <a:pt x="11045" y="5055"/>
                      <a:pt x="10870" y="5045"/>
                      <a:pt x="10701" y="5041"/>
                    </a:cubicBezTo>
                    <a:cubicBezTo>
                      <a:pt x="10538" y="5034"/>
                      <a:pt x="10371" y="5028"/>
                      <a:pt x="10201" y="5025"/>
                    </a:cubicBezTo>
                    <a:cubicBezTo>
                      <a:pt x="10760" y="4746"/>
                      <a:pt x="11291" y="4413"/>
                      <a:pt x="11804" y="4054"/>
                    </a:cubicBezTo>
                    <a:cubicBezTo>
                      <a:pt x="11835" y="4033"/>
                      <a:pt x="11816" y="3986"/>
                      <a:pt x="11786" y="3986"/>
                    </a:cubicBezTo>
                    <a:cubicBezTo>
                      <a:pt x="11780" y="3986"/>
                      <a:pt x="11774" y="3988"/>
                      <a:pt x="11767" y="3992"/>
                    </a:cubicBezTo>
                    <a:cubicBezTo>
                      <a:pt x="11209" y="4351"/>
                      <a:pt x="10634" y="4679"/>
                      <a:pt x="10062" y="5012"/>
                    </a:cubicBezTo>
                    <a:cubicBezTo>
                      <a:pt x="10056" y="5015"/>
                      <a:pt x="10056" y="5020"/>
                      <a:pt x="10052" y="5023"/>
                    </a:cubicBezTo>
                    <a:cubicBezTo>
                      <a:pt x="9802" y="5026"/>
                      <a:pt x="9550" y="5044"/>
                      <a:pt x="9316" y="5106"/>
                    </a:cubicBezTo>
                    <a:cubicBezTo>
                      <a:pt x="9976" y="4669"/>
                      <a:pt x="10636" y="4233"/>
                      <a:pt x="11289" y="3786"/>
                    </a:cubicBezTo>
                    <a:cubicBezTo>
                      <a:pt x="11333" y="3757"/>
                      <a:pt x="11307" y="3694"/>
                      <a:pt x="11266" y="3694"/>
                    </a:cubicBezTo>
                    <a:cubicBezTo>
                      <a:pt x="11258" y="3694"/>
                      <a:pt x="11249" y="3696"/>
                      <a:pt x="11240" y="3702"/>
                    </a:cubicBezTo>
                    <a:cubicBezTo>
                      <a:pt x="10569" y="4143"/>
                      <a:pt x="9901" y="4594"/>
                      <a:pt x="9236" y="5047"/>
                    </a:cubicBezTo>
                    <a:cubicBezTo>
                      <a:pt x="9290" y="4794"/>
                      <a:pt x="9353" y="4539"/>
                      <a:pt x="9423" y="4285"/>
                    </a:cubicBezTo>
                    <a:cubicBezTo>
                      <a:pt x="10132" y="3845"/>
                      <a:pt x="10830" y="3386"/>
                      <a:pt x="11522" y="2919"/>
                    </a:cubicBezTo>
                    <a:cubicBezTo>
                      <a:pt x="11558" y="2895"/>
                      <a:pt x="11537" y="2843"/>
                      <a:pt x="11503" y="2843"/>
                    </a:cubicBezTo>
                    <a:cubicBezTo>
                      <a:pt x="11496" y="2843"/>
                      <a:pt x="11489" y="2845"/>
                      <a:pt x="11482" y="2849"/>
                    </a:cubicBezTo>
                    <a:cubicBezTo>
                      <a:pt x="10797" y="3291"/>
                      <a:pt x="10114" y="3740"/>
                      <a:pt x="9445" y="4207"/>
                    </a:cubicBezTo>
                    <a:cubicBezTo>
                      <a:pt x="9514" y="3962"/>
                      <a:pt x="9593" y="3721"/>
                      <a:pt x="9686" y="3485"/>
                    </a:cubicBezTo>
                    <a:cubicBezTo>
                      <a:pt x="10169" y="3077"/>
                      <a:pt x="10690" y="2714"/>
                      <a:pt x="11241" y="2401"/>
                    </a:cubicBezTo>
                    <a:cubicBezTo>
                      <a:pt x="11278" y="2381"/>
                      <a:pt x="11256" y="2331"/>
                      <a:pt x="11221" y="2331"/>
                    </a:cubicBezTo>
                    <a:cubicBezTo>
                      <a:pt x="11215" y="2331"/>
                      <a:pt x="11208" y="2332"/>
                      <a:pt x="11201" y="2336"/>
                    </a:cubicBezTo>
                    <a:cubicBezTo>
                      <a:pt x="10685" y="2609"/>
                      <a:pt x="10201" y="2937"/>
                      <a:pt x="9756" y="3315"/>
                    </a:cubicBezTo>
                    <a:cubicBezTo>
                      <a:pt x="9859" y="3071"/>
                      <a:pt x="9982" y="2833"/>
                      <a:pt x="10122" y="2609"/>
                    </a:cubicBezTo>
                    <a:cubicBezTo>
                      <a:pt x="10551" y="2328"/>
                      <a:pt x="10974" y="2040"/>
                      <a:pt x="11391" y="1745"/>
                    </a:cubicBezTo>
                    <a:cubicBezTo>
                      <a:pt x="11434" y="1714"/>
                      <a:pt x="11407" y="1650"/>
                      <a:pt x="11366" y="1650"/>
                    </a:cubicBezTo>
                    <a:cubicBezTo>
                      <a:pt x="11358" y="1650"/>
                      <a:pt x="11349" y="1653"/>
                      <a:pt x="11340" y="1659"/>
                    </a:cubicBezTo>
                    <a:cubicBezTo>
                      <a:pt x="10975" y="1901"/>
                      <a:pt x="10617" y="2151"/>
                      <a:pt x="10258" y="2403"/>
                    </a:cubicBezTo>
                    <a:cubicBezTo>
                      <a:pt x="10416" y="2173"/>
                      <a:pt x="10599" y="1963"/>
                      <a:pt x="10806" y="1777"/>
                    </a:cubicBezTo>
                    <a:cubicBezTo>
                      <a:pt x="11825" y="866"/>
                      <a:pt x="13224" y="674"/>
                      <a:pt x="14528" y="559"/>
                    </a:cubicBezTo>
                    <a:cubicBezTo>
                      <a:pt x="16641" y="371"/>
                      <a:pt x="18770" y="301"/>
                      <a:pt x="20901" y="301"/>
                    </a:cubicBezTo>
                    <a:cubicBezTo>
                      <a:pt x="24069" y="301"/>
                      <a:pt x="27245" y="456"/>
                      <a:pt x="30389" y="605"/>
                    </a:cubicBezTo>
                    <a:cubicBezTo>
                      <a:pt x="32895" y="725"/>
                      <a:pt x="35400" y="851"/>
                      <a:pt x="37904" y="983"/>
                    </a:cubicBezTo>
                    <a:cubicBezTo>
                      <a:pt x="39268" y="1056"/>
                      <a:pt x="40763" y="1094"/>
                      <a:pt x="41724" y="2207"/>
                    </a:cubicBezTo>
                    <a:cubicBezTo>
                      <a:pt x="42566" y="3178"/>
                      <a:pt x="42622" y="4518"/>
                      <a:pt x="42638" y="5744"/>
                    </a:cubicBezTo>
                    <a:cubicBezTo>
                      <a:pt x="42693" y="10012"/>
                      <a:pt x="42523" y="14293"/>
                      <a:pt x="42239" y="18556"/>
                    </a:cubicBezTo>
                    <a:lnTo>
                      <a:pt x="42193" y="18535"/>
                    </a:lnTo>
                    <a:cubicBezTo>
                      <a:pt x="42174" y="18526"/>
                      <a:pt x="42153" y="18522"/>
                      <a:pt x="42132" y="18522"/>
                    </a:cubicBezTo>
                    <a:cubicBezTo>
                      <a:pt x="42114" y="18522"/>
                      <a:pt x="42095" y="18525"/>
                      <a:pt x="42077" y="18532"/>
                    </a:cubicBezTo>
                    <a:cubicBezTo>
                      <a:pt x="42046" y="18529"/>
                      <a:pt x="42015" y="18528"/>
                      <a:pt x="41984" y="18528"/>
                    </a:cubicBezTo>
                    <a:cubicBezTo>
                      <a:pt x="41503" y="18528"/>
                      <a:pt x="41022" y="18884"/>
                      <a:pt x="40924" y="19369"/>
                    </a:cubicBezTo>
                    <a:cubicBezTo>
                      <a:pt x="40798" y="19995"/>
                      <a:pt x="41361" y="20566"/>
                      <a:pt x="41964" y="20566"/>
                    </a:cubicBezTo>
                    <a:cubicBezTo>
                      <a:pt x="42009" y="20566"/>
                      <a:pt x="42054" y="20563"/>
                      <a:pt x="42099" y="20556"/>
                    </a:cubicBezTo>
                    <a:lnTo>
                      <a:pt x="42099" y="20556"/>
                    </a:lnTo>
                    <a:cubicBezTo>
                      <a:pt x="42083" y="20756"/>
                      <a:pt x="42070" y="20955"/>
                      <a:pt x="42054" y="21154"/>
                    </a:cubicBezTo>
                    <a:cubicBezTo>
                      <a:pt x="41861" y="21116"/>
                      <a:pt x="41667" y="21085"/>
                      <a:pt x="41472" y="21058"/>
                    </a:cubicBezTo>
                    <a:cubicBezTo>
                      <a:pt x="41600" y="20956"/>
                      <a:pt x="41727" y="20854"/>
                      <a:pt x="41850" y="20748"/>
                    </a:cubicBezTo>
                    <a:cubicBezTo>
                      <a:pt x="41890" y="20713"/>
                      <a:pt x="41853" y="20650"/>
                      <a:pt x="41810" y="20650"/>
                    </a:cubicBezTo>
                    <a:cubicBezTo>
                      <a:pt x="41801" y="20650"/>
                      <a:pt x="41791" y="20653"/>
                      <a:pt x="41782" y="20660"/>
                    </a:cubicBezTo>
                    <a:cubicBezTo>
                      <a:pt x="41621" y="20781"/>
                      <a:pt x="41461" y="20907"/>
                      <a:pt x="41304" y="21036"/>
                    </a:cubicBezTo>
                    <a:cubicBezTo>
                      <a:pt x="41012" y="21001"/>
                      <a:pt x="40719" y="20977"/>
                      <a:pt x="40425" y="20969"/>
                    </a:cubicBezTo>
                    <a:cubicBezTo>
                      <a:pt x="40640" y="20807"/>
                      <a:pt x="40872" y="20668"/>
                      <a:pt x="41119" y="20558"/>
                    </a:cubicBezTo>
                    <a:cubicBezTo>
                      <a:pt x="41165" y="20536"/>
                      <a:pt x="41139" y="20461"/>
                      <a:pt x="41094" y="20461"/>
                    </a:cubicBezTo>
                    <a:cubicBezTo>
                      <a:pt x="41089" y="20461"/>
                      <a:pt x="41084" y="20462"/>
                      <a:pt x="41079" y="20464"/>
                    </a:cubicBezTo>
                    <a:cubicBezTo>
                      <a:pt x="40773" y="20580"/>
                      <a:pt x="40489" y="20749"/>
                      <a:pt x="40244" y="20964"/>
                    </a:cubicBezTo>
                    <a:cubicBezTo>
                      <a:pt x="40218" y="20964"/>
                      <a:pt x="40192" y="20964"/>
                      <a:pt x="40166" y="20964"/>
                    </a:cubicBezTo>
                    <a:cubicBezTo>
                      <a:pt x="39856" y="20964"/>
                      <a:pt x="39544" y="20982"/>
                      <a:pt x="39236" y="21019"/>
                    </a:cubicBezTo>
                    <a:cubicBezTo>
                      <a:pt x="39667" y="20730"/>
                      <a:pt x="40105" y="20451"/>
                      <a:pt x="40545" y="20175"/>
                    </a:cubicBezTo>
                    <a:cubicBezTo>
                      <a:pt x="40588" y="20149"/>
                      <a:pt x="40563" y="20088"/>
                      <a:pt x="40523" y="20088"/>
                    </a:cubicBezTo>
                    <a:cubicBezTo>
                      <a:pt x="40515" y="20088"/>
                      <a:pt x="40507" y="20091"/>
                      <a:pt x="40499" y="20096"/>
                    </a:cubicBezTo>
                    <a:cubicBezTo>
                      <a:pt x="40003" y="20386"/>
                      <a:pt x="39530" y="20706"/>
                      <a:pt x="39063" y="21039"/>
                    </a:cubicBezTo>
                    <a:cubicBezTo>
                      <a:pt x="38892" y="21065"/>
                      <a:pt x="38722" y="21093"/>
                      <a:pt x="38553" y="21130"/>
                    </a:cubicBezTo>
                    <a:cubicBezTo>
                      <a:pt x="38553" y="20999"/>
                      <a:pt x="38548" y="20869"/>
                      <a:pt x="38535" y="20736"/>
                    </a:cubicBezTo>
                    <a:cubicBezTo>
                      <a:pt x="38519" y="20572"/>
                      <a:pt x="38495" y="20410"/>
                      <a:pt x="38460" y="20249"/>
                    </a:cubicBezTo>
                    <a:lnTo>
                      <a:pt x="38473" y="20249"/>
                    </a:lnTo>
                    <a:cubicBezTo>
                      <a:pt x="38667" y="20179"/>
                      <a:pt x="38841" y="20030"/>
                      <a:pt x="39012" y="19916"/>
                    </a:cubicBezTo>
                    <a:cubicBezTo>
                      <a:pt x="39208" y="19782"/>
                      <a:pt x="39397" y="19643"/>
                      <a:pt x="39587" y="19500"/>
                    </a:cubicBezTo>
                    <a:cubicBezTo>
                      <a:pt x="39622" y="19473"/>
                      <a:pt x="39602" y="19420"/>
                      <a:pt x="39566" y="19420"/>
                    </a:cubicBezTo>
                    <a:cubicBezTo>
                      <a:pt x="39559" y="19420"/>
                      <a:pt x="39552" y="19422"/>
                      <a:pt x="39544" y="19426"/>
                    </a:cubicBezTo>
                    <a:cubicBezTo>
                      <a:pt x="39343" y="19551"/>
                      <a:pt x="39144" y="19677"/>
                      <a:pt x="38949" y="19812"/>
                    </a:cubicBezTo>
                    <a:cubicBezTo>
                      <a:pt x="38782" y="19928"/>
                      <a:pt x="38583" y="20035"/>
                      <a:pt x="38446" y="20190"/>
                    </a:cubicBezTo>
                    <a:cubicBezTo>
                      <a:pt x="38052" y="18406"/>
                      <a:pt x="36590" y="17342"/>
                      <a:pt x="34767" y="17342"/>
                    </a:cubicBezTo>
                    <a:cubicBezTo>
                      <a:pt x="34622" y="17342"/>
                      <a:pt x="34475" y="17349"/>
                      <a:pt x="34326" y="17362"/>
                    </a:cubicBezTo>
                    <a:cubicBezTo>
                      <a:pt x="32329" y="17544"/>
                      <a:pt x="31033" y="18974"/>
                      <a:pt x="31235" y="20993"/>
                    </a:cubicBezTo>
                    <a:cubicBezTo>
                      <a:pt x="31242" y="21063"/>
                      <a:pt x="31253" y="21130"/>
                      <a:pt x="31263" y="21197"/>
                    </a:cubicBezTo>
                    <a:cubicBezTo>
                      <a:pt x="31151" y="21111"/>
                      <a:pt x="31012" y="21060"/>
                      <a:pt x="30861" y="21028"/>
                    </a:cubicBezTo>
                    <a:cubicBezTo>
                      <a:pt x="30963" y="20948"/>
                      <a:pt x="31067" y="20869"/>
                      <a:pt x="31165" y="20784"/>
                    </a:cubicBezTo>
                    <a:cubicBezTo>
                      <a:pt x="31197" y="20758"/>
                      <a:pt x="31168" y="20708"/>
                      <a:pt x="31134" y="20708"/>
                    </a:cubicBezTo>
                    <a:cubicBezTo>
                      <a:pt x="31127" y="20708"/>
                      <a:pt x="31120" y="20710"/>
                      <a:pt x="31113" y="20716"/>
                    </a:cubicBezTo>
                    <a:cubicBezTo>
                      <a:pt x="30985" y="20808"/>
                      <a:pt x="30864" y="20907"/>
                      <a:pt x="30741" y="21006"/>
                    </a:cubicBezTo>
                    <a:cubicBezTo>
                      <a:pt x="30641" y="20993"/>
                      <a:pt x="30536" y="20987"/>
                      <a:pt x="30429" y="20987"/>
                    </a:cubicBezTo>
                    <a:cubicBezTo>
                      <a:pt x="30198" y="20987"/>
                      <a:pt x="29957" y="21012"/>
                      <a:pt x="29733" y="21036"/>
                    </a:cubicBezTo>
                    <a:cubicBezTo>
                      <a:pt x="30113" y="20783"/>
                      <a:pt x="30493" y="20526"/>
                      <a:pt x="30866" y="20260"/>
                    </a:cubicBezTo>
                    <a:cubicBezTo>
                      <a:pt x="30907" y="20231"/>
                      <a:pt x="30882" y="20170"/>
                      <a:pt x="30843" y="20170"/>
                    </a:cubicBezTo>
                    <a:cubicBezTo>
                      <a:pt x="30835" y="20170"/>
                      <a:pt x="30827" y="20173"/>
                      <a:pt x="30818" y="20179"/>
                    </a:cubicBezTo>
                    <a:cubicBezTo>
                      <a:pt x="30391" y="20461"/>
                      <a:pt x="29973" y="20756"/>
                      <a:pt x="29556" y="21052"/>
                    </a:cubicBezTo>
                    <a:cubicBezTo>
                      <a:pt x="29436" y="21063"/>
                      <a:pt x="29323" y="21073"/>
                      <a:pt x="29223" y="21074"/>
                    </a:cubicBezTo>
                    <a:lnTo>
                      <a:pt x="28458" y="21081"/>
                    </a:lnTo>
                    <a:cubicBezTo>
                      <a:pt x="28869" y="20862"/>
                      <a:pt x="29277" y="20642"/>
                      <a:pt x="29682" y="20414"/>
                    </a:cubicBezTo>
                    <a:cubicBezTo>
                      <a:pt x="29729" y="20387"/>
                      <a:pt x="29700" y="20322"/>
                      <a:pt x="29654" y="20322"/>
                    </a:cubicBezTo>
                    <a:cubicBezTo>
                      <a:pt x="29647" y="20322"/>
                      <a:pt x="29639" y="20324"/>
                      <a:pt x="29631" y="20328"/>
                    </a:cubicBezTo>
                    <a:cubicBezTo>
                      <a:pt x="29160" y="20572"/>
                      <a:pt x="28693" y="20824"/>
                      <a:pt x="28231" y="21082"/>
                    </a:cubicBezTo>
                    <a:lnTo>
                      <a:pt x="27149" y="21092"/>
                    </a:lnTo>
                    <a:cubicBezTo>
                      <a:pt x="27630" y="20808"/>
                      <a:pt x="28110" y="20520"/>
                      <a:pt x="28585" y="20223"/>
                    </a:cubicBezTo>
                    <a:cubicBezTo>
                      <a:pt x="28631" y="20194"/>
                      <a:pt x="28603" y="20129"/>
                      <a:pt x="28559" y="20129"/>
                    </a:cubicBezTo>
                    <a:cubicBezTo>
                      <a:pt x="28551" y="20129"/>
                      <a:pt x="28543" y="20131"/>
                      <a:pt x="28534" y="20136"/>
                    </a:cubicBezTo>
                    <a:cubicBezTo>
                      <a:pt x="28005" y="20448"/>
                      <a:pt x="27484" y="20768"/>
                      <a:pt x="26963" y="21093"/>
                    </a:cubicBezTo>
                    <a:lnTo>
                      <a:pt x="25877" y="21103"/>
                    </a:lnTo>
                    <a:cubicBezTo>
                      <a:pt x="26430" y="20805"/>
                      <a:pt x="26963" y="20467"/>
                      <a:pt x="27484" y="20118"/>
                    </a:cubicBezTo>
                    <a:cubicBezTo>
                      <a:pt x="27521" y="20093"/>
                      <a:pt x="27499" y="20038"/>
                      <a:pt x="27463" y="20038"/>
                    </a:cubicBezTo>
                    <a:cubicBezTo>
                      <a:pt x="27456" y="20038"/>
                      <a:pt x="27448" y="20040"/>
                      <a:pt x="27441" y="20045"/>
                    </a:cubicBezTo>
                    <a:cubicBezTo>
                      <a:pt x="26870" y="20403"/>
                      <a:pt x="26288" y="20744"/>
                      <a:pt x="25719" y="21105"/>
                    </a:cubicBezTo>
                    <a:lnTo>
                      <a:pt x="24836" y="21113"/>
                    </a:lnTo>
                    <a:cubicBezTo>
                      <a:pt x="25235" y="20795"/>
                      <a:pt x="25660" y="20513"/>
                      <a:pt x="26110" y="20273"/>
                    </a:cubicBezTo>
                    <a:cubicBezTo>
                      <a:pt x="26160" y="20245"/>
                      <a:pt x="26129" y="20176"/>
                      <a:pt x="26081" y="20176"/>
                    </a:cubicBezTo>
                    <a:cubicBezTo>
                      <a:pt x="26073" y="20176"/>
                      <a:pt x="26064" y="20178"/>
                      <a:pt x="26056" y="20182"/>
                    </a:cubicBezTo>
                    <a:cubicBezTo>
                      <a:pt x="25558" y="20434"/>
                      <a:pt x="25093" y="20746"/>
                      <a:pt x="24672" y="21114"/>
                    </a:cubicBezTo>
                    <a:cubicBezTo>
                      <a:pt x="24381" y="21116"/>
                      <a:pt x="24089" y="21117"/>
                      <a:pt x="23796" y="21119"/>
                    </a:cubicBezTo>
                    <a:cubicBezTo>
                      <a:pt x="24444" y="20564"/>
                      <a:pt x="25122" y="20043"/>
                      <a:pt x="25825" y="19560"/>
                    </a:cubicBezTo>
                    <a:cubicBezTo>
                      <a:pt x="25867" y="19531"/>
                      <a:pt x="25842" y="19469"/>
                      <a:pt x="25802" y="19469"/>
                    </a:cubicBezTo>
                    <a:cubicBezTo>
                      <a:pt x="25794" y="19469"/>
                      <a:pt x="25786" y="19471"/>
                      <a:pt x="25777" y="19477"/>
                    </a:cubicBezTo>
                    <a:cubicBezTo>
                      <a:pt x="25024" y="19967"/>
                      <a:pt x="24312" y="20515"/>
                      <a:pt x="23651" y="21121"/>
                    </a:cubicBezTo>
                    <a:lnTo>
                      <a:pt x="22879" y="21125"/>
                    </a:lnTo>
                    <a:cubicBezTo>
                      <a:pt x="23389" y="20802"/>
                      <a:pt x="23896" y="20475"/>
                      <a:pt x="24397" y="20136"/>
                    </a:cubicBezTo>
                    <a:cubicBezTo>
                      <a:pt x="24454" y="20097"/>
                      <a:pt x="24420" y="20015"/>
                      <a:pt x="24366" y="20015"/>
                    </a:cubicBezTo>
                    <a:cubicBezTo>
                      <a:pt x="24356" y="20015"/>
                      <a:pt x="24344" y="20018"/>
                      <a:pt x="24333" y="20026"/>
                    </a:cubicBezTo>
                    <a:cubicBezTo>
                      <a:pt x="23759" y="20384"/>
                      <a:pt x="23193" y="20752"/>
                      <a:pt x="22631" y="21127"/>
                    </a:cubicBezTo>
                    <a:cubicBezTo>
                      <a:pt x="22317" y="21130"/>
                      <a:pt x="22003" y="21132"/>
                      <a:pt x="21690" y="21133"/>
                    </a:cubicBezTo>
                    <a:cubicBezTo>
                      <a:pt x="22009" y="20936"/>
                      <a:pt x="22325" y="20730"/>
                      <a:pt x="22635" y="20516"/>
                    </a:cubicBezTo>
                    <a:cubicBezTo>
                      <a:pt x="22679" y="20486"/>
                      <a:pt x="22653" y="20421"/>
                      <a:pt x="22610" y="20421"/>
                    </a:cubicBezTo>
                    <a:cubicBezTo>
                      <a:pt x="22601" y="20421"/>
                      <a:pt x="22592" y="20423"/>
                      <a:pt x="22583" y="20429"/>
                    </a:cubicBezTo>
                    <a:cubicBezTo>
                      <a:pt x="22211" y="20654"/>
                      <a:pt x="21848" y="20886"/>
                      <a:pt x="21491" y="21135"/>
                    </a:cubicBezTo>
                    <a:cubicBezTo>
                      <a:pt x="21164" y="21136"/>
                      <a:pt x="20836" y="21138"/>
                      <a:pt x="20508" y="21141"/>
                    </a:cubicBezTo>
                    <a:cubicBezTo>
                      <a:pt x="20898" y="20899"/>
                      <a:pt x="21287" y="20655"/>
                      <a:pt x="21681" y="20419"/>
                    </a:cubicBezTo>
                    <a:cubicBezTo>
                      <a:pt x="21729" y="20389"/>
                      <a:pt x="21700" y="20322"/>
                      <a:pt x="21653" y="20322"/>
                    </a:cubicBezTo>
                    <a:cubicBezTo>
                      <a:pt x="21644" y="20322"/>
                      <a:pt x="21636" y="20324"/>
                      <a:pt x="21626" y="20328"/>
                    </a:cubicBezTo>
                    <a:cubicBezTo>
                      <a:pt x="21163" y="20574"/>
                      <a:pt x="20712" y="20846"/>
                      <a:pt x="20278" y="21143"/>
                    </a:cubicBezTo>
                    <a:cubicBezTo>
                      <a:pt x="19924" y="21146"/>
                      <a:pt x="19572" y="21148"/>
                      <a:pt x="19218" y="21151"/>
                    </a:cubicBezTo>
                    <a:cubicBezTo>
                      <a:pt x="19709" y="20883"/>
                      <a:pt x="20192" y="20598"/>
                      <a:pt x="20672" y="20309"/>
                    </a:cubicBezTo>
                    <a:cubicBezTo>
                      <a:pt x="20721" y="20279"/>
                      <a:pt x="20691" y="20212"/>
                      <a:pt x="20644" y="20212"/>
                    </a:cubicBezTo>
                    <a:cubicBezTo>
                      <a:pt x="20635" y="20212"/>
                      <a:pt x="20627" y="20214"/>
                      <a:pt x="20618" y="20218"/>
                    </a:cubicBezTo>
                    <a:cubicBezTo>
                      <a:pt x="20069" y="20521"/>
                      <a:pt x="19519" y="20824"/>
                      <a:pt x="18986" y="21156"/>
                    </a:cubicBezTo>
                    <a:cubicBezTo>
                      <a:pt x="18654" y="21160"/>
                      <a:pt x="18321" y="21164"/>
                      <a:pt x="17989" y="21170"/>
                    </a:cubicBezTo>
                    <a:cubicBezTo>
                      <a:pt x="18340" y="20964"/>
                      <a:pt x="18680" y="20743"/>
                      <a:pt x="19011" y="20513"/>
                    </a:cubicBezTo>
                    <a:cubicBezTo>
                      <a:pt x="19059" y="20480"/>
                      <a:pt x="19030" y="20410"/>
                      <a:pt x="18985" y="20410"/>
                    </a:cubicBezTo>
                    <a:cubicBezTo>
                      <a:pt x="18976" y="20410"/>
                      <a:pt x="18967" y="20413"/>
                      <a:pt x="18957" y="20419"/>
                    </a:cubicBezTo>
                    <a:cubicBezTo>
                      <a:pt x="18558" y="20681"/>
                      <a:pt x="18152" y="20926"/>
                      <a:pt x="17747" y="21175"/>
                    </a:cubicBezTo>
                    <a:cubicBezTo>
                      <a:pt x="17312" y="21184"/>
                      <a:pt x="16879" y="21191"/>
                      <a:pt x="16445" y="21205"/>
                    </a:cubicBezTo>
                    <a:cubicBezTo>
                      <a:pt x="17218" y="20714"/>
                      <a:pt x="17988" y="20223"/>
                      <a:pt x="18770" y="19748"/>
                    </a:cubicBezTo>
                    <a:cubicBezTo>
                      <a:pt x="18819" y="19719"/>
                      <a:pt x="18790" y="19650"/>
                      <a:pt x="18744" y="19650"/>
                    </a:cubicBezTo>
                    <a:cubicBezTo>
                      <a:pt x="18736" y="19650"/>
                      <a:pt x="18727" y="19652"/>
                      <a:pt x="18718" y="19657"/>
                    </a:cubicBezTo>
                    <a:cubicBezTo>
                      <a:pt x="17876" y="20140"/>
                      <a:pt x="17051" y="20654"/>
                      <a:pt x="16255" y="21210"/>
                    </a:cubicBezTo>
                    <a:cubicBezTo>
                      <a:pt x="16115" y="21215"/>
                      <a:pt x="15976" y="21216"/>
                      <a:pt x="15836" y="21221"/>
                    </a:cubicBezTo>
                    <a:cubicBezTo>
                      <a:pt x="15854" y="21117"/>
                      <a:pt x="15862" y="21007"/>
                      <a:pt x="15871" y="20899"/>
                    </a:cubicBezTo>
                    <a:cubicBezTo>
                      <a:pt x="16158" y="20689"/>
                      <a:pt x="16443" y="20477"/>
                      <a:pt x="16724" y="20258"/>
                    </a:cubicBezTo>
                    <a:cubicBezTo>
                      <a:pt x="16752" y="20236"/>
                      <a:pt x="16725" y="20192"/>
                      <a:pt x="16697" y="20192"/>
                    </a:cubicBezTo>
                    <a:cubicBezTo>
                      <a:pt x="16691" y="20192"/>
                      <a:pt x="16685" y="20194"/>
                      <a:pt x="16679" y="20198"/>
                    </a:cubicBezTo>
                    <a:cubicBezTo>
                      <a:pt x="16410" y="20392"/>
                      <a:pt x="16145" y="20593"/>
                      <a:pt x="15882" y="20794"/>
                    </a:cubicBezTo>
                    <a:cubicBezTo>
                      <a:pt x="15894" y="20614"/>
                      <a:pt x="15894" y="20434"/>
                      <a:pt x="15884" y="20254"/>
                    </a:cubicBezTo>
                    <a:cubicBezTo>
                      <a:pt x="15881" y="20210"/>
                      <a:pt x="15874" y="20169"/>
                      <a:pt x="15871" y="20126"/>
                    </a:cubicBezTo>
                    <a:cubicBezTo>
                      <a:pt x="16067" y="19975"/>
                      <a:pt x="16273" y="19833"/>
                      <a:pt x="16486" y="19704"/>
                    </a:cubicBezTo>
                    <a:cubicBezTo>
                      <a:pt x="16538" y="19672"/>
                      <a:pt x="16506" y="19601"/>
                      <a:pt x="16457" y="19601"/>
                    </a:cubicBezTo>
                    <a:cubicBezTo>
                      <a:pt x="16448" y="19601"/>
                      <a:pt x="16439" y="19603"/>
                      <a:pt x="16429" y="19608"/>
                    </a:cubicBezTo>
                    <a:cubicBezTo>
                      <a:pt x="16224" y="19718"/>
                      <a:pt x="16031" y="19853"/>
                      <a:pt x="15859" y="20011"/>
                    </a:cubicBezTo>
                    <a:cubicBezTo>
                      <a:pt x="15632" y="17936"/>
                      <a:pt x="14115" y="16148"/>
                      <a:pt x="11941" y="16148"/>
                    </a:cubicBezTo>
                    <a:cubicBezTo>
                      <a:pt x="11868" y="16148"/>
                      <a:pt x="11794" y="16150"/>
                      <a:pt x="11719" y="16154"/>
                    </a:cubicBezTo>
                    <a:cubicBezTo>
                      <a:pt x="9450" y="16280"/>
                      <a:pt x="7700" y="18357"/>
                      <a:pt x="7800" y="20591"/>
                    </a:cubicBezTo>
                    <a:cubicBezTo>
                      <a:pt x="7892" y="22620"/>
                      <a:pt x="9534" y="24219"/>
                      <a:pt x="11491" y="24219"/>
                    </a:cubicBezTo>
                    <a:cubicBezTo>
                      <a:pt x="11542" y="24219"/>
                      <a:pt x="11593" y="24218"/>
                      <a:pt x="11645" y="24216"/>
                    </a:cubicBezTo>
                    <a:cubicBezTo>
                      <a:pt x="11655" y="24281"/>
                      <a:pt x="11711" y="24329"/>
                      <a:pt x="11775" y="24329"/>
                    </a:cubicBezTo>
                    <a:cubicBezTo>
                      <a:pt x="11782" y="24329"/>
                      <a:pt x="11790" y="24329"/>
                      <a:pt x="11798" y="24327"/>
                    </a:cubicBezTo>
                    <a:cubicBezTo>
                      <a:pt x="13737" y="24154"/>
                      <a:pt x="15350" y="23245"/>
                      <a:pt x="15779" y="21501"/>
                    </a:cubicBezTo>
                    <a:cubicBezTo>
                      <a:pt x="16262" y="21511"/>
                      <a:pt x="16746" y="21514"/>
                      <a:pt x="17232" y="21517"/>
                    </a:cubicBezTo>
                    <a:cubicBezTo>
                      <a:pt x="17235" y="21537"/>
                      <a:pt x="17251" y="21550"/>
                      <a:pt x="17270" y="21550"/>
                    </a:cubicBezTo>
                    <a:cubicBezTo>
                      <a:pt x="17275" y="21550"/>
                      <a:pt x="17281" y="21549"/>
                      <a:pt x="17287" y="21546"/>
                    </a:cubicBezTo>
                    <a:cubicBezTo>
                      <a:pt x="17304" y="21537"/>
                      <a:pt x="17322" y="21525"/>
                      <a:pt x="17341" y="21517"/>
                    </a:cubicBezTo>
                    <a:cubicBezTo>
                      <a:pt x="17517" y="21518"/>
                      <a:pt x="17694" y="21519"/>
                      <a:pt x="17871" y="21519"/>
                    </a:cubicBezTo>
                    <a:cubicBezTo>
                      <a:pt x="21961" y="21519"/>
                      <a:pt x="26078" y="21313"/>
                      <a:pt x="30132" y="21313"/>
                    </a:cubicBezTo>
                    <a:cubicBezTo>
                      <a:pt x="30433" y="21313"/>
                      <a:pt x="30734" y="21314"/>
                      <a:pt x="31034" y="21317"/>
                    </a:cubicBezTo>
                    <a:lnTo>
                      <a:pt x="31034" y="21317"/>
                    </a:lnTo>
                    <a:cubicBezTo>
                      <a:pt x="31034" y="21317"/>
                      <a:pt x="31033" y="21317"/>
                      <a:pt x="31033" y="21317"/>
                    </a:cubicBezTo>
                    <a:cubicBezTo>
                      <a:pt x="30893" y="21317"/>
                      <a:pt x="30861" y="21529"/>
                      <a:pt x="31001" y="21564"/>
                    </a:cubicBezTo>
                    <a:lnTo>
                      <a:pt x="31103" y="21591"/>
                    </a:lnTo>
                    <a:cubicBezTo>
                      <a:pt x="31114" y="21593"/>
                      <a:pt x="31126" y="21595"/>
                      <a:pt x="31137" y="21595"/>
                    </a:cubicBezTo>
                    <a:cubicBezTo>
                      <a:pt x="31186" y="21595"/>
                      <a:pt x="31237" y="21571"/>
                      <a:pt x="31259" y="21527"/>
                    </a:cubicBezTo>
                    <a:lnTo>
                      <a:pt x="31299" y="21449"/>
                    </a:lnTo>
                    <a:cubicBezTo>
                      <a:pt x="31653" y="23371"/>
                      <a:pt x="32962" y="24517"/>
                      <a:pt x="34861" y="24597"/>
                    </a:cubicBezTo>
                    <a:cubicBezTo>
                      <a:pt x="34888" y="24633"/>
                      <a:pt x="34932" y="24657"/>
                      <a:pt x="34979" y="24662"/>
                    </a:cubicBezTo>
                    <a:cubicBezTo>
                      <a:pt x="35105" y="24676"/>
                      <a:pt x="35227" y="24683"/>
                      <a:pt x="35348" y="24683"/>
                    </a:cubicBezTo>
                    <a:cubicBezTo>
                      <a:pt x="37181" y="24683"/>
                      <a:pt x="38438" y="23111"/>
                      <a:pt x="38540" y="21337"/>
                    </a:cubicBezTo>
                    <a:cubicBezTo>
                      <a:pt x="38976" y="21309"/>
                      <a:pt x="39407" y="21291"/>
                      <a:pt x="39835" y="21291"/>
                    </a:cubicBezTo>
                    <a:cubicBezTo>
                      <a:pt x="40572" y="21291"/>
                      <a:pt x="41302" y="21345"/>
                      <a:pt x="42046" y="21495"/>
                    </a:cubicBezTo>
                    <a:cubicBezTo>
                      <a:pt x="42071" y="21552"/>
                      <a:pt x="42130" y="21580"/>
                      <a:pt x="42191" y="21580"/>
                    </a:cubicBezTo>
                    <a:cubicBezTo>
                      <a:pt x="42276" y="21580"/>
                      <a:pt x="42365" y="21526"/>
                      <a:pt x="42373" y="21417"/>
                    </a:cubicBezTo>
                    <a:cubicBezTo>
                      <a:pt x="42751" y="16546"/>
                      <a:pt x="42953" y="11666"/>
                      <a:pt x="42977" y="6776"/>
                    </a:cubicBezTo>
                    <a:cubicBezTo>
                      <a:pt x="42982" y="5211"/>
                      <a:pt x="43100" y="3292"/>
                      <a:pt x="42027" y="2003"/>
                    </a:cubicBezTo>
                    <a:cubicBezTo>
                      <a:pt x="41125" y="917"/>
                      <a:pt x="39686" y="750"/>
                      <a:pt x="38366" y="667"/>
                    </a:cubicBezTo>
                    <a:cubicBezTo>
                      <a:pt x="33561" y="371"/>
                      <a:pt x="28738" y="127"/>
                      <a:pt x="23925" y="30"/>
                    </a:cubicBezTo>
                    <a:cubicBezTo>
                      <a:pt x="23011" y="11"/>
                      <a:pt x="22097" y="1"/>
                      <a:pt x="2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4" name="Google Shape;1834;p66"/>
              <p:cNvSpPr/>
              <p:nvPr/>
            </p:nvSpPr>
            <p:spPr>
              <a:xfrm>
                <a:off x="6257880" y="4405680"/>
                <a:ext cx="898560" cy="285840"/>
              </a:xfrm>
              <a:custGeom>
                <a:avLst/>
                <a:gdLst>
                  <a:gd name="textAreaLeft" fmla="*/ 0 w 898560"/>
                  <a:gd name="textAreaRight" fmla="*/ 899280 w 898560"/>
                  <a:gd name="textAreaTop" fmla="*/ 0 h 285840"/>
                  <a:gd name="textAreaBottom" fmla="*/ 286560 h 285840"/>
                </a:gdLst>
                <a:ahLst/>
                <a:rect l="textAreaLeft" t="textAreaTop" r="textAreaRight" b="textAreaBottom"/>
                <a:pathLst>
                  <a:path w="26617" h="8476">
                    <a:moveTo>
                      <a:pt x="20949" y="290"/>
                    </a:moveTo>
                    <a:cubicBezTo>
                      <a:pt x="21903" y="290"/>
                      <a:pt x="22850" y="340"/>
                      <a:pt x="23770" y="481"/>
                    </a:cubicBezTo>
                    <a:cubicBezTo>
                      <a:pt x="26519" y="903"/>
                      <a:pt x="26095" y="2379"/>
                      <a:pt x="25933" y="4287"/>
                    </a:cubicBezTo>
                    <a:lnTo>
                      <a:pt x="25935" y="4287"/>
                    </a:lnTo>
                    <a:cubicBezTo>
                      <a:pt x="25826" y="5566"/>
                      <a:pt x="25718" y="6846"/>
                      <a:pt x="25609" y="8126"/>
                    </a:cubicBezTo>
                    <a:cubicBezTo>
                      <a:pt x="23800" y="8000"/>
                      <a:pt x="21987" y="7898"/>
                      <a:pt x="20167" y="7818"/>
                    </a:cubicBezTo>
                    <a:cubicBezTo>
                      <a:pt x="20361" y="5388"/>
                      <a:pt x="20565" y="2914"/>
                      <a:pt x="20560" y="477"/>
                    </a:cubicBezTo>
                    <a:cubicBezTo>
                      <a:pt x="20560" y="387"/>
                      <a:pt x="20497" y="343"/>
                      <a:pt x="20430" y="343"/>
                    </a:cubicBezTo>
                    <a:cubicBezTo>
                      <a:pt x="20362" y="343"/>
                      <a:pt x="20291" y="389"/>
                      <a:pt x="20281" y="477"/>
                    </a:cubicBezTo>
                    <a:cubicBezTo>
                      <a:pt x="20036" y="2898"/>
                      <a:pt x="19988" y="5377"/>
                      <a:pt x="19940" y="7809"/>
                    </a:cubicBezTo>
                    <a:cubicBezTo>
                      <a:pt x="18272" y="7737"/>
                      <a:pt x="16600" y="7683"/>
                      <a:pt x="14926" y="7646"/>
                    </a:cubicBezTo>
                    <a:lnTo>
                      <a:pt x="14933" y="7530"/>
                    </a:lnTo>
                    <a:cubicBezTo>
                      <a:pt x="14934" y="7487"/>
                      <a:pt x="14905" y="7467"/>
                      <a:pt x="14873" y="7467"/>
                    </a:cubicBezTo>
                    <a:cubicBezTo>
                      <a:pt x="14845" y="7467"/>
                      <a:pt x="14816" y="7482"/>
                      <a:pt x="14804" y="7511"/>
                    </a:cubicBezTo>
                    <a:lnTo>
                      <a:pt x="14804" y="7511"/>
                    </a:lnTo>
                    <a:cubicBezTo>
                      <a:pt x="15149" y="6668"/>
                      <a:pt x="14821" y="5234"/>
                      <a:pt x="14776" y="4334"/>
                    </a:cubicBezTo>
                    <a:cubicBezTo>
                      <a:pt x="14717" y="3176"/>
                      <a:pt x="14670" y="2015"/>
                      <a:pt x="14583" y="858"/>
                    </a:cubicBezTo>
                    <a:cubicBezTo>
                      <a:pt x="14576" y="764"/>
                      <a:pt x="14500" y="715"/>
                      <a:pt x="14427" y="715"/>
                    </a:cubicBezTo>
                    <a:cubicBezTo>
                      <a:pt x="14354" y="715"/>
                      <a:pt x="14285" y="762"/>
                      <a:pt x="14287" y="858"/>
                    </a:cubicBezTo>
                    <a:cubicBezTo>
                      <a:pt x="14359" y="3109"/>
                      <a:pt x="14443" y="5396"/>
                      <a:pt x="14673" y="7640"/>
                    </a:cubicBezTo>
                    <a:cubicBezTo>
                      <a:pt x="13099" y="7608"/>
                      <a:pt x="11525" y="7592"/>
                      <a:pt x="9951" y="7592"/>
                    </a:cubicBezTo>
                    <a:cubicBezTo>
                      <a:pt x="9309" y="7592"/>
                      <a:pt x="8667" y="7594"/>
                      <a:pt x="8025" y="7600"/>
                    </a:cubicBezTo>
                    <a:cubicBezTo>
                      <a:pt x="7842" y="5434"/>
                      <a:pt x="7824" y="3311"/>
                      <a:pt x="7953" y="1142"/>
                    </a:cubicBezTo>
                    <a:cubicBezTo>
                      <a:pt x="7960" y="1041"/>
                      <a:pt x="7887" y="991"/>
                      <a:pt x="7811" y="991"/>
                    </a:cubicBezTo>
                    <a:cubicBezTo>
                      <a:pt x="7733" y="991"/>
                      <a:pt x="7651" y="1042"/>
                      <a:pt x="7641" y="1142"/>
                    </a:cubicBezTo>
                    <a:cubicBezTo>
                      <a:pt x="7423" y="3286"/>
                      <a:pt x="7482" y="5468"/>
                      <a:pt x="7783" y="7600"/>
                    </a:cubicBezTo>
                    <a:cubicBezTo>
                      <a:pt x="5625" y="7621"/>
                      <a:pt x="3470" y="7670"/>
                      <a:pt x="1321" y="7747"/>
                    </a:cubicBezTo>
                    <a:cubicBezTo>
                      <a:pt x="1323" y="7739"/>
                      <a:pt x="1325" y="7731"/>
                      <a:pt x="1325" y="7723"/>
                    </a:cubicBezTo>
                    <a:cubicBezTo>
                      <a:pt x="1191" y="6394"/>
                      <a:pt x="414" y="651"/>
                      <a:pt x="2659" y="651"/>
                    </a:cubicBezTo>
                    <a:cubicBezTo>
                      <a:pt x="2681" y="651"/>
                      <a:pt x="2703" y="652"/>
                      <a:pt x="2726" y="653"/>
                    </a:cubicBezTo>
                    <a:cubicBezTo>
                      <a:pt x="2728" y="653"/>
                      <a:pt x="2730" y="653"/>
                      <a:pt x="2732" y="653"/>
                    </a:cubicBezTo>
                    <a:cubicBezTo>
                      <a:pt x="2798" y="653"/>
                      <a:pt x="2839" y="603"/>
                      <a:pt x="2852" y="547"/>
                    </a:cubicBezTo>
                    <a:cubicBezTo>
                      <a:pt x="4624" y="801"/>
                      <a:pt x="6405" y="892"/>
                      <a:pt x="8189" y="892"/>
                    </a:cubicBezTo>
                    <a:cubicBezTo>
                      <a:pt x="11013" y="892"/>
                      <a:pt x="13843" y="664"/>
                      <a:pt x="16657" y="490"/>
                    </a:cubicBezTo>
                    <a:cubicBezTo>
                      <a:pt x="18054" y="404"/>
                      <a:pt x="19508" y="290"/>
                      <a:pt x="20949" y="290"/>
                    </a:cubicBezTo>
                    <a:close/>
                    <a:moveTo>
                      <a:pt x="21253" y="1"/>
                    </a:moveTo>
                    <a:cubicBezTo>
                      <a:pt x="20905" y="1"/>
                      <a:pt x="20560" y="4"/>
                      <a:pt x="20219" y="7"/>
                    </a:cubicBezTo>
                    <a:cubicBezTo>
                      <a:pt x="17287" y="34"/>
                      <a:pt x="14368" y="347"/>
                      <a:pt x="11440" y="485"/>
                    </a:cubicBezTo>
                    <a:cubicBezTo>
                      <a:pt x="10716" y="520"/>
                      <a:pt x="9993" y="535"/>
                      <a:pt x="9273" y="535"/>
                    </a:cubicBezTo>
                    <a:cubicBezTo>
                      <a:pt x="6907" y="535"/>
                      <a:pt x="4559" y="374"/>
                      <a:pt x="2187" y="216"/>
                    </a:cubicBezTo>
                    <a:cubicBezTo>
                      <a:pt x="2184" y="216"/>
                      <a:pt x="2181" y="216"/>
                      <a:pt x="2178" y="216"/>
                    </a:cubicBezTo>
                    <a:cubicBezTo>
                      <a:pt x="2101" y="216"/>
                      <a:pt x="2063" y="298"/>
                      <a:pt x="2077" y="364"/>
                    </a:cubicBezTo>
                    <a:cubicBezTo>
                      <a:pt x="0" y="801"/>
                      <a:pt x="888" y="6564"/>
                      <a:pt x="1094" y="7755"/>
                    </a:cubicBezTo>
                    <a:cubicBezTo>
                      <a:pt x="1102" y="7802"/>
                      <a:pt x="1141" y="7837"/>
                      <a:pt x="1189" y="7837"/>
                    </a:cubicBezTo>
                    <a:cubicBezTo>
                      <a:pt x="1162" y="7917"/>
                      <a:pt x="1202" y="8024"/>
                      <a:pt x="1314" y="8024"/>
                    </a:cubicBezTo>
                    <a:cubicBezTo>
                      <a:pt x="1845" y="8022"/>
                      <a:pt x="2377" y="8022"/>
                      <a:pt x="2908" y="8022"/>
                    </a:cubicBezTo>
                    <a:cubicBezTo>
                      <a:pt x="10615" y="8022"/>
                      <a:pt x="18286" y="8183"/>
                      <a:pt x="25990" y="8475"/>
                    </a:cubicBezTo>
                    <a:cubicBezTo>
                      <a:pt x="25993" y="8475"/>
                      <a:pt x="25995" y="8475"/>
                      <a:pt x="25998" y="8475"/>
                    </a:cubicBezTo>
                    <a:cubicBezTo>
                      <a:pt x="26199" y="8475"/>
                      <a:pt x="26193" y="8166"/>
                      <a:pt x="25990" y="8151"/>
                    </a:cubicBezTo>
                    <a:lnTo>
                      <a:pt x="25939" y="8148"/>
                    </a:lnTo>
                    <a:cubicBezTo>
                      <a:pt x="26065" y="6676"/>
                      <a:pt x="26190" y="5203"/>
                      <a:pt x="26314" y="3730"/>
                    </a:cubicBezTo>
                    <a:cubicBezTo>
                      <a:pt x="26379" y="2937"/>
                      <a:pt x="26617" y="1921"/>
                      <a:pt x="26280" y="1153"/>
                    </a:cubicBezTo>
                    <a:cubicBezTo>
                      <a:pt x="26006" y="530"/>
                      <a:pt x="25477" y="390"/>
                      <a:pt x="24857" y="269"/>
                    </a:cubicBezTo>
                    <a:cubicBezTo>
                      <a:pt x="23696" y="41"/>
                      <a:pt x="22459" y="1"/>
                      <a:pt x="21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85" name="Google Shape;1835;p66"/>
              <p:cNvSpPr/>
              <p:nvPr/>
            </p:nvSpPr>
            <p:spPr>
              <a:xfrm>
                <a:off x="7093080" y="4897800"/>
                <a:ext cx="43920" cy="29520"/>
              </a:xfrm>
              <a:custGeom>
                <a:avLst/>
                <a:gdLst>
                  <a:gd name="textAreaLeft" fmla="*/ 0 w 43920"/>
                  <a:gd name="textAreaRight" fmla="*/ 44640 w 4392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1318" h="895">
                    <a:moveTo>
                      <a:pt x="1255" y="0"/>
                    </a:moveTo>
                    <a:cubicBezTo>
                      <a:pt x="1248" y="0"/>
                      <a:pt x="1240" y="2"/>
                      <a:pt x="1232" y="6"/>
                    </a:cubicBezTo>
                    <a:cubicBezTo>
                      <a:pt x="810" y="242"/>
                      <a:pt x="408" y="516"/>
                      <a:pt x="34" y="825"/>
                    </a:cubicBezTo>
                    <a:cubicBezTo>
                      <a:pt x="0" y="853"/>
                      <a:pt x="31" y="894"/>
                      <a:pt x="66" y="894"/>
                    </a:cubicBezTo>
                    <a:cubicBezTo>
                      <a:pt x="76" y="894"/>
                      <a:pt x="86" y="891"/>
                      <a:pt x="94" y="884"/>
                    </a:cubicBezTo>
                    <a:cubicBezTo>
                      <a:pt x="472" y="594"/>
                      <a:pt x="867" y="325"/>
                      <a:pt x="1275" y="81"/>
                    </a:cubicBezTo>
                    <a:cubicBezTo>
                      <a:pt x="1317" y="57"/>
                      <a:pt x="1294" y="0"/>
                      <a:pt x="1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120" bIns="15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86" name="Google Shape;1822;p66"/>
          <p:cNvGrpSpPr/>
          <p:nvPr/>
        </p:nvGrpSpPr>
        <p:grpSpPr>
          <a:xfrm>
            <a:off x="1680120" y="4021200"/>
            <a:ext cx="1297440" cy="917640"/>
            <a:chOff x="1680120" y="4021200"/>
            <a:chExt cx="1297440" cy="917640"/>
          </a:xfrm>
        </p:grpSpPr>
        <p:sp>
          <p:nvSpPr>
            <p:cNvPr id="487" name="Google Shape;1823;p66"/>
            <p:cNvSpPr/>
            <p:nvPr/>
          </p:nvSpPr>
          <p:spPr>
            <a:xfrm>
              <a:off x="1680120" y="4030200"/>
              <a:ext cx="1213200" cy="908640"/>
            </a:xfrm>
            <a:custGeom>
              <a:avLst/>
              <a:gdLst>
                <a:gd name="textAreaLeft" fmla="*/ 0 w 1213200"/>
                <a:gd name="textAreaRight" fmla="*/ 1213920 w 1213200"/>
                <a:gd name="textAreaTop" fmla="*/ 0 h 908640"/>
                <a:gd name="textAreaBottom" fmla="*/ 909360 h 908640"/>
              </a:gdLst>
              <a:ahLst/>
              <a:rect l="textAreaLeft" t="textAreaTop" r="textAreaRight" b="textAreaBottom"/>
              <a:pathLst>
                <a:path w="48556" h="36372">
                  <a:moveTo>
                    <a:pt x="121" y="36372"/>
                  </a:moveTo>
                  <a:cubicBezTo>
                    <a:pt x="-1675" y="25588"/>
                    <a:pt x="22959" y="36283"/>
                    <a:pt x="32452" y="30861"/>
                  </a:cubicBezTo>
                  <a:cubicBezTo>
                    <a:pt x="35861" y="28914"/>
                    <a:pt x="34733" y="16591"/>
                    <a:pt x="31717" y="19105"/>
                  </a:cubicBezTo>
                  <a:cubicBezTo>
                    <a:pt x="28226" y="22015"/>
                    <a:pt x="42217" y="26047"/>
                    <a:pt x="44943" y="22411"/>
                  </a:cubicBezTo>
                  <a:cubicBezTo>
                    <a:pt x="49473" y="16370"/>
                    <a:pt x="48250" y="7551"/>
                    <a:pt x="4825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Google Shape;1824;p66"/>
            <p:cNvSpPr/>
            <p:nvPr/>
          </p:nvSpPr>
          <p:spPr>
            <a:xfrm>
              <a:off x="2775960" y="4021200"/>
              <a:ext cx="118800" cy="109440"/>
            </a:xfrm>
            <a:custGeom>
              <a:avLst/>
              <a:gdLst>
                <a:gd name="textAreaLeft" fmla="*/ 0 w 118800"/>
                <a:gd name="textAreaRight" fmla="*/ 119520 w 118800"/>
                <a:gd name="textAreaTop" fmla="*/ 0 h 109440"/>
                <a:gd name="textAreaBottom" fmla="*/ 110160 h 109440"/>
              </a:gdLst>
              <a:ahLst/>
              <a:rect l="textAreaLeft" t="textAreaTop" r="textAreaRight" b="textAreaBottom"/>
              <a:pathLst>
                <a:path w="4776" h="4409">
                  <a:moveTo>
                    <a:pt x="4776" y="0"/>
                  </a:moveTo>
                  <a:cubicBezTo>
                    <a:pt x="3243" y="1532"/>
                    <a:pt x="1532" y="2877"/>
                    <a:pt x="0" y="440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Google Shape;1825;p66"/>
            <p:cNvSpPr/>
            <p:nvPr/>
          </p:nvSpPr>
          <p:spPr>
            <a:xfrm>
              <a:off x="2895480" y="4021200"/>
              <a:ext cx="82080" cy="155520"/>
            </a:xfrm>
            <a:custGeom>
              <a:avLst/>
              <a:gdLst>
                <a:gd name="textAreaLeft" fmla="*/ 0 w 82080"/>
                <a:gd name="textAreaRight" fmla="*/ 82800 w 82080"/>
                <a:gd name="textAreaTop" fmla="*/ 0 h 155520"/>
                <a:gd name="textAreaBottom" fmla="*/ 156240 h 155520"/>
              </a:gdLst>
              <a:ahLst/>
              <a:rect l="textAreaLeft" t="textAreaTop" r="textAreaRight" b="textAreaBottom"/>
              <a:pathLst>
                <a:path w="3307" h="6246">
                  <a:moveTo>
                    <a:pt x="0" y="0"/>
                  </a:moveTo>
                  <a:cubicBezTo>
                    <a:pt x="1307" y="1960"/>
                    <a:pt x="2252" y="4139"/>
                    <a:pt x="3307" y="624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90" name="Google Shape;1817;p66"/>
          <p:cNvGrpSpPr/>
          <p:nvPr/>
        </p:nvGrpSpPr>
        <p:grpSpPr>
          <a:xfrm>
            <a:off x="106200" y="3889800"/>
            <a:ext cx="1248480" cy="1178280"/>
            <a:chOff x="106200" y="3889800"/>
            <a:chExt cx="1248480" cy="1178280"/>
          </a:xfrm>
        </p:grpSpPr>
        <p:sp>
          <p:nvSpPr>
            <p:cNvPr id="491" name="Google Shape;1818;p66"/>
            <p:cNvSpPr/>
            <p:nvPr/>
          </p:nvSpPr>
          <p:spPr>
            <a:xfrm>
              <a:off x="464400" y="4095360"/>
              <a:ext cx="164520" cy="972720"/>
            </a:xfrm>
            <a:custGeom>
              <a:avLst/>
              <a:gdLst>
                <a:gd name="textAreaLeft" fmla="*/ 0 w 164520"/>
                <a:gd name="textAreaRight" fmla="*/ 165240 w 164520"/>
                <a:gd name="textAreaTop" fmla="*/ 0 h 972720"/>
                <a:gd name="textAreaBottom" fmla="*/ 973440 h 972720"/>
              </a:gdLst>
              <a:ahLst/>
              <a:rect l="textAreaLeft" t="textAreaTop" r="textAreaRight" b="textAreaBottom"/>
              <a:pathLst>
                <a:path w="6613" h="38943">
                  <a:moveTo>
                    <a:pt x="0" y="0"/>
                  </a:moveTo>
                  <a:cubicBezTo>
                    <a:pt x="4429" y="12400"/>
                    <a:pt x="4033" y="26031"/>
                    <a:pt x="6613" y="3894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2" name="Google Shape;1819;p66"/>
            <p:cNvSpPr/>
            <p:nvPr/>
          </p:nvSpPr>
          <p:spPr>
            <a:xfrm>
              <a:off x="717840" y="3889800"/>
              <a:ext cx="164520" cy="972720"/>
            </a:xfrm>
            <a:custGeom>
              <a:avLst/>
              <a:gdLst>
                <a:gd name="textAreaLeft" fmla="*/ 0 w 164520"/>
                <a:gd name="textAreaRight" fmla="*/ 165240 w 164520"/>
                <a:gd name="textAreaTop" fmla="*/ 0 h 972720"/>
                <a:gd name="textAreaBottom" fmla="*/ 973440 h 972720"/>
              </a:gdLst>
              <a:ahLst/>
              <a:rect l="textAreaLeft" t="textAreaTop" r="textAreaRight" b="textAreaBottom"/>
              <a:pathLst>
                <a:path w="6613" h="38943">
                  <a:moveTo>
                    <a:pt x="0" y="0"/>
                  </a:moveTo>
                  <a:cubicBezTo>
                    <a:pt x="4429" y="12400"/>
                    <a:pt x="4033" y="26031"/>
                    <a:pt x="6613" y="3894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3" name="Google Shape;1820;p66"/>
            <p:cNvSpPr/>
            <p:nvPr/>
          </p:nvSpPr>
          <p:spPr>
            <a:xfrm>
              <a:off x="106200" y="4076280"/>
              <a:ext cx="1248480" cy="430920"/>
            </a:xfrm>
            <a:custGeom>
              <a:avLst/>
              <a:gdLst>
                <a:gd name="textAreaLeft" fmla="*/ 0 w 1248480"/>
                <a:gd name="textAreaRight" fmla="*/ 1249200 w 1248480"/>
                <a:gd name="textAreaTop" fmla="*/ 0 h 430920"/>
                <a:gd name="textAreaBottom" fmla="*/ 431640 h 430920"/>
              </a:gdLst>
              <a:ahLst/>
              <a:rect l="textAreaLeft" t="textAreaTop" r="textAreaRight" b="textAreaBottom"/>
              <a:pathLst>
                <a:path w="75315" h="17267">
                  <a:moveTo>
                    <a:pt x="0" y="17267"/>
                  </a:moveTo>
                  <a:cubicBezTo>
                    <a:pt x="23817" y="7462"/>
                    <a:pt x="49974" y="4609"/>
                    <a:pt x="7531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4" name="Google Shape;1821;p66"/>
            <p:cNvSpPr/>
            <p:nvPr/>
          </p:nvSpPr>
          <p:spPr>
            <a:xfrm>
              <a:off x="106200" y="4274640"/>
              <a:ext cx="1248480" cy="430920"/>
            </a:xfrm>
            <a:custGeom>
              <a:avLst/>
              <a:gdLst>
                <a:gd name="textAreaLeft" fmla="*/ 0 w 1248480"/>
                <a:gd name="textAreaRight" fmla="*/ 1249200 w 1248480"/>
                <a:gd name="textAreaTop" fmla="*/ 0 h 430920"/>
                <a:gd name="textAreaBottom" fmla="*/ 431640 h 430920"/>
              </a:gdLst>
              <a:ahLst/>
              <a:rect l="textAreaLeft" t="textAreaTop" r="textAreaRight" b="textAreaBottom"/>
              <a:pathLst>
                <a:path w="75315" h="17267">
                  <a:moveTo>
                    <a:pt x="0" y="17267"/>
                  </a:moveTo>
                  <a:cubicBezTo>
                    <a:pt x="23817" y="7462"/>
                    <a:pt x="49974" y="4609"/>
                    <a:pt x="7531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61320" y="257364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Problem Statement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title"/>
          </p:nvPr>
        </p:nvSpPr>
        <p:spPr>
          <a:xfrm>
            <a:off x="970920" y="2239200"/>
            <a:ext cx="17805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01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title"/>
          </p:nvPr>
        </p:nvSpPr>
        <p:spPr>
          <a:xfrm>
            <a:off x="3371760" y="257364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chemeClr val="lt1"/>
                </a:solidFill>
                <a:latin typeface="Sarala"/>
                <a:ea typeface="Sarala"/>
              </a:rPr>
              <a:t>Objectives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title"/>
          </p:nvPr>
        </p:nvSpPr>
        <p:spPr>
          <a:xfrm>
            <a:off x="3681360" y="2239200"/>
            <a:ext cx="17805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02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title"/>
          </p:nvPr>
        </p:nvSpPr>
        <p:spPr>
          <a:xfrm>
            <a:off x="6120000" y="270000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Tech stack,Uml Use Case Diagram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 type="title"/>
          </p:nvPr>
        </p:nvSpPr>
        <p:spPr>
          <a:xfrm>
            <a:off x="6391800" y="2142360"/>
            <a:ext cx="17805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03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 type="title"/>
          </p:nvPr>
        </p:nvSpPr>
        <p:spPr>
          <a:xfrm>
            <a:off x="661320" y="383688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chemeClr val="lt1"/>
                </a:solidFill>
                <a:latin typeface="Sarala"/>
                <a:ea typeface="Sarala"/>
              </a:rPr>
              <a:t>Uml Class Diagram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8"/>
          <p:cNvSpPr>
            <a:spLocks noGrp="1"/>
          </p:cNvSpPr>
          <p:nvPr>
            <p:ph type="title"/>
          </p:nvPr>
        </p:nvSpPr>
        <p:spPr>
          <a:xfrm>
            <a:off x="970920" y="3502800"/>
            <a:ext cx="17805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04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9"/>
          <p:cNvSpPr>
            <a:spLocks noGrp="1"/>
          </p:cNvSpPr>
          <p:nvPr>
            <p:ph type="title"/>
          </p:nvPr>
        </p:nvSpPr>
        <p:spPr>
          <a:xfrm>
            <a:off x="3371760" y="383688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chemeClr val="lt1"/>
                </a:solidFill>
                <a:latin typeface="Sarala"/>
                <a:ea typeface="Sarala"/>
              </a:rPr>
              <a:t>E-R Diagram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10"/>
          <p:cNvSpPr>
            <a:spLocks noGrp="1"/>
          </p:cNvSpPr>
          <p:nvPr>
            <p:ph type="title"/>
          </p:nvPr>
        </p:nvSpPr>
        <p:spPr>
          <a:xfrm>
            <a:off x="3681360" y="3502800"/>
            <a:ext cx="17805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05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1"/>
          <p:cNvSpPr>
            <a:spLocks noGrp="1"/>
          </p:cNvSpPr>
          <p:nvPr>
            <p:ph type="title"/>
          </p:nvPr>
        </p:nvSpPr>
        <p:spPr>
          <a:xfrm>
            <a:off x="6120000" y="3960000"/>
            <a:ext cx="2361960" cy="50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Junit and Codecoverage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12"/>
          <p:cNvSpPr>
            <a:spLocks noGrp="1"/>
          </p:cNvSpPr>
          <p:nvPr>
            <p:ph type="title"/>
          </p:nvPr>
        </p:nvSpPr>
        <p:spPr>
          <a:xfrm>
            <a:off x="6391800" y="3420000"/>
            <a:ext cx="178056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07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Box 3"/>
          <p:cNvSpPr/>
          <p:nvPr/>
        </p:nvSpPr>
        <p:spPr>
          <a:xfrm>
            <a:off x="2015640" y="457560"/>
            <a:ext cx="4964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Table of </a:t>
            </a:r>
            <a:r>
              <a:rPr b="0" lang="en-US" sz="4000" spc="-1" strike="noStrike">
                <a:solidFill>
                  <a:srgbClr val="ff0000"/>
                </a:solidFill>
                <a:latin typeface="Arial"/>
                <a:ea typeface="Arial"/>
              </a:rPr>
              <a:t>Contents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5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80760" y="180000"/>
            <a:ext cx="3796200" cy="11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3500" spc="-1" strike="noStrike" u="sng">
                <a:solidFill>
                  <a:schemeClr val="accent1"/>
                </a:solidFill>
                <a:uFillTx/>
                <a:latin typeface="Sarala"/>
                <a:ea typeface="Sarala"/>
              </a:rPr>
              <a:t>Problem Statement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218520" y="1107360"/>
            <a:ext cx="8158320" cy="292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17520">
              <a:lnSpc>
                <a:spcPct val="100000"/>
              </a:lnSpc>
              <a:spcBef>
                <a:spcPts val="1001"/>
              </a:spcBef>
              <a:buClr>
                <a:srgbClr val="ff725e"/>
              </a:buClr>
              <a:buFont typeface="Montserrat"/>
              <a:buChar char="●"/>
            </a:pPr>
            <a:r>
              <a:rPr b="1" lang="en-IN" sz="1400" spc="-1" strike="noStrike">
                <a:solidFill>
                  <a:srgbClr val="000000"/>
                </a:solidFill>
                <a:latin typeface="Montserrat"/>
                <a:ea typeface="Montserrat"/>
              </a:rPr>
              <a:t>In today’s world , millions of people struggle with issues such as poverty , social inequality , lack of education. Ngo’s play a vital role in addressing these issues.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Arrow: Right 3"/>
          <p:cNvSpPr/>
          <p:nvPr/>
        </p:nvSpPr>
        <p:spPr>
          <a:xfrm>
            <a:off x="1077840" y="2225160"/>
            <a:ext cx="415440" cy="1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48" name="Arrow: Right 11"/>
          <p:cNvSpPr/>
          <p:nvPr/>
        </p:nvSpPr>
        <p:spPr>
          <a:xfrm>
            <a:off x="1077840" y="3028680"/>
            <a:ext cx="415440" cy="1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49" name="TextBox 5"/>
          <p:cNvSpPr/>
          <p:nvPr/>
        </p:nvSpPr>
        <p:spPr>
          <a:xfrm>
            <a:off x="1657800" y="2032200"/>
            <a:ext cx="52801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Despite the efforts of Ngo’s , many people remain unaware of the various programs and initiatives offered by these organisations 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Box 6"/>
          <p:cNvSpPr/>
          <p:nvPr/>
        </p:nvSpPr>
        <p:spPr>
          <a:xfrm>
            <a:off x="1657800" y="2759760"/>
            <a:ext cx="64076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Ngo’s may struggle to attract funding and support from donors and partners without comprehensive and informative website that showcase their work and impact.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mph" presetID="18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1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-749520" y="320040"/>
            <a:ext cx="79491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500" spc="-1" strike="noStrike" u="sng">
                <a:solidFill>
                  <a:srgbClr val="ff725e"/>
                </a:solidFill>
                <a:uFillTx/>
                <a:latin typeface="Sarala"/>
                <a:ea typeface="Sarala"/>
              </a:rPr>
              <a:t>PROBLEM SOLUTION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Box 11"/>
          <p:cNvSpPr/>
          <p:nvPr/>
        </p:nvSpPr>
        <p:spPr>
          <a:xfrm>
            <a:off x="1031400" y="1081440"/>
            <a:ext cx="6148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Arial"/>
              </a:rPr>
              <a:t>Our NGO Organisation Website aims to address these challenges by providing :-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Box 12"/>
          <p:cNvSpPr/>
          <p:nvPr/>
        </p:nvSpPr>
        <p:spPr>
          <a:xfrm flipH="1">
            <a:off x="547920" y="1050480"/>
            <a:ext cx="7614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725e"/>
                </a:solidFill>
                <a:latin typeface="Arial"/>
                <a:ea typeface="Arial"/>
              </a:rPr>
              <a:t>*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Box 15"/>
          <p:cNvSpPr/>
          <p:nvPr/>
        </p:nvSpPr>
        <p:spPr>
          <a:xfrm>
            <a:off x="1447920" y="2098080"/>
            <a:ext cx="63849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 user-friendly , informative and engaging platform for individuals to learn about its programs , achievements, and impact 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Arrow: Right 16"/>
          <p:cNvSpPr/>
          <p:nvPr/>
        </p:nvSpPr>
        <p:spPr>
          <a:xfrm>
            <a:off x="1031400" y="2225160"/>
            <a:ext cx="415440" cy="1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56" name="Arrow: Right 17"/>
          <p:cNvSpPr/>
          <p:nvPr/>
        </p:nvSpPr>
        <p:spPr>
          <a:xfrm>
            <a:off x="1041480" y="3187800"/>
            <a:ext cx="415440" cy="1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725e"/>
          </a:solidFill>
          <a:ln>
            <a:solidFill>
              <a:srgbClr val="bc544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357" name="TextBox 21"/>
          <p:cNvSpPr/>
          <p:nvPr/>
        </p:nvSpPr>
        <p:spPr>
          <a:xfrm>
            <a:off x="1458000" y="2994840"/>
            <a:ext cx="6133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Our website will serve as a hub for the organisation initiatives , events ,and partnerships , and provide clear and concise information.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2" dur="indefinite" restart="never" nodeType="tmRoot">
          <p:childTnLst>
            <p:seq>
              <p:cTn id="283" dur="indefinite" nodeType="mainSeq">
                <p:childTnLst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8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Box 8"/>
          <p:cNvSpPr/>
          <p:nvPr/>
        </p:nvSpPr>
        <p:spPr>
          <a:xfrm>
            <a:off x="196200" y="0"/>
            <a:ext cx="5630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ff725e"/>
                </a:solidFill>
                <a:uFillTx/>
                <a:latin typeface="Arial"/>
                <a:ea typeface="Arial"/>
              </a:rPr>
              <a:t>Objectives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Google Shape;290;p33" descr=""/>
          <p:cNvPicPr/>
          <p:nvPr/>
        </p:nvPicPr>
        <p:blipFill>
          <a:blip r:embed="rId1"/>
          <a:srcRect l="15703" t="13388" r="15709" b="13388"/>
          <a:stretch/>
        </p:blipFill>
        <p:spPr>
          <a:xfrm>
            <a:off x="5989680" y="871200"/>
            <a:ext cx="2886840" cy="3054960"/>
          </a:xfrm>
          <a:prstGeom prst="rect">
            <a:avLst/>
          </a:prstGeom>
          <a:ln w="0">
            <a:noFill/>
          </a:ln>
        </p:spPr>
      </p:pic>
      <p:sp>
        <p:nvSpPr>
          <p:cNvPr id="360" name="TextBox 11"/>
          <p:cNvSpPr/>
          <p:nvPr/>
        </p:nvSpPr>
        <p:spPr>
          <a:xfrm>
            <a:off x="1100160" y="1149480"/>
            <a:ext cx="54669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 create a Ngo application that user can donate the money to a particular projects organised by Ngo and have accountability to the user.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Box 14"/>
          <p:cNvSpPr/>
          <p:nvPr/>
        </p:nvSpPr>
        <p:spPr>
          <a:xfrm>
            <a:off x="1203120" y="2342160"/>
            <a:ext cx="5135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Volunteers can participate in the projects organised by  Ngo.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Box 16"/>
          <p:cNvSpPr/>
          <p:nvPr/>
        </p:nvSpPr>
        <p:spPr>
          <a:xfrm>
            <a:off x="1181520" y="3255480"/>
            <a:ext cx="48074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Benificiaries  can register for the help and they can get help from the Ngo after verification of information provided by beneficiary.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3" name="Google Shape;416;p38"/>
          <p:cNvGrpSpPr/>
          <p:nvPr/>
        </p:nvGrpSpPr>
        <p:grpSpPr>
          <a:xfrm>
            <a:off x="174960" y="2155680"/>
            <a:ext cx="902880" cy="831600"/>
            <a:chOff x="174960" y="2155680"/>
            <a:chExt cx="902880" cy="831600"/>
          </a:xfrm>
        </p:grpSpPr>
        <p:sp>
          <p:nvSpPr>
            <p:cNvPr id="364" name="Google Shape;417;p38"/>
            <p:cNvSpPr/>
            <p:nvPr/>
          </p:nvSpPr>
          <p:spPr>
            <a:xfrm>
              <a:off x="174960" y="2155680"/>
              <a:ext cx="902880" cy="831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65" name="Google Shape;418;p38"/>
            <p:cNvGrpSpPr/>
            <p:nvPr/>
          </p:nvGrpSpPr>
          <p:grpSpPr>
            <a:xfrm>
              <a:off x="419040" y="2376360"/>
              <a:ext cx="424080" cy="390240"/>
              <a:chOff x="419040" y="2376360"/>
              <a:chExt cx="424080" cy="390240"/>
            </a:xfrm>
          </p:grpSpPr>
          <p:sp>
            <p:nvSpPr>
              <p:cNvPr id="366" name="Google Shape;419;p38"/>
              <p:cNvSpPr/>
              <p:nvPr/>
            </p:nvSpPr>
            <p:spPr>
              <a:xfrm>
                <a:off x="580680" y="2525040"/>
                <a:ext cx="98640" cy="89640"/>
              </a:xfrm>
              <a:custGeom>
                <a:avLst/>
                <a:gdLst>
                  <a:gd name="textAreaLeft" fmla="*/ 0 w 98640"/>
                  <a:gd name="textAreaRight" fmla="*/ 99360 w 98640"/>
                  <a:gd name="textAreaTop" fmla="*/ 0 h 89640"/>
                  <a:gd name="textAreaBottom" fmla="*/ 90360 h 89640"/>
                </a:gdLst>
                <a:ahLst/>
                <a:rect l="textAreaLeft" t="textAreaTop" r="textAreaRight" b="textAreaBottom"/>
                <a:pathLst>
                  <a:path w="2774" h="2742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7" name="Google Shape;420;p38"/>
              <p:cNvSpPr/>
              <p:nvPr/>
            </p:nvSpPr>
            <p:spPr>
              <a:xfrm>
                <a:off x="467640" y="2376360"/>
                <a:ext cx="123480" cy="113760"/>
              </a:xfrm>
              <a:custGeom>
                <a:avLst/>
                <a:gdLst>
                  <a:gd name="textAreaLeft" fmla="*/ 0 w 123480"/>
                  <a:gd name="textAreaRight" fmla="*/ 124200 w 12348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3466" h="3467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240" bIns="57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8" name="Google Shape;421;p38"/>
              <p:cNvSpPr/>
              <p:nvPr/>
            </p:nvSpPr>
            <p:spPr>
              <a:xfrm>
                <a:off x="667440" y="2376360"/>
                <a:ext cx="123480" cy="113760"/>
              </a:xfrm>
              <a:custGeom>
                <a:avLst/>
                <a:gdLst>
                  <a:gd name="textAreaLeft" fmla="*/ 0 w 123480"/>
                  <a:gd name="textAreaRight" fmla="*/ 124200 w 12348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3467" h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240" bIns="57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69" name="Google Shape;422;p38"/>
              <p:cNvSpPr/>
              <p:nvPr/>
            </p:nvSpPr>
            <p:spPr>
              <a:xfrm>
                <a:off x="598680" y="2633040"/>
                <a:ext cx="59040" cy="32760"/>
              </a:xfrm>
              <a:custGeom>
                <a:avLst/>
                <a:gdLst>
                  <a:gd name="textAreaLeft" fmla="*/ 0 w 59040"/>
                  <a:gd name="textAreaRight" fmla="*/ 59760 w 59040"/>
                  <a:gd name="textAreaTop" fmla="*/ 0 h 32760"/>
                  <a:gd name="textAreaBottom" fmla="*/ 33480 h 32760"/>
                </a:gdLst>
                <a:ahLst/>
                <a:rect l="textAreaLeft" t="textAreaTop" r="textAreaRight" b="textAreaBottom"/>
                <a:pathLst>
                  <a:path w="1671" h="1009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560" bIns="16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0" name="Google Shape;423;p38"/>
              <p:cNvSpPr/>
              <p:nvPr/>
            </p:nvSpPr>
            <p:spPr>
              <a:xfrm>
                <a:off x="518400" y="2625840"/>
                <a:ext cx="99720" cy="139680"/>
              </a:xfrm>
              <a:custGeom>
                <a:avLst/>
                <a:gdLst>
                  <a:gd name="textAreaLeft" fmla="*/ 0 w 99720"/>
                  <a:gd name="textAreaRight" fmla="*/ 100440 w 99720"/>
                  <a:gd name="textAreaTop" fmla="*/ 0 h 139680"/>
                  <a:gd name="textAreaBottom" fmla="*/ 140400 h 139680"/>
                </a:gdLst>
                <a:ahLst/>
                <a:rect l="textAreaLeft" t="textAreaTop" r="textAreaRight" b="textAreaBottom"/>
                <a:pathLst>
                  <a:path w="2805" h="4254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200" bIns="70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1" name="Google Shape;424;p38"/>
              <p:cNvSpPr/>
              <p:nvPr/>
            </p:nvSpPr>
            <p:spPr>
              <a:xfrm>
                <a:off x="642600" y="2626920"/>
                <a:ext cx="99720" cy="139680"/>
              </a:xfrm>
              <a:custGeom>
                <a:avLst/>
                <a:gdLst>
                  <a:gd name="textAreaLeft" fmla="*/ 0 w 99720"/>
                  <a:gd name="textAreaRight" fmla="*/ 100440 w 99720"/>
                  <a:gd name="textAreaTop" fmla="*/ 0 h 139680"/>
                  <a:gd name="textAreaBottom" fmla="*/ 140400 h 139680"/>
                </a:gdLst>
                <a:ahLst/>
                <a:rect l="textAreaLeft" t="textAreaTop" r="textAreaRight" b="textAreaBottom"/>
                <a:pathLst>
                  <a:path w="2805" h="4254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200" bIns="70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2" name="Google Shape;425;p38"/>
              <p:cNvSpPr/>
              <p:nvPr/>
            </p:nvSpPr>
            <p:spPr>
              <a:xfrm>
                <a:off x="646200" y="2486520"/>
                <a:ext cx="196920" cy="142920"/>
              </a:xfrm>
              <a:custGeom>
                <a:avLst/>
                <a:gdLst>
                  <a:gd name="textAreaLeft" fmla="*/ 0 w 196920"/>
                  <a:gd name="textAreaRight" fmla="*/ 197640 w 196920"/>
                  <a:gd name="textAreaTop" fmla="*/ 0 h 142920"/>
                  <a:gd name="textAreaBottom" fmla="*/ 143640 h 142920"/>
                </a:gdLst>
                <a:ahLst/>
                <a:rect l="textAreaLeft" t="textAreaTop" r="textAreaRight" b="textAreaBottom"/>
                <a:pathLst>
                  <a:path w="5514" h="4348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1640" bIns="71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3" name="Google Shape;426;p38"/>
              <p:cNvSpPr/>
              <p:nvPr/>
            </p:nvSpPr>
            <p:spPr>
              <a:xfrm>
                <a:off x="419040" y="2485440"/>
                <a:ext cx="194760" cy="142920"/>
              </a:xfrm>
              <a:custGeom>
                <a:avLst/>
                <a:gdLst>
                  <a:gd name="textAreaLeft" fmla="*/ 0 w 194760"/>
                  <a:gd name="textAreaRight" fmla="*/ 195480 w 194760"/>
                  <a:gd name="textAreaTop" fmla="*/ 0 h 142920"/>
                  <a:gd name="textAreaBottom" fmla="*/ 143640 h 142920"/>
                </a:gdLst>
                <a:ahLst/>
                <a:rect l="textAreaLeft" t="textAreaTop" r="textAreaRight" b="textAreaBottom"/>
                <a:pathLst>
                  <a:path w="5451" h="4349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1640" bIns="71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74" name="Google Shape;397;p38"/>
          <p:cNvGrpSpPr/>
          <p:nvPr/>
        </p:nvGrpSpPr>
        <p:grpSpPr>
          <a:xfrm>
            <a:off x="174960" y="1148400"/>
            <a:ext cx="881640" cy="798480"/>
            <a:chOff x="174960" y="1148400"/>
            <a:chExt cx="881640" cy="798480"/>
          </a:xfrm>
        </p:grpSpPr>
        <p:sp>
          <p:nvSpPr>
            <p:cNvPr id="375" name="Google Shape;398;p38"/>
            <p:cNvSpPr/>
            <p:nvPr/>
          </p:nvSpPr>
          <p:spPr>
            <a:xfrm>
              <a:off x="174960" y="1148400"/>
              <a:ext cx="881640" cy="79848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376" name="Google Shape;399;p38"/>
            <p:cNvGrpSpPr/>
            <p:nvPr/>
          </p:nvGrpSpPr>
          <p:grpSpPr>
            <a:xfrm>
              <a:off x="405720" y="1361520"/>
              <a:ext cx="416880" cy="371880"/>
              <a:chOff x="405720" y="1361520"/>
              <a:chExt cx="416880" cy="371880"/>
            </a:xfrm>
          </p:grpSpPr>
          <p:sp>
            <p:nvSpPr>
              <p:cNvPr id="377" name="Google Shape;400;p38"/>
              <p:cNvSpPr/>
              <p:nvPr/>
            </p:nvSpPr>
            <p:spPr>
              <a:xfrm>
                <a:off x="405720" y="1558440"/>
                <a:ext cx="73080" cy="174960"/>
              </a:xfrm>
              <a:custGeom>
                <a:avLst/>
                <a:gdLst>
                  <a:gd name="textAreaLeft" fmla="*/ 0 w 73080"/>
                  <a:gd name="textAreaRight" fmla="*/ 73800 w 73080"/>
                  <a:gd name="textAreaTop" fmla="*/ 0 h 174960"/>
                  <a:gd name="textAreaBottom" fmla="*/ 175680 h 174960"/>
                </a:gdLst>
                <a:ahLst/>
                <a:rect l="textAreaLeft" t="textAreaTop" r="textAreaRight" b="textAreaBottom"/>
                <a:pathLst>
                  <a:path w="2111" h="5546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7840" bIns="87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8" name="Google Shape;401;p38"/>
              <p:cNvSpPr/>
              <p:nvPr/>
            </p:nvSpPr>
            <p:spPr>
              <a:xfrm>
                <a:off x="480600" y="1361520"/>
                <a:ext cx="266040" cy="203040"/>
              </a:xfrm>
              <a:custGeom>
                <a:avLst/>
                <a:gdLst>
                  <a:gd name="textAreaLeft" fmla="*/ 0 w 266040"/>
                  <a:gd name="textAreaRight" fmla="*/ 266760 w 266040"/>
                  <a:gd name="textAreaTop" fmla="*/ 0 h 203040"/>
                  <a:gd name="textAreaBottom" fmla="*/ 203760 h 203040"/>
                </a:gdLst>
                <a:ahLst/>
                <a:rect l="textAreaLeft" t="textAreaTop" r="textAreaRight" b="textAreaBottom"/>
                <a:pathLst>
                  <a:path w="7625" h="6428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379" name="Google Shape;402;p38"/>
              <p:cNvSpPr/>
              <p:nvPr/>
            </p:nvSpPr>
            <p:spPr>
              <a:xfrm>
                <a:off x="503640" y="1551960"/>
                <a:ext cx="318960" cy="158760"/>
              </a:xfrm>
              <a:custGeom>
                <a:avLst/>
                <a:gdLst>
                  <a:gd name="textAreaLeft" fmla="*/ 0 w 318960"/>
                  <a:gd name="textAreaRight" fmla="*/ 319680 w 318960"/>
                  <a:gd name="textAreaTop" fmla="*/ 0 h 158760"/>
                  <a:gd name="textAreaBottom" fmla="*/ 159480 h 158760"/>
                </a:gdLst>
                <a:ahLst/>
                <a:rect l="textAreaLeft" t="textAreaTop" r="textAreaRight" b="textAreaBottom"/>
                <a:pathLst>
                  <a:path w="9137" h="5026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560" bIns="79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380" name="Google Shape;254;p30"/>
          <p:cNvSpPr/>
          <p:nvPr/>
        </p:nvSpPr>
        <p:spPr>
          <a:xfrm>
            <a:off x="174960" y="3183480"/>
            <a:ext cx="881640" cy="881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81" name="Google Shape;255;p30"/>
          <p:cNvGrpSpPr/>
          <p:nvPr/>
        </p:nvGrpSpPr>
        <p:grpSpPr>
          <a:xfrm>
            <a:off x="378720" y="3368880"/>
            <a:ext cx="464400" cy="457920"/>
            <a:chOff x="378720" y="3368880"/>
            <a:chExt cx="464400" cy="457920"/>
          </a:xfrm>
        </p:grpSpPr>
        <p:sp>
          <p:nvSpPr>
            <p:cNvPr id="382" name="Google Shape;256;p30"/>
            <p:cNvSpPr/>
            <p:nvPr/>
          </p:nvSpPr>
          <p:spPr>
            <a:xfrm>
              <a:off x="390960" y="3580560"/>
              <a:ext cx="90720" cy="8568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2332" h="2206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3" name="Google Shape;257;p30"/>
            <p:cNvSpPr/>
            <p:nvPr/>
          </p:nvSpPr>
          <p:spPr>
            <a:xfrm>
              <a:off x="439200" y="3626280"/>
              <a:ext cx="90720" cy="8676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86760"/>
                <a:gd name="textAreaBottom" fmla="*/ 87480 h 86760"/>
              </a:gdLst>
              <a:ahLst/>
              <a:rect l="textAreaLeft" t="textAreaTop" r="textAreaRight" b="textAreaBottom"/>
              <a:pathLst>
                <a:path w="2332" h="2238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4" name="Google Shape;258;p30"/>
            <p:cNvSpPr/>
            <p:nvPr/>
          </p:nvSpPr>
          <p:spPr>
            <a:xfrm>
              <a:off x="487080" y="3674160"/>
              <a:ext cx="89280" cy="8676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6760"/>
                <a:gd name="textAreaBottom" fmla="*/ 87480 h 86760"/>
              </a:gdLst>
              <a:ahLst/>
              <a:rect l="textAreaLeft" t="textAreaTop" r="textAreaRight" b="textAreaBottom"/>
              <a:pathLst>
                <a:path w="2301" h="223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5" name="Google Shape;259;p30"/>
            <p:cNvSpPr/>
            <p:nvPr/>
          </p:nvSpPr>
          <p:spPr>
            <a:xfrm>
              <a:off x="532800" y="3721320"/>
              <a:ext cx="90720" cy="8676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86760"/>
                <a:gd name="textAreaBottom" fmla="*/ 87480 h 86760"/>
              </a:gdLst>
              <a:ahLst/>
              <a:rect l="textAreaLeft" t="textAreaTop" r="textAreaRight" b="textAreaBottom"/>
              <a:pathLst>
                <a:path w="2332" h="223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6" name="Google Shape;260;p30"/>
            <p:cNvSpPr/>
            <p:nvPr/>
          </p:nvSpPr>
          <p:spPr>
            <a:xfrm>
              <a:off x="611640" y="3768840"/>
              <a:ext cx="57240" cy="5796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57960"/>
                <a:gd name="textAreaBottom" fmla="*/ 58680 h 57960"/>
              </a:gdLst>
              <a:ahLst/>
              <a:rect l="textAreaLeft" t="textAreaTop" r="textAreaRight" b="textAreaBottom"/>
              <a:pathLst>
                <a:path w="1482" h="1497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7" name="Google Shape;261;p30"/>
            <p:cNvSpPr/>
            <p:nvPr/>
          </p:nvSpPr>
          <p:spPr>
            <a:xfrm>
              <a:off x="378720" y="3395160"/>
              <a:ext cx="434880" cy="388080"/>
            </a:xfrm>
            <a:custGeom>
              <a:avLst/>
              <a:gdLst>
                <a:gd name="textAreaLeft" fmla="*/ 0 w 434880"/>
                <a:gd name="textAreaRight" fmla="*/ 435600 w 434880"/>
                <a:gd name="textAreaTop" fmla="*/ 0 h 388080"/>
                <a:gd name="textAreaBottom" fmla="*/ 388800 h 388080"/>
              </a:gdLst>
              <a:ahLst/>
              <a:rect l="textAreaLeft" t="textAreaTop" r="textAreaRight" b="textAreaBottom"/>
              <a:pathLst>
                <a:path w="11122" h="9933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8" name="Google Shape;262;p30"/>
            <p:cNvSpPr/>
            <p:nvPr/>
          </p:nvSpPr>
          <p:spPr>
            <a:xfrm>
              <a:off x="521640" y="3368880"/>
              <a:ext cx="321480" cy="235080"/>
            </a:xfrm>
            <a:custGeom>
              <a:avLst/>
              <a:gdLst>
                <a:gd name="textAreaLeft" fmla="*/ 0 w 321480"/>
                <a:gd name="textAreaRight" fmla="*/ 322200 w 321480"/>
                <a:gd name="textAreaTop" fmla="*/ 0 h 235080"/>
                <a:gd name="textAreaBottom" fmla="*/ 235800 h 235080"/>
              </a:gdLst>
              <a:ahLst/>
              <a:rect l="textAreaLeft" t="textAreaTop" r="textAreaRight" b="textAreaBottom"/>
              <a:pathLst>
                <a:path w="8224" h="6018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5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6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8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0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2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1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lt2"/>
                </a:solidFill>
                <a:latin typeface="Sarala"/>
                <a:ea typeface="Sarala"/>
              </a:rPr>
              <a:t>WHAT WE ARE</a:t>
            </a:r>
            <a:r>
              <a:rPr b="1" lang="en" sz="3500" spc="-1" strike="noStrike">
                <a:solidFill>
                  <a:schemeClr val="dk1"/>
                </a:solidFill>
                <a:latin typeface="Sarala"/>
                <a:ea typeface="Sarala"/>
              </a:rPr>
              <a:t> </a:t>
            </a:r>
            <a:r>
              <a:rPr b="1" lang="en" sz="3500" spc="-1" strike="noStrike">
                <a:solidFill>
                  <a:schemeClr val="accent1"/>
                </a:solidFill>
                <a:latin typeface="Sarala"/>
                <a:ea typeface="Sarala"/>
              </a:rPr>
              <a:t>WORKING ON</a:t>
            </a:r>
            <a:endParaRPr b="0" lang="en-IN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title"/>
          </p:nvPr>
        </p:nvSpPr>
        <p:spPr>
          <a:xfrm>
            <a:off x="813600" y="296100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accent1"/>
                </a:solidFill>
                <a:latin typeface="Sarala"/>
                <a:ea typeface="Sarala"/>
              </a:rPr>
              <a:t>DONORS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title"/>
          </p:nvPr>
        </p:nvSpPr>
        <p:spPr>
          <a:xfrm>
            <a:off x="3371760" y="296100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chemeClr val="accent1"/>
                </a:solidFill>
                <a:latin typeface="Sarala"/>
                <a:ea typeface="Sarala"/>
              </a:rPr>
              <a:t>VOLUNTEERS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title"/>
          </p:nvPr>
        </p:nvSpPr>
        <p:spPr>
          <a:xfrm>
            <a:off x="5929920" y="2961000"/>
            <a:ext cx="2399760" cy="44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chemeClr val="accent1"/>
                </a:solidFill>
                <a:latin typeface="Sarala"/>
                <a:ea typeface="Sarala"/>
              </a:rPr>
              <a:t>BENIFICIARIES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3" name="Google Shape;248;p30"/>
          <p:cNvGrpSpPr/>
          <p:nvPr/>
        </p:nvGrpSpPr>
        <p:grpSpPr>
          <a:xfrm>
            <a:off x="4345200" y="2119320"/>
            <a:ext cx="452880" cy="447120"/>
            <a:chOff x="4345200" y="2119320"/>
            <a:chExt cx="452880" cy="447120"/>
          </a:xfrm>
        </p:grpSpPr>
        <p:sp>
          <p:nvSpPr>
            <p:cNvPr id="394" name="Google Shape;249;p30"/>
            <p:cNvSpPr/>
            <p:nvPr/>
          </p:nvSpPr>
          <p:spPr>
            <a:xfrm>
              <a:off x="4666680" y="2145960"/>
              <a:ext cx="76680" cy="720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72000"/>
                <a:gd name="textAreaBottom" fmla="*/ 72720 h 72000"/>
              </a:gdLst>
              <a:ahLst/>
              <a:rect l="textAreaLeft" t="textAreaTop" r="textAreaRight" b="textAreaBottom"/>
              <a:pathLst>
                <a:path w="3326" h="313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360" bIns="36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250;p30"/>
            <p:cNvSpPr/>
            <p:nvPr/>
          </p:nvSpPr>
          <p:spPr>
            <a:xfrm>
              <a:off x="4521600" y="2434320"/>
              <a:ext cx="104400" cy="13212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132120"/>
                <a:gd name="textAreaBottom" fmla="*/ 132840 h 132120"/>
              </a:gdLst>
              <a:ahLst/>
              <a:rect l="textAreaLeft" t="textAreaTop" r="textAreaRight" b="textAreaBottom"/>
              <a:pathLst>
                <a:path w="4518" h="5722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251;p30"/>
            <p:cNvSpPr/>
            <p:nvPr/>
          </p:nvSpPr>
          <p:spPr>
            <a:xfrm>
              <a:off x="4546800" y="2303280"/>
              <a:ext cx="51840" cy="51840"/>
            </a:xfrm>
            <a:custGeom>
              <a:avLst/>
              <a:gdLst>
                <a:gd name="textAreaLeft" fmla="*/ 0 w 51840"/>
                <a:gd name="textAreaRight" fmla="*/ 52560 w 51840"/>
                <a:gd name="textAreaTop" fmla="*/ 0 h 51840"/>
                <a:gd name="textAreaBottom" fmla="*/ 52560 h 51840"/>
              </a:gdLst>
              <a:ahLst/>
              <a:rect l="textAreaLeft" t="textAreaTop" r="textAreaRight" b="textAreaBottom"/>
              <a:pathLst>
                <a:path w="2259" h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252;p30"/>
            <p:cNvSpPr/>
            <p:nvPr/>
          </p:nvSpPr>
          <p:spPr>
            <a:xfrm>
              <a:off x="4345200" y="2119320"/>
              <a:ext cx="452880" cy="220320"/>
            </a:xfrm>
            <a:custGeom>
              <a:avLst/>
              <a:gdLst>
                <a:gd name="textAreaLeft" fmla="*/ 0 w 452880"/>
                <a:gd name="textAreaRight" fmla="*/ 453600 w 452880"/>
                <a:gd name="textAreaTop" fmla="*/ 0 h 220320"/>
                <a:gd name="textAreaBottom" fmla="*/ 221040 h 220320"/>
              </a:gdLst>
              <a:ahLst/>
              <a:rect l="textAreaLeft" t="textAreaTop" r="textAreaRight" b="textAreaBottom"/>
              <a:pathLst>
                <a:path w="19529" h="9513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253;p30"/>
            <p:cNvSpPr/>
            <p:nvPr/>
          </p:nvSpPr>
          <p:spPr>
            <a:xfrm>
              <a:off x="4399920" y="2214720"/>
              <a:ext cx="343080" cy="351720"/>
            </a:xfrm>
            <a:custGeom>
              <a:avLst/>
              <a:gdLst>
                <a:gd name="textAreaLeft" fmla="*/ 0 w 343080"/>
                <a:gd name="textAreaRight" fmla="*/ 343800 w 343080"/>
                <a:gd name="textAreaTop" fmla="*/ 0 h 351720"/>
                <a:gd name="textAreaBottom" fmla="*/ 352440 h 351720"/>
              </a:gdLst>
              <a:ahLst/>
              <a:rect l="textAreaLeft" t="textAreaTop" r="textAreaRight" b="textAreaBottom"/>
              <a:pathLst>
                <a:path w="14792" h="15168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435d74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99" name="Google Shape;254;p30"/>
          <p:cNvSpPr/>
          <p:nvPr/>
        </p:nvSpPr>
        <p:spPr>
          <a:xfrm>
            <a:off x="6688800" y="1902240"/>
            <a:ext cx="881640" cy="881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00" name="Google Shape;255;p30"/>
          <p:cNvGrpSpPr/>
          <p:nvPr/>
        </p:nvGrpSpPr>
        <p:grpSpPr>
          <a:xfrm>
            <a:off x="6897240" y="2113920"/>
            <a:ext cx="464400" cy="457560"/>
            <a:chOff x="6897240" y="2113920"/>
            <a:chExt cx="464400" cy="457560"/>
          </a:xfrm>
        </p:grpSpPr>
        <p:sp>
          <p:nvSpPr>
            <p:cNvPr id="401" name="Google Shape;256;p30"/>
            <p:cNvSpPr/>
            <p:nvPr/>
          </p:nvSpPr>
          <p:spPr>
            <a:xfrm>
              <a:off x="6909480" y="2325600"/>
              <a:ext cx="90720" cy="8568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85680"/>
                <a:gd name="textAreaBottom" fmla="*/ 86400 h 85680"/>
              </a:gdLst>
              <a:ahLst/>
              <a:rect l="textAreaLeft" t="textAreaTop" r="textAreaRight" b="textAreaBottom"/>
              <a:pathLst>
                <a:path w="2332" h="2206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257;p30"/>
            <p:cNvSpPr/>
            <p:nvPr/>
          </p:nvSpPr>
          <p:spPr>
            <a:xfrm>
              <a:off x="6957720" y="2371320"/>
              <a:ext cx="90720" cy="8676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86760"/>
                <a:gd name="textAreaBottom" fmla="*/ 87480 h 86760"/>
              </a:gdLst>
              <a:ahLst/>
              <a:rect l="textAreaLeft" t="textAreaTop" r="textAreaRight" b="textAreaBottom"/>
              <a:pathLst>
                <a:path w="2332" h="2238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258;p30"/>
            <p:cNvSpPr/>
            <p:nvPr/>
          </p:nvSpPr>
          <p:spPr>
            <a:xfrm>
              <a:off x="7005960" y="2419200"/>
              <a:ext cx="89280" cy="8676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6760"/>
                <a:gd name="textAreaBottom" fmla="*/ 87480 h 86760"/>
              </a:gdLst>
              <a:ahLst/>
              <a:rect l="textAreaLeft" t="textAreaTop" r="textAreaRight" b="textAreaBottom"/>
              <a:pathLst>
                <a:path w="2301" h="223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259;p30"/>
            <p:cNvSpPr/>
            <p:nvPr/>
          </p:nvSpPr>
          <p:spPr>
            <a:xfrm>
              <a:off x="7051320" y="2466360"/>
              <a:ext cx="90720" cy="86760"/>
            </a:xfrm>
            <a:custGeom>
              <a:avLst/>
              <a:gdLst>
                <a:gd name="textAreaLeft" fmla="*/ 0 w 90720"/>
                <a:gd name="textAreaRight" fmla="*/ 91440 w 90720"/>
                <a:gd name="textAreaTop" fmla="*/ 0 h 86760"/>
                <a:gd name="textAreaBottom" fmla="*/ 87480 h 86760"/>
              </a:gdLst>
              <a:ahLst/>
              <a:rect l="textAreaLeft" t="textAreaTop" r="textAreaRight" b="textAreaBottom"/>
              <a:pathLst>
                <a:path w="2332" h="223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560" bIns="43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260;p30"/>
            <p:cNvSpPr/>
            <p:nvPr/>
          </p:nvSpPr>
          <p:spPr>
            <a:xfrm>
              <a:off x="7130520" y="2513520"/>
              <a:ext cx="57240" cy="5796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57960"/>
                <a:gd name="textAreaBottom" fmla="*/ 58680 h 57960"/>
              </a:gdLst>
              <a:ahLst/>
              <a:rect l="textAreaLeft" t="textAreaTop" r="textAreaRight" b="textAreaBottom"/>
              <a:pathLst>
                <a:path w="1482" h="1497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261;p30"/>
            <p:cNvSpPr/>
            <p:nvPr/>
          </p:nvSpPr>
          <p:spPr>
            <a:xfrm>
              <a:off x="6897240" y="2140200"/>
              <a:ext cx="434880" cy="388080"/>
            </a:xfrm>
            <a:custGeom>
              <a:avLst/>
              <a:gdLst>
                <a:gd name="textAreaLeft" fmla="*/ 0 w 434880"/>
                <a:gd name="textAreaRight" fmla="*/ 435600 w 434880"/>
                <a:gd name="textAreaTop" fmla="*/ 0 h 388080"/>
                <a:gd name="textAreaBottom" fmla="*/ 388800 h 388080"/>
              </a:gdLst>
              <a:ahLst/>
              <a:rect l="textAreaLeft" t="textAreaTop" r="textAreaRight" b="textAreaBottom"/>
              <a:pathLst>
                <a:path w="11122" h="9933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262;p30"/>
            <p:cNvSpPr/>
            <p:nvPr/>
          </p:nvSpPr>
          <p:spPr>
            <a:xfrm>
              <a:off x="7040160" y="2113920"/>
              <a:ext cx="321480" cy="235080"/>
            </a:xfrm>
            <a:custGeom>
              <a:avLst/>
              <a:gdLst>
                <a:gd name="textAreaLeft" fmla="*/ 0 w 321480"/>
                <a:gd name="textAreaRight" fmla="*/ 322200 w 321480"/>
                <a:gd name="textAreaTop" fmla="*/ 0 h 235080"/>
                <a:gd name="textAreaBottom" fmla="*/ 235800 h 235080"/>
              </a:gdLst>
              <a:ahLst/>
              <a:rect l="textAreaLeft" t="textAreaTop" r="textAreaRight" b="textAreaBottom"/>
              <a:pathLst>
                <a:path w="8224" h="6018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08" name="Google Shape;263;p30"/>
          <p:cNvSpPr/>
          <p:nvPr/>
        </p:nvSpPr>
        <p:spPr>
          <a:xfrm>
            <a:off x="1572840" y="1902240"/>
            <a:ext cx="881640" cy="881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09" name="Google Shape;264;p30"/>
          <p:cNvGrpSpPr/>
          <p:nvPr/>
        </p:nvGrpSpPr>
        <p:grpSpPr>
          <a:xfrm>
            <a:off x="1787040" y="2147760"/>
            <a:ext cx="455400" cy="422280"/>
            <a:chOff x="1787040" y="2147760"/>
            <a:chExt cx="455400" cy="422280"/>
          </a:xfrm>
        </p:grpSpPr>
        <p:sp>
          <p:nvSpPr>
            <p:cNvPr id="410" name="Google Shape;265;p30"/>
            <p:cNvSpPr/>
            <p:nvPr/>
          </p:nvSpPr>
          <p:spPr>
            <a:xfrm>
              <a:off x="1933560" y="2260080"/>
              <a:ext cx="308880" cy="309960"/>
            </a:xfrm>
            <a:custGeom>
              <a:avLst/>
              <a:gdLst>
                <a:gd name="textAreaLeft" fmla="*/ 0 w 308880"/>
                <a:gd name="textAreaRight" fmla="*/ 309600 w 308880"/>
                <a:gd name="textAreaTop" fmla="*/ 0 h 309960"/>
                <a:gd name="textAreaBottom" fmla="*/ 310680 h 309960"/>
              </a:gdLst>
              <a:ahLst/>
              <a:rect l="textAreaLeft" t="textAreaTop" r="textAreaRight" b="textAreaBottom"/>
              <a:pathLst>
                <a:path w="8255" h="8287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266;p30"/>
            <p:cNvSpPr/>
            <p:nvPr/>
          </p:nvSpPr>
          <p:spPr>
            <a:xfrm>
              <a:off x="1788120" y="2147760"/>
              <a:ext cx="239040" cy="111600"/>
            </a:xfrm>
            <a:custGeom>
              <a:avLst/>
              <a:gdLst>
                <a:gd name="textAreaLeft" fmla="*/ 0 w 239040"/>
                <a:gd name="textAreaRight" fmla="*/ 239760 w 239040"/>
                <a:gd name="textAreaTop" fmla="*/ 0 h 111600"/>
                <a:gd name="textAreaBottom" fmla="*/ 112320 h 111600"/>
              </a:gdLst>
              <a:ahLst/>
              <a:rect l="textAreaLeft" t="textAreaTop" r="textAreaRight" b="textAreaBottom"/>
              <a:pathLst>
                <a:path w="6396" h="2994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2" name="Google Shape;267;p30"/>
            <p:cNvSpPr/>
            <p:nvPr/>
          </p:nvSpPr>
          <p:spPr>
            <a:xfrm>
              <a:off x="1788120" y="2264760"/>
              <a:ext cx="164520" cy="88920"/>
            </a:xfrm>
            <a:custGeom>
              <a:avLst/>
              <a:gdLst>
                <a:gd name="textAreaLeft" fmla="*/ 0 w 164520"/>
                <a:gd name="textAreaRight" fmla="*/ 165240 w 164520"/>
                <a:gd name="textAreaTop" fmla="*/ 0 h 88920"/>
                <a:gd name="textAreaBottom" fmla="*/ 89640 h 88920"/>
              </a:gdLst>
              <a:ahLst/>
              <a:rect l="textAreaLeft" t="textAreaTop" r="textAreaRight" b="textAreaBottom"/>
              <a:pathLst>
                <a:path w="4411" h="2395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3" name="Google Shape;268;p30"/>
            <p:cNvSpPr/>
            <p:nvPr/>
          </p:nvSpPr>
          <p:spPr>
            <a:xfrm>
              <a:off x="1788120" y="2449080"/>
              <a:ext cx="158760" cy="88920"/>
            </a:xfrm>
            <a:custGeom>
              <a:avLst/>
              <a:gdLst>
                <a:gd name="textAreaLeft" fmla="*/ 0 w 158760"/>
                <a:gd name="textAreaRight" fmla="*/ 159480 w 158760"/>
                <a:gd name="textAreaTop" fmla="*/ 0 h 88920"/>
                <a:gd name="textAreaBottom" fmla="*/ 89640 h 88920"/>
              </a:gdLst>
              <a:ahLst/>
              <a:rect l="textAreaLeft" t="textAreaTop" r="textAreaRight" b="textAreaBottom"/>
              <a:pathLst>
                <a:path w="4254" h="2395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269;p30"/>
            <p:cNvSpPr/>
            <p:nvPr/>
          </p:nvSpPr>
          <p:spPr>
            <a:xfrm>
              <a:off x="1787040" y="2356920"/>
              <a:ext cx="116280" cy="90360"/>
            </a:xfrm>
            <a:custGeom>
              <a:avLst/>
              <a:gdLst>
                <a:gd name="textAreaLeft" fmla="*/ 0 w 116280"/>
                <a:gd name="textAreaRight" fmla="*/ 117000 w 11628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3120" h="2427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360" bIns="45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15" name="Google Shape;524;p42" descr=""/>
          <p:cNvPicPr/>
          <p:nvPr/>
        </p:nvPicPr>
        <p:blipFill>
          <a:blip r:embed="rId1"/>
          <a:srcRect l="18455" t="13359" r="11421" b="14492"/>
          <a:stretch/>
        </p:blipFill>
        <p:spPr>
          <a:xfrm>
            <a:off x="4076280" y="1961280"/>
            <a:ext cx="881640" cy="8816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8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1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6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9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2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4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9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0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Table 4"/>
          <p:cNvGraphicFramePr/>
          <p:nvPr/>
        </p:nvGraphicFramePr>
        <p:xfrm>
          <a:off x="1293840" y="888840"/>
          <a:ext cx="7137720" cy="2991600"/>
        </p:xfrm>
        <a:graphic>
          <a:graphicData uri="http://schemas.openxmlformats.org/drawingml/2006/table">
            <a:tbl>
              <a:tblPr/>
              <a:tblGrid>
                <a:gridCol w="3569040"/>
                <a:gridCol w="3569040"/>
              </a:tblGrid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Frontend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Reactjs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Backend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Spring Boot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Database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MySQL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ORM Mapping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JPA(Hibernate)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Testing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Junit, Mockito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Code Coverage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Eclemma, Jococo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7" name="Title 1"/>
          <p:cNvSpPr/>
          <p:nvPr/>
        </p:nvSpPr>
        <p:spPr>
          <a:xfrm>
            <a:off x="492120" y="149400"/>
            <a:ext cx="904752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7000"/>
          </a:bodyPr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262626"/>
                </a:solidFill>
                <a:latin typeface="Garamond"/>
              </a:rPr>
              <a:t>TECHNOLOGY STACK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4" descr=""/>
          <p:cNvPicPr/>
          <p:nvPr/>
        </p:nvPicPr>
        <p:blipFill>
          <a:blip r:embed="rId1"/>
          <a:stretch/>
        </p:blipFill>
        <p:spPr>
          <a:xfrm>
            <a:off x="1735560" y="519480"/>
            <a:ext cx="7054920" cy="4623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5"/>
          <p:cNvSpPr/>
          <p:nvPr/>
        </p:nvSpPr>
        <p:spPr>
          <a:xfrm>
            <a:off x="352800" y="772560"/>
            <a:ext cx="2196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ff725e"/>
                </a:solidFill>
                <a:uFillTx/>
                <a:latin typeface="Arial"/>
                <a:ea typeface="Arial"/>
              </a:rPr>
              <a:t>UML Use Case Diagram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481" dur="indefinite" restart="never" nodeType="tmRoot">
          <p:childTnLst>
            <p:seq>
              <p:cTn id="482" dur="indefinite" nodeType="mainSeq">
                <p:childTnLst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Box 8"/>
          <p:cNvSpPr/>
          <p:nvPr/>
        </p:nvSpPr>
        <p:spPr>
          <a:xfrm flipH="1">
            <a:off x="-720" y="304920"/>
            <a:ext cx="277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725e"/>
                </a:solidFill>
                <a:latin typeface="Arial"/>
                <a:ea typeface="Arial"/>
              </a:rPr>
              <a:t>Class Diagram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1" name="Picture 10" descr=""/>
          <p:cNvPicPr/>
          <p:nvPr/>
        </p:nvPicPr>
        <p:blipFill>
          <a:blip r:embed="rId1"/>
          <a:stretch/>
        </p:blipFill>
        <p:spPr>
          <a:xfrm>
            <a:off x="2668680" y="0"/>
            <a:ext cx="44740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Application>LibreOffice/7.5.1.2$Windows_X86_64 LibreOffice_project/fcbaee479e84c6cd81291587d2ee68cba099e129</Application>
  <AppVersion>15.0000</AppVersion>
  <Words>288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subbu</dc:creator>
  <dc:description/>
  <dc:language>en-IN</dc:language>
  <cp:lastModifiedBy/>
  <dcterms:modified xsi:type="dcterms:W3CDTF">2023-06-01T12:43:00Z</dcterms:modified>
  <cp:revision>57</cp:revision>
  <dc:subject/>
  <dc:title>FINAL PROJECT PROPOSAL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