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0" r:id="rId12"/>
    <p:sldId id="2146847067" r:id="rId13"/>
    <p:sldId id="2146847068" r:id="rId14"/>
    <p:sldId id="2146847062" r:id="rId15"/>
    <p:sldId id="2146847061" r:id="rId16"/>
    <p:sldId id="2146847055" r:id="rId17"/>
    <p:sldId id="2146847059" r:id="rId18"/>
    <p:sldId id="2146847069" r:id="rId19"/>
    <p:sldId id="2146847070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B7C907-40BC-44B2-8947-3AF76A621A6D}" v="31" dt="2025-08-01T13:30:27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bu panchakarla" userId="df8455db4976186a" providerId="LiveId" clId="{EAB7C907-40BC-44B2-8947-3AF76A621A6D}"/>
    <pc:docChg chg="undo custSel addSld delSld modSld">
      <pc:chgData name="subbu panchakarla" userId="df8455db4976186a" providerId="LiveId" clId="{EAB7C907-40BC-44B2-8947-3AF76A621A6D}" dt="2025-08-01T13:30:27.998" v="383"/>
      <pc:docMkLst>
        <pc:docMk/>
      </pc:docMkLst>
      <pc:sldChg chg="modSp mod">
        <pc:chgData name="subbu panchakarla" userId="df8455db4976186a" providerId="LiveId" clId="{EAB7C907-40BC-44B2-8947-3AF76A621A6D}" dt="2025-08-01T05:48:54.006" v="175" actId="20577"/>
        <pc:sldMkLst>
          <pc:docMk/>
          <pc:sldMk cId="953325580" sldId="256"/>
        </pc:sldMkLst>
        <pc:spChg chg="mod">
          <ac:chgData name="subbu panchakarla" userId="df8455db4976186a" providerId="LiveId" clId="{EAB7C907-40BC-44B2-8947-3AF76A621A6D}" dt="2025-08-01T05:43:22.716" v="9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subbu panchakarla" userId="df8455db4976186a" providerId="LiveId" clId="{EAB7C907-40BC-44B2-8947-3AF76A621A6D}" dt="2025-08-01T05:48:54.006" v="175" actId="20577"/>
          <ac:spMkLst>
            <pc:docMk/>
            <pc:sldMk cId="953325580" sldId="256"/>
            <ac:spMk id="3" creationId="{00000000-0000-0000-0000-000000000000}"/>
          </ac:spMkLst>
        </pc:spChg>
        <pc:spChg chg="mod">
          <ac:chgData name="subbu panchakarla" userId="df8455db4976186a" providerId="LiveId" clId="{EAB7C907-40BC-44B2-8947-3AF76A621A6D}" dt="2025-08-01T05:48:10.852" v="142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subbu panchakarla" userId="df8455db4976186a" providerId="LiveId" clId="{EAB7C907-40BC-44B2-8947-3AF76A621A6D}" dt="2025-08-01T05:46:21.258" v="103" actId="20577"/>
        <pc:sldMkLst>
          <pc:docMk/>
          <pc:sldMk cId="1186421160" sldId="262"/>
        </pc:sldMkLst>
        <pc:spChg chg="mod">
          <ac:chgData name="subbu panchakarla" userId="df8455db4976186a" providerId="LiveId" clId="{EAB7C907-40BC-44B2-8947-3AF76A621A6D}" dt="2025-08-01T05:46:21.258" v="103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addSp delSp modSp mod">
        <pc:chgData name="subbu panchakarla" userId="df8455db4976186a" providerId="LiveId" clId="{EAB7C907-40BC-44B2-8947-3AF76A621A6D}" dt="2025-08-01T05:51:29.272" v="206" actId="5793"/>
        <pc:sldMkLst>
          <pc:docMk/>
          <pc:sldMk cId="3210358481" sldId="263"/>
        </pc:sldMkLst>
        <pc:spChg chg="add del mod">
          <ac:chgData name="subbu panchakarla" userId="df8455db4976186a" providerId="LiveId" clId="{EAB7C907-40BC-44B2-8947-3AF76A621A6D}" dt="2025-08-01T05:51:29.272" v="206" actId="5793"/>
          <ac:spMkLst>
            <pc:docMk/>
            <pc:sldMk cId="3210358481" sldId="263"/>
            <ac:spMk id="2" creationId="{E041FD9D-DF07-9C37-1E61-1D920E0EF1D4}"/>
          </ac:spMkLst>
        </pc:spChg>
        <pc:spChg chg="add mod">
          <ac:chgData name="subbu panchakarla" userId="df8455db4976186a" providerId="LiveId" clId="{EAB7C907-40BC-44B2-8947-3AF76A621A6D}" dt="2025-08-01T05:49:40.771" v="178"/>
          <ac:spMkLst>
            <pc:docMk/>
            <pc:sldMk cId="3210358481" sldId="263"/>
            <ac:spMk id="3" creationId="{25785B71-8701-C778-BA87-7AB18568E41B}"/>
          </ac:spMkLst>
        </pc:spChg>
        <pc:spChg chg="add">
          <ac:chgData name="subbu panchakarla" userId="df8455db4976186a" providerId="LiveId" clId="{EAB7C907-40BC-44B2-8947-3AF76A621A6D}" dt="2025-08-01T05:49:45.119" v="181"/>
          <ac:spMkLst>
            <pc:docMk/>
            <pc:sldMk cId="3210358481" sldId="263"/>
            <ac:spMk id="4" creationId="{FCEFD866-AD32-0D9E-D120-8D1F0F142EA7}"/>
          </ac:spMkLst>
        </pc:spChg>
        <pc:spChg chg="add">
          <ac:chgData name="subbu panchakarla" userId="df8455db4976186a" providerId="LiveId" clId="{EAB7C907-40BC-44B2-8947-3AF76A621A6D}" dt="2025-08-01T05:49:57.798" v="187"/>
          <ac:spMkLst>
            <pc:docMk/>
            <pc:sldMk cId="3210358481" sldId="263"/>
            <ac:spMk id="6" creationId="{5BAC09E7-49E7-40C6-8C86-4B5E6439AA8B}"/>
          </ac:spMkLst>
        </pc:spChg>
      </pc:sldChg>
      <pc:sldChg chg="modSp mod">
        <pc:chgData name="subbu panchakarla" userId="df8455db4976186a" providerId="LiveId" clId="{EAB7C907-40BC-44B2-8947-3AF76A621A6D}" dt="2025-08-01T05:53:39.968" v="219"/>
        <pc:sldMkLst>
          <pc:docMk/>
          <pc:sldMk cId="3202024527" sldId="265"/>
        </pc:sldMkLst>
        <pc:spChg chg="mod">
          <ac:chgData name="subbu panchakarla" userId="df8455db4976186a" providerId="LiveId" clId="{EAB7C907-40BC-44B2-8947-3AF76A621A6D}" dt="2025-08-01T05:53:39.968" v="21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subbu panchakarla" userId="df8455db4976186a" providerId="LiveId" clId="{EAB7C907-40BC-44B2-8947-3AF76A621A6D}" dt="2025-08-01T05:54:22.094" v="221"/>
        <pc:sldMkLst>
          <pc:docMk/>
          <pc:sldMk cId="3819043843" sldId="2146847057"/>
        </pc:sldMkLst>
        <pc:spChg chg="mod">
          <ac:chgData name="subbu panchakarla" userId="df8455db4976186a" providerId="LiveId" clId="{EAB7C907-40BC-44B2-8947-3AF76A621A6D}" dt="2025-08-01T05:54:22.094" v="221"/>
          <ac:spMkLst>
            <pc:docMk/>
            <pc:sldMk cId="3819043843" sldId="2146847057"/>
            <ac:spMk id="3" creationId="{AB679E23-F86A-AFA9-FE9C-7F5A518E8198}"/>
          </ac:spMkLst>
        </pc:spChg>
      </pc:sldChg>
      <pc:sldChg chg="modSp mod">
        <pc:chgData name="subbu panchakarla" userId="df8455db4976186a" providerId="LiveId" clId="{EAB7C907-40BC-44B2-8947-3AF76A621A6D}" dt="2025-08-01T05:53:00.601" v="211"/>
        <pc:sldMkLst>
          <pc:docMk/>
          <pc:sldMk cId="1366800925" sldId="2146847058"/>
        </pc:sldMkLst>
        <pc:spChg chg="mod">
          <ac:chgData name="subbu panchakarla" userId="df8455db4976186a" providerId="LiveId" clId="{EAB7C907-40BC-44B2-8947-3AF76A621A6D}" dt="2025-08-01T05:53:00.601" v="211"/>
          <ac:spMkLst>
            <pc:docMk/>
            <pc:sldMk cId="1366800925" sldId="2146847058"/>
            <ac:spMk id="3" creationId="{40B9234A-56AB-47BB-E0BD-725AF6684B23}"/>
          </ac:spMkLst>
        </pc:spChg>
      </pc:sldChg>
      <pc:sldChg chg="addSp delSp modSp mod">
        <pc:chgData name="subbu panchakarla" userId="df8455db4976186a" providerId="LiveId" clId="{EAB7C907-40BC-44B2-8947-3AF76A621A6D}" dt="2025-08-01T06:27:39.338" v="315" actId="14100"/>
        <pc:sldMkLst>
          <pc:docMk/>
          <pc:sldMk cId="384733178" sldId="2146847059"/>
        </pc:sldMkLst>
        <pc:spChg chg="del mod">
          <ac:chgData name="subbu panchakarla" userId="df8455db4976186a" providerId="LiveId" clId="{EAB7C907-40BC-44B2-8947-3AF76A621A6D}" dt="2025-08-01T06:27:09.946" v="308" actId="931"/>
          <ac:spMkLst>
            <pc:docMk/>
            <pc:sldMk cId="384733178" sldId="2146847059"/>
            <ac:spMk id="3" creationId="{177D9613-6E93-8A63-8EC7-750760D77FD8}"/>
          </ac:spMkLst>
        </pc:spChg>
        <pc:picChg chg="add mod">
          <ac:chgData name="subbu panchakarla" userId="df8455db4976186a" providerId="LiveId" clId="{EAB7C907-40BC-44B2-8947-3AF76A621A6D}" dt="2025-08-01T06:27:39.338" v="315" actId="14100"/>
          <ac:picMkLst>
            <pc:docMk/>
            <pc:sldMk cId="384733178" sldId="2146847059"/>
            <ac:picMk id="5" creationId="{E72DE0B1-A78F-73CB-5915-1F9344A4C274}"/>
          </ac:picMkLst>
        </pc:picChg>
      </pc:sldChg>
      <pc:sldChg chg="addSp delSp modSp mod">
        <pc:chgData name="subbu panchakarla" userId="df8455db4976186a" providerId="LiveId" clId="{EAB7C907-40BC-44B2-8947-3AF76A621A6D}" dt="2025-08-01T05:59:51.538" v="275" actId="962"/>
        <pc:sldMkLst>
          <pc:docMk/>
          <pc:sldMk cId="2083715239" sldId="2146847060"/>
        </pc:sldMkLst>
        <pc:spChg chg="add del mod">
          <ac:chgData name="subbu panchakarla" userId="df8455db4976186a" providerId="LiveId" clId="{EAB7C907-40BC-44B2-8947-3AF76A621A6D}" dt="2025-08-01T05:57:06.953" v="236"/>
          <ac:spMkLst>
            <pc:docMk/>
            <pc:sldMk cId="2083715239" sldId="2146847060"/>
            <ac:spMk id="6" creationId="{62862B56-6038-CF0C-009D-B33F062100D1}"/>
          </ac:spMkLst>
        </pc:spChg>
        <pc:spChg chg="add mod">
          <ac:chgData name="subbu panchakarla" userId="df8455db4976186a" providerId="LiveId" clId="{EAB7C907-40BC-44B2-8947-3AF76A621A6D}" dt="2025-08-01T05:57:57.838" v="246" actId="5793"/>
          <ac:spMkLst>
            <pc:docMk/>
            <pc:sldMk cId="2083715239" sldId="2146847060"/>
            <ac:spMk id="7" creationId="{2A0A5A70-BEB0-7320-6CE7-022887E1EEC5}"/>
          </ac:spMkLst>
        </pc:spChg>
        <pc:picChg chg="add del mod">
          <ac:chgData name="subbu panchakarla" userId="df8455db4976186a" providerId="LiveId" clId="{EAB7C907-40BC-44B2-8947-3AF76A621A6D}" dt="2025-08-01T05:59:14.061" v="264" actId="478"/>
          <ac:picMkLst>
            <pc:docMk/>
            <pc:sldMk cId="2083715239" sldId="2146847060"/>
            <ac:picMk id="4" creationId="{C6C33D50-1EFD-8BBC-7890-6F3C89977575}"/>
          </ac:picMkLst>
        </pc:picChg>
        <pc:picChg chg="del">
          <ac:chgData name="subbu panchakarla" userId="df8455db4976186a" providerId="LiveId" clId="{EAB7C907-40BC-44B2-8947-3AF76A621A6D}" dt="2025-08-01T05:56:42.246" v="232" actId="478"/>
          <ac:picMkLst>
            <pc:docMk/>
            <pc:sldMk cId="2083715239" sldId="2146847060"/>
            <ac:picMk id="9" creationId="{B585371A-5E60-DF5B-ECF8-E4CE137EA724}"/>
          </ac:picMkLst>
        </pc:picChg>
        <pc:picChg chg="add mod">
          <ac:chgData name="subbu panchakarla" userId="df8455db4976186a" providerId="LiveId" clId="{EAB7C907-40BC-44B2-8947-3AF76A621A6D}" dt="2025-08-01T05:59:51.538" v="275" actId="962"/>
          <ac:picMkLst>
            <pc:docMk/>
            <pc:sldMk cId="2083715239" sldId="2146847060"/>
            <ac:picMk id="10" creationId="{1FD82498-FD0F-2225-7F5F-C220956C6DAB}"/>
          </ac:picMkLst>
        </pc:picChg>
      </pc:sldChg>
      <pc:sldChg chg="modSp mod">
        <pc:chgData name="subbu panchakarla" userId="df8455db4976186a" providerId="LiveId" clId="{EAB7C907-40BC-44B2-8947-3AF76A621A6D}" dt="2025-08-01T13:30:27.998" v="383"/>
        <pc:sldMkLst>
          <pc:docMk/>
          <pc:sldMk cId="2230664768" sldId="2146847061"/>
        </pc:sldMkLst>
        <pc:spChg chg="mod">
          <ac:chgData name="subbu panchakarla" userId="df8455db4976186a" providerId="LiveId" clId="{EAB7C907-40BC-44B2-8947-3AF76A621A6D}" dt="2025-08-01T13:30:27.998" v="383"/>
          <ac:spMkLst>
            <pc:docMk/>
            <pc:sldMk cId="2230664768" sldId="2146847061"/>
            <ac:spMk id="3" creationId="{51A299DD-46FA-7866-41D8-C1BFCC2F69DD}"/>
          </ac:spMkLst>
        </pc:spChg>
      </pc:sldChg>
      <pc:sldChg chg="addSp modSp mod">
        <pc:chgData name="subbu panchakarla" userId="df8455db4976186a" providerId="LiveId" clId="{EAB7C907-40BC-44B2-8947-3AF76A621A6D}" dt="2025-08-01T06:04:34.311" v="306" actId="20577"/>
        <pc:sldMkLst>
          <pc:docMk/>
          <pc:sldMk cId="4233882376" sldId="2146847062"/>
        </pc:sldMkLst>
        <pc:spChg chg="mod">
          <ac:chgData name="subbu panchakarla" userId="df8455db4976186a" providerId="LiveId" clId="{EAB7C907-40BC-44B2-8947-3AF76A621A6D}" dt="2025-08-01T06:04:34.311" v="306" actId="20577"/>
          <ac:spMkLst>
            <pc:docMk/>
            <pc:sldMk cId="4233882376" sldId="2146847062"/>
            <ac:spMk id="3" creationId="{D4974547-DF1B-77BB-E545-9344EDB9AD3F}"/>
          </ac:spMkLst>
        </pc:spChg>
        <pc:spChg chg="add">
          <ac:chgData name="subbu panchakarla" userId="df8455db4976186a" providerId="LiveId" clId="{EAB7C907-40BC-44B2-8947-3AF76A621A6D}" dt="2025-08-01T06:03:44.680" v="297"/>
          <ac:spMkLst>
            <pc:docMk/>
            <pc:sldMk cId="4233882376" sldId="2146847062"/>
            <ac:spMk id="4" creationId="{71229BCC-2C8B-E386-932A-A6EF09FEE377}"/>
          </ac:spMkLst>
        </pc:spChg>
        <pc:spChg chg="add">
          <ac:chgData name="subbu panchakarla" userId="df8455db4976186a" providerId="LiveId" clId="{EAB7C907-40BC-44B2-8947-3AF76A621A6D}" dt="2025-08-01T06:03:57.125" v="300"/>
          <ac:spMkLst>
            <pc:docMk/>
            <pc:sldMk cId="4233882376" sldId="2146847062"/>
            <ac:spMk id="5" creationId="{ADCB69CC-E12B-46D6-6E8D-E934CA0C9364}"/>
          </ac:spMkLst>
        </pc:spChg>
      </pc:sldChg>
      <pc:sldChg chg="delSp modSp del mod">
        <pc:chgData name="subbu panchakarla" userId="df8455db4976186a" providerId="LiveId" clId="{EAB7C907-40BC-44B2-8947-3AF76A621A6D}" dt="2025-08-01T06:32:03.981" v="340" actId="47"/>
        <pc:sldMkLst>
          <pc:docMk/>
          <pc:sldMk cId="4068668583" sldId="2146847066"/>
        </pc:sldMkLst>
        <pc:spChg chg="mod">
          <ac:chgData name="subbu panchakarla" userId="df8455db4976186a" providerId="LiveId" clId="{EAB7C907-40BC-44B2-8947-3AF76A621A6D}" dt="2025-08-01T06:32:01.985" v="339" actId="1076"/>
          <ac:spMkLst>
            <pc:docMk/>
            <pc:sldMk cId="4068668583" sldId="2146847066"/>
            <ac:spMk id="2" creationId="{BA3410C9-747C-0C4D-FAD7-77167E836569}"/>
          </ac:spMkLst>
        </pc:spChg>
        <pc:picChg chg="del">
          <ac:chgData name="subbu panchakarla" userId="df8455db4976186a" providerId="LiveId" clId="{EAB7C907-40BC-44B2-8947-3AF76A621A6D}" dt="2025-08-01T06:31:51.376" v="338" actId="478"/>
          <ac:picMkLst>
            <pc:docMk/>
            <pc:sldMk cId="4068668583" sldId="2146847066"/>
            <ac:picMk id="4" creationId="{52A59727-7B5F-F198-C013-B2ABF221F54C}"/>
          </ac:picMkLst>
        </pc:picChg>
      </pc:sldChg>
      <pc:sldChg chg="addSp delSp modSp mod">
        <pc:chgData name="subbu panchakarla" userId="df8455db4976186a" providerId="LiveId" clId="{EAB7C907-40BC-44B2-8947-3AF76A621A6D}" dt="2025-08-01T05:59:09.438" v="263" actId="14100"/>
        <pc:sldMkLst>
          <pc:docMk/>
          <pc:sldMk cId="1189541472" sldId="2146847067"/>
        </pc:sldMkLst>
        <pc:picChg chg="del">
          <ac:chgData name="subbu panchakarla" userId="df8455db4976186a" providerId="LiveId" clId="{EAB7C907-40BC-44B2-8947-3AF76A621A6D}" dt="2025-08-01T05:58:15.390" v="247" actId="478"/>
          <ac:picMkLst>
            <pc:docMk/>
            <pc:sldMk cId="1189541472" sldId="2146847067"/>
            <ac:picMk id="4" creationId="{58160D06-7AB9-E123-40C6-37292A37FD84}"/>
          </ac:picMkLst>
        </pc:picChg>
        <pc:picChg chg="add mod">
          <ac:chgData name="subbu panchakarla" userId="df8455db4976186a" providerId="LiveId" clId="{EAB7C907-40BC-44B2-8947-3AF76A621A6D}" dt="2025-08-01T05:59:09.438" v="263" actId="14100"/>
          <ac:picMkLst>
            <pc:docMk/>
            <pc:sldMk cId="1189541472" sldId="2146847067"/>
            <ac:picMk id="5" creationId="{91AD4C30-4E8B-6C6B-71C9-B9DFD3A29E50}"/>
          </ac:picMkLst>
        </pc:picChg>
      </pc:sldChg>
      <pc:sldChg chg="addSp delSp modSp mod">
        <pc:chgData name="subbu panchakarla" userId="df8455db4976186a" providerId="LiveId" clId="{EAB7C907-40BC-44B2-8947-3AF76A621A6D}" dt="2025-08-01T06:03:50.724" v="298" actId="14100"/>
        <pc:sldMkLst>
          <pc:docMk/>
          <pc:sldMk cId="1126302864" sldId="2146847068"/>
        </pc:sldMkLst>
        <pc:spChg chg="mod">
          <ac:chgData name="subbu panchakarla" userId="df8455db4976186a" providerId="LiveId" clId="{EAB7C907-40BC-44B2-8947-3AF76A621A6D}" dt="2025-08-01T06:00:56.067" v="284" actId="1076"/>
          <ac:spMkLst>
            <pc:docMk/>
            <pc:sldMk cId="1126302864" sldId="2146847068"/>
            <ac:spMk id="2" creationId="{8537292C-C6FB-E951-D59F-66CDA53E9B18}"/>
          </ac:spMkLst>
        </pc:spChg>
        <pc:spChg chg="mod">
          <ac:chgData name="subbu panchakarla" userId="df8455db4976186a" providerId="LiveId" clId="{EAB7C907-40BC-44B2-8947-3AF76A621A6D}" dt="2025-08-01T06:01:04.422" v="285" actId="1076"/>
          <ac:spMkLst>
            <pc:docMk/>
            <pc:sldMk cId="1126302864" sldId="2146847068"/>
            <ac:spMk id="5" creationId="{16A49521-B5B7-63EE-905D-5E4ED1D0957F}"/>
          </ac:spMkLst>
        </pc:spChg>
        <pc:picChg chg="del mod">
          <ac:chgData name="subbu panchakarla" userId="df8455db4976186a" providerId="LiveId" clId="{EAB7C907-40BC-44B2-8947-3AF76A621A6D}" dt="2025-08-01T06:00:40.479" v="282" actId="478"/>
          <ac:picMkLst>
            <pc:docMk/>
            <pc:sldMk cId="1126302864" sldId="2146847068"/>
            <ac:picMk id="3" creationId="{D5693625-3FD5-932E-3334-F54965E8A468}"/>
          </ac:picMkLst>
        </pc:picChg>
        <pc:picChg chg="add mod">
          <ac:chgData name="subbu panchakarla" userId="df8455db4976186a" providerId="LiveId" clId="{EAB7C907-40BC-44B2-8947-3AF76A621A6D}" dt="2025-08-01T06:01:13.642" v="288" actId="14100"/>
          <ac:picMkLst>
            <pc:docMk/>
            <pc:sldMk cId="1126302864" sldId="2146847068"/>
            <ac:picMk id="6" creationId="{6E769A46-80D3-6758-C20A-552BB472F951}"/>
          </ac:picMkLst>
        </pc:picChg>
        <pc:picChg chg="add mod">
          <ac:chgData name="subbu panchakarla" userId="df8455db4976186a" providerId="LiveId" clId="{EAB7C907-40BC-44B2-8947-3AF76A621A6D}" dt="2025-08-01T06:03:50.724" v="298" actId="14100"/>
          <ac:picMkLst>
            <pc:docMk/>
            <pc:sldMk cId="1126302864" sldId="2146847068"/>
            <ac:picMk id="8" creationId="{1CD58366-0E9A-DC32-771C-4BC4189F2ED9}"/>
          </ac:picMkLst>
        </pc:picChg>
      </pc:sldChg>
      <pc:sldChg chg="addSp delSp modSp mod">
        <pc:chgData name="subbu panchakarla" userId="df8455db4976186a" providerId="LiveId" clId="{EAB7C907-40BC-44B2-8947-3AF76A621A6D}" dt="2025-08-01T06:29:30.568" v="328" actId="1076"/>
        <pc:sldMkLst>
          <pc:docMk/>
          <pc:sldMk cId="1406661210" sldId="2146847069"/>
        </pc:sldMkLst>
        <pc:spChg chg="del mod">
          <ac:chgData name="subbu panchakarla" userId="df8455db4976186a" providerId="LiveId" clId="{EAB7C907-40BC-44B2-8947-3AF76A621A6D}" dt="2025-08-01T06:28:00.892" v="317" actId="478"/>
          <ac:spMkLst>
            <pc:docMk/>
            <pc:sldMk cId="1406661210" sldId="2146847069"/>
            <ac:spMk id="4" creationId="{00000000-0000-0000-0000-000000000000}"/>
          </ac:spMkLst>
        </pc:spChg>
        <pc:picChg chg="add mod">
          <ac:chgData name="subbu panchakarla" userId="df8455db4976186a" providerId="LiveId" clId="{EAB7C907-40BC-44B2-8947-3AF76A621A6D}" dt="2025-08-01T06:29:30.568" v="328" actId="1076"/>
          <ac:picMkLst>
            <pc:docMk/>
            <pc:sldMk cId="1406661210" sldId="2146847069"/>
            <ac:picMk id="3" creationId="{65E21758-80C8-C02A-529C-23E419A45451}"/>
          </ac:picMkLst>
        </pc:picChg>
      </pc:sldChg>
      <pc:sldChg chg="addSp modSp new mod">
        <pc:chgData name="subbu panchakarla" userId="df8455db4976186a" providerId="LiveId" clId="{EAB7C907-40BC-44B2-8947-3AF76A621A6D}" dt="2025-08-01T06:30:02.920" v="337" actId="14100"/>
        <pc:sldMkLst>
          <pc:docMk/>
          <pc:sldMk cId="2732567810" sldId="2146847070"/>
        </pc:sldMkLst>
        <pc:picChg chg="add mod">
          <ac:chgData name="subbu panchakarla" userId="df8455db4976186a" providerId="LiveId" clId="{EAB7C907-40BC-44B2-8947-3AF76A621A6D}" dt="2025-08-01T06:30:02.920" v="337" actId="14100"/>
          <ac:picMkLst>
            <pc:docMk/>
            <pc:sldMk cId="2732567810" sldId="2146847070"/>
            <ac:picMk id="3" creationId="{937B8C4B-77BF-71B0-D172-F3126FBB5C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13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bbuPachakarla/AICTE_IBM-Internship-projec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RESEARCH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Subrahmanyam Panchakarla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KBN College, Vijayawada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Computer science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50207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710220" y="1180503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769A46-80D3-6758-C20A-552BB472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76928"/>
            <a:ext cx="5082140" cy="4745253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D58366-0E9A-DC32-771C-4BC4189F2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360" y="1860083"/>
            <a:ext cx="6272463" cy="463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The agent can generate reports, suggest hypotheses, and even draft sections of research papers.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It saves time by automating repetitive tasks like citation management and data extraction.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Research Agents enhance efficiency, accuracy, and innovation in both academic and industrial R&amp;D.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>
                <a:hlinkClick r:id="rId2"/>
              </a:rPr>
              <a:t>https://github.com/SubbuPachakarla/AICTE_IBM-Internship-project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Multilingual Research Support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Voice-Activated Research Assistant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Real-Time Collaboration Features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Research Gap and Novel Topic Identification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Integration with Publishing Platforms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AI-Assisted Paper Drafting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 descr="A blue and white certificate&#10;&#10;AI-generated content may be incorrect.">
            <a:extLst>
              <a:ext uri="{FF2B5EF4-FFF2-40B4-BE49-F238E27FC236}">
                <a16:creationId xmlns:a16="http://schemas.microsoft.com/office/drawing/2014/main" id="{E72DE0B1-A78F-73CB-5915-1F9344A4C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8830" y="1301750"/>
            <a:ext cx="10319656" cy="4994878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E21758-80C8-C02A-529C-23E419A45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2" y="615043"/>
            <a:ext cx="11114315" cy="562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ertificate with text and images&#10;&#10;AI-generated content may be incorrect.">
            <a:extLst>
              <a:ext uri="{FF2B5EF4-FFF2-40B4-BE49-F238E27FC236}">
                <a16:creationId xmlns:a16="http://schemas.microsoft.com/office/drawing/2014/main" id="{937B8C4B-77BF-71B0-D172-F3126FBB5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9" y="979714"/>
            <a:ext cx="11430000" cy="533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67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Students, researchers, and professionals struggle with the overwhelming volume of academic papers and fragmented research tools.</a:t>
            </a:r>
            <a:br>
              <a:rPr lang="en-US" sz="2800" dirty="0"/>
            </a:br>
            <a:r>
              <a:rPr lang="en-US" sz="2800" dirty="0"/>
              <a:t>Manual literature reviews, citation formatting, and identifying research trends are time-consuming and inefficient.</a:t>
            </a:r>
          </a:p>
          <a:p>
            <a:r>
              <a:rPr lang="en-US" sz="2800" b="1" dirty="0"/>
              <a:t>Proposed Solution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An </a:t>
            </a:r>
            <a:r>
              <a:rPr lang="en-US" sz="2800" b="1" dirty="0"/>
              <a:t>AI Research Agent</a:t>
            </a:r>
            <a:r>
              <a:rPr lang="en-US" sz="2800" dirty="0"/>
              <a:t> built using </a:t>
            </a:r>
            <a:r>
              <a:rPr lang="en-US" sz="2800" b="1" dirty="0" err="1"/>
              <a:t>Watsonx</a:t>
            </a:r>
            <a:r>
              <a:rPr lang="en-US" sz="2800" dirty="0"/>
              <a:t>, </a:t>
            </a:r>
            <a:r>
              <a:rPr lang="en-US" sz="2800" b="1" dirty="0"/>
              <a:t>IBM Granite</a:t>
            </a:r>
            <a:r>
              <a:rPr lang="en-US" sz="2800" dirty="0"/>
              <a:t>, and </a:t>
            </a:r>
            <a:r>
              <a:rPr lang="en-US" sz="2800" b="1" dirty="0"/>
              <a:t>NLP</a:t>
            </a:r>
            <a:r>
              <a:rPr lang="en-US" sz="2800" dirty="0"/>
              <a:t>, capable of:</a:t>
            </a:r>
          </a:p>
          <a:p>
            <a:r>
              <a:rPr lang="en-US" sz="2800" dirty="0"/>
              <a:t>Searching and summarizing academic content</a:t>
            </a:r>
          </a:p>
          <a:p>
            <a:r>
              <a:rPr lang="en-US" sz="2800" dirty="0"/>
              <a:t>Generating citations</a:t>
            </a:r>
          </a:p>
          <a:p>
            <a:r>
              <a:rPr lang="en-US" sz="2800" dirty="0"/>
              <a:t>Recommending related papers</a:t>
            </a:r>
          </a:p>
          <a:p>
            <a:r>
              <a:rPr lang="en-US" sz="2800" dirty="0"/>
              <a:t>Suggesting hypotheses and drafting sections</a:t>
            </a:r>
          </a:p>
          <a:p>
            <a:pPr marL="0" indent="0">
              <a:buNone/>
            </a:pP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IN" sz="2800" dirty="0" err="1"/>
              <a:t>Watsonx</a:t>
            </a:r>
            <a:r>
              <a:rPr lang="en-IN" sz="2800" dirty="0"/>
              <a:t> Assistant (No-Code)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800" dirty="0" err="1"/>
              <a:t>Watsonx</a:t>
            </a:r>
            <a:r>
              <a:rPr lang="en-IN" sz="2800" dirty="0"/>
              <a:t> Prompt Lab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 Foundation model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  <a:p>
            <a:pPr marL="305435" indent="-305435"/>
            <a:r>
              <a:rPr lang="en-IN" dirty="0" err="1"/>
              <a:t>Watsonx</a:t>
            </a:r>
            <a:r>
              <a:rPr lang="en-IN" dirty="0"/>
              <a:t> Assistant</a:t>
            </a:r>
          </a:p>
          <a:p>
            <a:pPr marL="305435" indent="-305435"/>
            <a:r>
              <a:rPr lang="en-IN" dirty="0"/>
              <a:t>IBM Cloud Object Storage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🔍 </a:t>
            </a:r>
            <a:r>
              <a:rPr lang="en-IN" sz="2800" b="1" dirty="0"/>
              <a:t>Semantic search</a:t>
            </a:r>
            <a:r>
              <a:rPr lang="en-IN" sz="2800" dirty="0"/>
              <a:t> over academic domains</a:t>
            </a:r>
          </a:p>
          <a:p>
            <a:r>
              <a:rPr lang="en-IN" sz="2800" dirty="0"/>
              <a:t>📝 </a:t>
            </a:r>
            <a:r>
              <a:rPr lang="en-IN" sz="2800" b="1" dirty="0"/>
              <a:t>Auto-summarization</a:t>
            </a:r>
            <a:r>
              <a:rPr lang="en-IN" sz="2800" dirty="0"/>
              <a:t> of research papers</a:t>
            </a:r>
          </a:p>
          <a:p>
            <a:r>
              <a:rPr lang="en-IN" sz="2800" dirty="0"/>
              <a:t>🔗 </a:t>
            </a:r>
            <a:r>
              <a:rPr lang="en-IN" sz="2800" b="1" dirty="0"/>
              <a:t>Citation generation</a:t>
            </a:r>
            <a:r>
              <a:rPr lang="en-IN" sz="2800" dirty="0"/>
              <a:t> in APA/MLA/IEEE</a:t>
            </a:r>
          </a:p>
          <a:p>
            <a:r>
              <a:rPr lang="en-IN" sz="2800" dirty="0"/>
              <a:t>📈 </a:t>
            </a:r>
            <a:r>
              <a:rPr lang="en-IN" sz="2800" b="1" dirty="0"/>
              <a:t>Trend analysis</a:t>
            </a:r>
            <a:r>
              <a:rPr lang="en-IN" sz="2800" dirty="0"/>
              <a:t> over time</a:t>
            </a:r>
          </a:p>
          <a:p>
            <a:r>
              <a:rPr lang="en-IN" sz="2800" dirty="0"/>
              <a:t>🤝 </a:t>
            </a:r>
            <a:r>
              <a:rPr lang="en-IN" sz="2800" b="1" dirty="0"/>
              <a:t>Collaboration mapping</a:t>
            </a:r>
            <a:r>
              <a:rPr lang="en-IN" sz="2800" dirty="0"/>
              <a:t> for co-author suggestions</a:t>
            </a:r>
          </a:p>
          <a:p>
            <a:r>
              <a:rPr lang="en-IN" sz="2800" dirty="0"/>
              <a:t>🧪 </a:t>
            </a:r>
            <a:r>
              <a:rPr lang="en-IN" sz="2800" b="1" dirty="0"/>
              <a:t>Hypothesis suggestion + research section drafts</a:t>
            </a:r>
            <a:endParaRPr lang="en-IN" sz="2800" dirty="0"/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Academic Researchers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Research Institutions and Universities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Industry R&amp;D Teams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Educators</a:t>
            </a:r>
          </a:p>
          <a:p>
            <a:pPr marL="305435" indent="-305435"/>
            <a:r>
              <a:rPr lang="en-IN" sz="2800" dirty="0"/>
              <a:t>Scientific Publishing Platforms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A0A5A70-BEB0-7320-6CE7-022887E1EE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9875" y="2310965"/>
            <a:ext cx="599715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Functional, prompt-driven AI agent live on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Tested with research queries across various domains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Demonstrated reduced time in literature review &amp; writing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APA/MLA formatting for citations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1FD82498-FD0F-2225-7F5F-C220956C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67304"/>
            <a:ext cx="6599722" cy="57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AD4C30-4E8B-6C6B-71C9-B9DFD3A2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44" y="1722434"/>
            <a:ext cx="10125778" cy="443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76</TotalTime>
  <Words>346</Words>
  <Application>Microsoft Office PowerPoint</Application>
  <PresentationFormat>Widescreen</PresentationFormat>
  <Paragraphs>79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RESEARCH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subbu panchakarla</cp:lastModifiedBy>
  <cp:revision>142</cp:revision>
  <dcterms:created xsi:type="dcterms:W3CDTF">2021-05-26T16:50:10Z</dcterms:created>
  <dcterms:modified xsi:type="dcterms:W3CDTF">2025-08-01T13:30:32Z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