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3" r:id="rId3"/>
    <p:sldId id="268" r:id="rId4"/>
    <p:sldId id="257" r:id="rId5"/>
    <p:sldId id="258" r:id="rId6"/>
    <p:sldId id="259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>
        <p:scale>
          <a:sx n="66" d="100"/>
          <a:sy n="66" d="100"/>
        </p:scale>
        <p:origin x="-1632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BDE191-C29A-4A24-B8EF-63AF6367357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CAB2717-6CF8-4D30-8ED5-CDA2CAA9B1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BDE191-C29A-4A24-B8EF-63AF6367357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AB2717-6CF8-4D30-8ED5-CDA2CAA9B1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BDE191-C29A-4A24-B8EF-63AF6367357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AB2717-6CF8-4D30-8ED5-CDA2CAA9B1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BDE191-C29A-4A24-B8EF-63AF6367357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AB2717-6CF8-4D30-8ED5-CDA2CAA9B1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BDE191-C29A-4A24-B8EF-63AF6367357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AB2717-6CF8-4D30-8ED5-CDA2CAA9B1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BDE191-C29A-4A24-B8EF-63AF6367357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AB2717-6CF8-4D30-8ED5-CDA2CAA9B1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BDE191-C29A-4A24-B8EF-63AF6367357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AB2717-6CF8-4D30-8ED5-CDA2CAA9B14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BDE191-C29A-4A24-B8EF-63AF6367357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AB2717-6CF8-4D30-8ED5-CDA2CAA9B1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BDE191-C29A-4A24-B8EF-63AF6367357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AB2717-6CF8-4D30-8ED5-CDA2CAA9B1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EBDE191-C29A-4A24-B8EF-63AF6367357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AB2717-6CF8-4D30-8ED5-CDA2CAA9B14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BDE191-C29A-4A24-B8EF-63AF6367357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CAB2717-6CF8-4D30-8ED5-CDA2CAA9B14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BDE191-C29A-4A24-B8EF-63AF6367357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CAB2717-6CF8-4D30-8ED5-CDA2CAA9B1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010400" cy="22098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  <a:latin typeface="Arial Rounded MT Bold" pitchFamily="34" charset="0"/>
              </a:rPr>
              <a:t>COMMUNICATION SKILLS </a:t>
            </a:r>
            <a:endParaRPr lang="en-US" sz="4000" dirty="0">
              <a:solidFill>
                <a:schemeClr val="bg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  <a:latin typeface="Arial Rounded MT Bold" pitchFamily="34" charset="0"/>
              </a:rPr>
              <a:t>IMPORTANCE OF READING</a:t>
            </a:r>
            <a:endParaRPr lang="en-US" sz="3600" b="1" dirty="0">
              <a:solidFill>
                <a:srgbClr val="00B05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1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94654"/>
            <a:ext cx="7010400" cy="436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50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"/>
            <a:ext cx="6153150" cy="6153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5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rmAutofit fontScale="62500" lnSpcReduction="20000"/>
          </a:bodyPr>
          <a:lstStyle/>
          <a:p>
            <a:r>
              <a:rPr lang="en-US" sz="7000" b="1" dirty="0" smtClean="0">
                <a:latin typeface="Freestyle Script" pitchFamily="66" charset="0"/>
              </a:rPr>
              <a:t>Reading is crucial for various reasons.</a:t>
            </a:r>
          </a:p>
          <a:p>
            <a:r>
              <a:rPr lang="en-US" sz="7000" b="1" dirty="0" smtClean="0">
                <a:latin typeface="Freestyle Script" pitchFamily="66" charset="0"/>
              </a:rPr>
              <a:t>It enhances knowledge , vocabulary , and critical thinking skills.</a:t>
            </a:r>
          </a:p>
          <a:p>
            <a:r>
              <a:rPr lang="en-US" sz="7000" b="1" dirty="0" smtClean="0">
                <a:latin typeface="Freestyle Script" pitchFamily="66" charset="0"/>
              </a:rPr>
              <a:t>It opens door to new ideas , cultures and perspectives , fostering empathy and understanding. </a:t>
            </a:r>
          </a:p>
          <a:p>
            <a:r>
              <a:rPr lang="en-US" sz="7000" b="1" dirty="0" smtClean="0">
                <a:latin typeface="Freestyle Script" pitchFamily="66" charset="0"/>
              </a:rPr>
              <a:t>Reading also improves concentration , reduces stress, and enhances imagination.</a:t>
            </a:r>
          </a:p>
          <a:p>
            <a:r>
              <a:rPr lang="en-US" sz="7000" b="1" dirty="0">
                <a:latin typeface="Freestyle Script" pitchFamily="66" charset="0"/>
              </a:rPr>
              <a:t>It is a lifelong skill essential for academic, professional , and personal growth</a:t>
            </a:r>
            <a:endParaRPr lang="en-US" sz="7000" b="1" dirty="0" smtClean="0">
              <a:latin typeface="Freestyle Script" pitchFamily="66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60080" cy="5715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2800" dirty="0" smtClean="0">
                <a:solidFill>
                  <a:srgbClr val="0070C0"/>
                </a:solidFill>
                <a:latin typeface="Algerian" pitchFamily="82" charset="0"/>
              </a:rPr>
              <a:t>REASONS: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r>
              <a:rPr lang="en-US" sz="11200" dirty="0" smtClean="0">
                <a:latin typeface="Gill Sans Ultra Bold Condensed" pitchFamily="34" charset="0"/>
              </a:rPr>
              <a:t>Knowledge acquisition:</a:t>
            </a:r>
          </a:p>
          <a:p>
            <a:pPr marL="0" indent="0">
              <a:buNone/>
            </a:pPr>
            <a:r>
              <a:rPr lang="en-US" sz="11200" dirty="0" smtClean="0">
                <a:latin typeface="Harlow Solid Italic" pitchFamily="82" charset="0"/>
              </a:rPr>
              <a:t>                   Reading makes you to think of new ideas and knowledge base.</a:t>
            </a:r>
          </a:p>
          <a:p>
            <a:r>
              <a:rPr lang="en-US" sz="11200" dirty="0" smtClean="0">
                <a:latin typeface="Gill Sans Ultra Bold Condensed" pitchFamily="34" charset="0"/>
              </a:rPr>
              <a:t>Vocabulary expansion</a:t>
            </a:r>
            <a:r>
              <a:rPr lang="en-US" sz="6400" dirty="0" smtClean="0">
                <a:latin typeface="Kristen ITC" pitchFamily="66" charset="0"/>
              </a:rPr>
              <a:t>:</a:t>
            </a:r>
          </a:p>
          <a:p>
            <a:pPr marL="0" indent="0">
              <a:buNone/>
            </a:pPr>
            <a:r>
              <a:rPr lang="en-US" sz="6400" dirty="0">
                <a:latin typeface="Kristen ITC" pitchFamily="66" charset="0"/>
              </a:rPr>
              <a:t> </a:t>
            </a:r>
            <a:r>
              <a:rPr lang="en-US" sz="6400" dirty="0" smtClean="0">
                <a:latin typeface="Kristen ITC" pitchFamily="66" charset="0"/>
              </a:rPr>
              <a:t>                          </a:t>
            </a:r>
            <a:r>
              <a:rPr lang="en-US" sz="11200" dirty="0" smtClean="0">
                <a:latin typeface="Harlow Solid Italic" pitchFamily="82" charset="0"/>
              </a:rPr>
              <a:t>A rich vocabulary makes effective communication</a:t>
            </a:r>
            <a:r>
              <a:rPr lang="en-US" sz="6400" dirty="0" smtClean="0">
                <a:latin typeface="Kristen ITC" pitchFamily="66" charset="0"/>
              </a:rPr>
              <a:t>.</a:t>
            </a:r>
          </a:p>
          <a:p>
            <a:r>
              <a:rPr lang="en-US" sz="12800" dirty="0" smtClean="0">
                <a:latin typeface="Gill Sans Ultra Bold Condensed" pitchFamily="34" charset="0"/>
              </a:rPr>
              <a:t>Critical thinking</a:t>
            </a:r>
            <a:r>
              <a:rPr lang="en-US" sz="6400" dirty="0" smtClean="0">
                <a:latin typeface="Kristen ITC" pitchFamily="66" charset="0"/>
              </a:rPr>
              <a:t>:</a:t>
            </a:r>
          </a:p>
          <a:p>
            <a:pPr marL="0" indent="0">
              <a:buNone/>
            </a:pPr>
            <a:r>
              <a:rPr lang="en-US" sz="11200" dirty="0" smtClean="0">
                <a:latin typeface="Harlow Solid Italic" pitchFamily="82" charset="0"/>
              </a:rPr>
              <a:t>                   Reading encourages analytical thinking</a:t>
            </a:r>
            <a:r>
              <a:rPr lang="en-US" sz="6400" dirty="0" smtClean="0">
                <a:latin typeface="Kristen ITC" pitchFamily="66" charset="0"/>
              </a:rPr>
              <a:t>.</a:t>
            </a:r>
          </a:p>
          <a:p>
            <a:r>
              <a:rPr lang="en-US" sz="9600" dirty="0" smtClean="0">
                <a:latin typeface="Gill Sans Ultra Bold" pitchFamily="34" charset="0"/>
              </a:rPr>
              <a:t>Improved focus and concentration</a:t>
            </a:r>
            <a:r>
              <a:rPr lang="en-US" sz="9600" dirty="0" smtClean="0">
                <a:latin typeface="Kristen ITC" pitchFamily="66" charset="0"/>
              </a:rPr>
              <a:t>:</a:t>
            </a:r>
          </a:p>
          <a:p>
            <a:pPr marL="0" indent="0">
              <a:buNone/>
            </a:pPr>
            <a:r>
              <a:rPr lang="en-US" sz="11200" dirty="0" smtClean="0">
                <a:latin typeface="Kristen ITC" pitchFamily="66" charset="0"/>
              </a:rPr>
              <a:t>               </a:t>
            </a:r>
            <a:r>
              <a:rPr lang="en-US" sz="11200" dirty="0">
                <a:latin typeface="Harlow Solid Italic" pitchFamily="82" charset="0"/>
              </a:rPr>
              <a:t>R</a:t>
            </a:r>
            <a:r>
              <a:rPr lang="en-US" sz="11200" dirty="0" smtClean="0">
                <a:latin typeface="Harlow Solid Italic" pitchFamily="82" charset="0"/>
              </a:rPr>
              <a:t>eading requires focus and enhances your concentration skills</a:t>
            </a:r>
            <a:r>
              <a:rPr lang="en-US" sz="11200" dirty="0" smtClean="0">
                <a:latin typeface="Kristen ITC" pitchFamily="66" charset="0"/>
              </a:rPr>
              <a:t>.</a:t>
            </a:r>
          </a:p>
          <a:p>
            <a:r>
              <a:rPr lang="en-US" sz="12800" dirty="0" smtClean="0">
                <a:latin typeface="Gill Sans Ultra Bold Condensed" pitchFamily="34" charset="0"/>
              </a:rPr>
              <a:t>Stress reduction</a:t>
            </a:r>
            <a:r>
              <a:rPr lang="en-US" sz="9600" dirty="0" smtClean="0">
                <a:latin typeface="Gill Sans Ultra Bold Condensed" pitchFamily="34" charset="0"/>
              </a:rPr>
              <a:t>:</a:t>
            </a:r>
          </a:p>
          <a:p>
            <a:pPr marL="0" indent="0">
              <a:buNone/>
            </a:pPr>
            <a:r>
              <a:rPr lang="en-US" sz="11200" dirty="0">
                <a:latin typeface="Kristen ITC" pitchFamily="66" charset="0"/>
              </a:rPr>
              <a:t> </a:t>
            </a:r>
            <a:r>
              <a:rPr lang="en-US" sz="11200" dirty="0" smtClean="0">
                <a:latin typeface="Kristen ITC" pitchFamily="66" charset="0"/>
              </a:rPr>
              <a:t>              </a:t>
            </a:r>
            <a:r>
              <a:rPr lang="en-US" sz="11200" dirty="0" smtClean="0">
                <a:latin typeface="Harlow Solid Italic" pitchFamily="82" charset="0"/>
              </a:rPr>
              <a:t>Engaged in a good book can act as a stress reduction , and make relaxation.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97203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0"/>
            <a:ext cx="818388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Gill Sans Ultra Bold" pitchFamily="34" charset="0"/>
              </a:rPr>
              <a:t>Enhanced imagination and creativity</a:t>
            </a:r>
            <a:r>
              <a:rPr lang="en-US" sz="1600" dirty="0" smtClean="0">
                <a:latin typeface="Kristen ITC" pitchFamily="66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Harlow Solid Italic" pitchFamily="82" charset="0"/>
              </a:rPr>
              <a:t> </a:t>
            </a:r>
            <a:r>
              <a:rPr lang="en-US" dirty="0" smtClean="0">
                <a:latin typeface="Harlow Solid Italic" pitchFamily="82" charset="0"/>
              </a:rPr>
              <a:t>                   </a:t>
            </a:r>
            <a:r>
              <a:rPr lang="en-US" sz="2600" dirty="0" smtClean="0">
                <a:latin typeface="Harlow Solid Italic" pitchFamily="82" charset="0"/>
              </a:rPr>
              <a:t>Reading fiction in particular allows your mind to wander into different worlds , stimulating creativity and imagination.</a:t>
            </a:r>
          </a:p>
          <a:p>
            <a:r>
              <a:rPr lang="en-US" dirty="0" smtClean="0">
                <a:latin typeface="Gill Sans Ultra Bold Condensed" pitchFamily="34" charset="0"/>
              </a:rPr>
              <a:t>Better writing skills</a:t>
            </a:r>
            <a:r>
              <a:rPr lang="en-US" sz="2000" b="1" dirty="0" smtClean="0">
                <a:latin typeface="Kristen ITC" pitchFamily="66" charset="0"/>
              </a:rPr>
              <a:t>:</a:t>
            </a:r>
          </a:p>
          <a:p>
            <a:pPr marL="0" indent="0">
              <a:buNone/>
            </a:pPr>
            <a:r>
              <a:rPr lang="en-US" sz="2600" b="1" dirty="0" smtClean="0">
                <a:latin typeface="Harlow Solid Italic" pitchFamily="82" charset="0"/>
              </a:rPr>
              <a:t>                     Exposure to well written content improves your own writing skills.</a:t>
            </a:r>
          </a:p>
          <a:p>
            <a:r>
              <a:rPr lang="en-US" sz="2000" b="1" dirty="0" smtClean="0">
                <a:latin typeface="Gill Sans Ultra Bold" pitchFamily="34" charset="0"/>
              </a:rPr>
              <a:t>Empathy and understanding</a:t>
            </a:r>
            <a:r>
              <a:rPr lang="en-US" sz="2000" b="1" dirty="0" smtClean="0">
                <a:latin typeface="Kristen ITC" pitchFamily="66" charset="0"/>
              </a:rPr>
              <a:t>:</a:t>
            </a:r>
          </a:p>
          <a:p>
            <a:pPr marL="0" indent="0">
              <a:buNone/>
            </a:pPr>
            <a:r>
              <a:rPr lang="en-US" sz="2600" b="1" dirty="0">
                <a:latin typeface="Harlow Solid Italic" pitchFamily="82" charset="0"/>
              </a:rPr>
              <a:t> </a:t>
            </a:r>
            <a:r>
              <a:rPr lang="en-US" sz="2600" b="1" dirty="0" smtClean="0">
                <a:latin typeface="Harlow Solid Italic" pitchFamily="82" charset="0"/>
              </a:rPr>
              <a:t>              It helps you understand others emotion making you compassionate </a:t>
            </a:r>
            <a:r>
              <a:rPr lang="en-US" sz="2000" b="1" dirty="0" smtClean="0">
                <a:latin typeface="Kristen ITC" pitchFamily="66" charset="0"/>
              </a:rPr>
              <a:t>.</a:t>
            </a:r>
          </a:p>
          <a:p>
            <a:r>
              <a:rPr lang="en-US" sz="2600" b="1" dirty="0" smtClean="0">
                <a:latin typeface="Gill Sans Ultra Bold Condensed" pitchFamily="34" charset="0"/>
              </a:rPr>
              <a:t>Lifelong learning</a:t>
            </a:r>
            <a:r>
              <a:rPr lang="en-US" sz="2000" b="1" dirty="0" smtClean="0">
                <a:latin typeface="Kristen ITC" pitchFamily="66" charset="0"/>
              </a:rPr>
              <a:t>:</a:t>
            </a:r>
          </a:p>
          <a:p>
            <a:pPr marL="0" indent="0">
              <a:buNone/>
            </a:pPr>
            <a:r>
              <a:rPr lang="en-US" sz="2600" b="1" dirty="0">
                <a:latin typeface="Harlow Solid Italic" pitchFamily="82" charset="0"/>
              </a:rPr>
              <a:t> </a:t>
            </a:r>
            <a:r>
              <a:rPr lang="en-US" sz="2600" b="1" dirty="0" smtClean="0">
                <a:latin typeface="Harlow Solid Italic" pitchFamily="82" charset="0"/>
              </a:rPr>
              <a:t>                     Reading keeps your mind active promoting lifelong learning . It allows you to explore various subjects</a:t>
            </a:r>
            <a:r>
              <a:rPr lang="en-US" sz="2000" b="1" dirty="0" smtClean="0">
                <a:latin typeface="Kristen ITC" pitchFamily="66" charset="0"/>
              </a:rPr>
              <a:t>.</a:t>
            </a:r>
          </a:p>
          <a:p>
            <a:r>
              <a:rPr lang="en-US" sz="2600" b="1" dirty="0" smtClean="0">
                <a:latin typeface="Gill Sans Ultra Bold Condensed" pitchFamily="34" charset="0"/>
              </a:rPr>
              <a:t>Personal growth:</a:t>
            </a:r>
          </a:p>
          <a:p>
            <a:pPr marL="0" indent="0">
              <a:buNone/>
            </a:pPr>
            <a:r>
              <a:rPr lang="en-US" sz="2000" b="1" dirty="0">
                <a:latin typeface="Kristen ITC" pitchFamily="66" charset="0"/>
              </a:rPr>
              <a:t> </a:t>
            </a:r>
            <a:r>
              <a:rPr lang="en-US" sz="2000" b="1" dirty="0" smtClean="0">
                <a:latin typeface="Kristen ITC" pitchFamily="66" charset="0"/>
              </a:rPr>
              <a:t>                      </a:t>
            </a:r>
            <a:r>
              <a:rPr lang="en-US" sz="2600" b="1" dirty="0" smtClean="0">
                <a:latin typeface="Harlow Solid Italic" pitchFamily="82" charset="0"/>
              </a:rPr>
              <a:t>They can inspire, motivate and challenge your beliefs ,fostering personal growth and self reflection.</a:t>
            </a:r>
            <a:endParaRPr lang="en-US" sz="2600" b="1" dirty="0">
              <a:latin typeface="Harlow Solid Itali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91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4344"/>
            <a:ext cx="9372600" cy="7104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04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280</TotalTime>
  <Words>237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COMMUNICATION SKILLS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SKILLS-1</dc:title>
  <dc:creator>UNIVERSAL</dc:creator>
  <cp:lastModifiedBy>UNIVERSAL</cp:lastModifiedBy>
  <cp:revision>29</cp:revision>
  <dcterms:created xsi:type="dcterms:W3CDTF">2023-10-11T15:32:21Z</dcterms:created>
  <dcterms:modified xsi:type="dcterms:W3CDTF">2023-12-10T02:08:14Z</dcterms:modified>
</cp:coreProperties>
</file>