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GB" sz="2400" dirty="0"/>
              <a:t> </a:t>
            </a:r>
            <a:r>
              <a:rPr lang="en-GB" sz="2400" dirty="0" err="1"/>
              <a:t>Subeekshe</a:t>
            </a:r>
            <a:r>
              <a:rPr lang="en-GB" sz="2400" dirty="0"/>
              <a:t> </a:t>
            </a:r>
            <a:r>
              <a:rPr lang="en-GB" sz="2400" dirty="0" err="1"/>
              <a:t>kanna</a:t>
            </a:r>
            <a:r>
              <a:rPr lang="en-GB" sz="2400" dirty="0"/>
              <a:t>. S</a:t>
            </a:r>
            <a:endParaRPr lang="en-US" sz="2400" dirty="0"/>
          </a:p>
          <a:p>
            <a:r>
              <a:rPr lang="en-US" sz="2400" dirty="0"/>
              <a:t>REGISTER NO:</a:t>
            </a:r>
            <a:r>
              <a:rPr lang="en-GB" sz="2400" dirty="0"/>
              <a:t> 312220226</a:t>
            </a:r>
            <a:endParaRPr lang="en-US" sz="2400" dirty="0"/>
          </a:p>
          <a:p>
            <a:r>
              <a:rPr lang="en-US" sz="2400" dirty="0"/>
              <a:t>DEPARTMENT:</a:t>
            </a:r>
            <a:r>
              <a:rPr lang="en-GB" sz="2400" dirty="0"/>
              <a:t> Commerce </a:t>
            </a:r>
            <a:endParaRPr lang="en-US" sz="2400" dirty="0"/>
          </a:p>
          <a:p>
            <a:r>
              <a:rPr lang="en-US" sz="2400" dirty="0"/>
              <a:t>COLLEGE</a:t>
            </a:r>
            <a:r>
              <a:rPr lang="en-GB" sz="2400" dirty="0"/>
              <a:t> : </a:t>
            </a:r>
            <a:r>
              <a:rPr lang="en-GB" sz="2400" dirty="0" err="1"/>
              <a:t>Jeppiaar</a:t>
            </a:r>
            <a:r>
              <a:rPr lang="en-GB" sz="2400" dirty="0"/>
              <a:t> college of arts and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86D3B5B4-6325-4D29-2C94-3B5158C23E2B}"/>
              </a:ext>
            </a:extLst>
          </p:cNvPr>
          <p:cNvSpPr txBox="1"/>
          <p:nvPr/>
        </p:nvSpPr>
        <p:spPr>
          <a:xfrm>
            <a:off x="427123" y="1672900"/>
            <a:ext cx="8721029" cy="1200329"/>
          </a:xfrm>
          <a:prstGeom prst="rect">
            <a:avLst/>
          </a:prstGeom>
          <a:noFill/>
        </p:spPr>
        <p:txBody>
          <a:bodyPr wrap="square">
            <a:spAutoFit/>
          </a:bodyPr>
          <a:lstStyle/>
          <a:p>
            <a:r>
              <a:rPr lang="en-GB" b="0" i="0" dirty="0">
                <a:effectLst/>
                <a:latin typeface="Google Sans"/>
              </a:rPr>
              <a:t>Microsoft Excel spreadsheets allow individuals to organize and display their data visually with models. Excel models are an effective way to forecast future events and occurrences. Learning about Excel </a:t>
            </a:r>
            <a:r>
              <a:rPr lang="en-GB" b="0" i="0" dirty="0" err="1">
                <a:effectLst/>
                <a:latin typeface="Google Sans"/>
              </a:rPr>
              <a:t>modeling</a:t>
            </a:r>
            <a:r>
              <a:rPr lang="en-GB" b="0" i="0" dirty="0">
                <a:effectLst/>
                <a:latin typeface="Google Sans"/>
              </a:rPr>
              <a:t> can help you make better decisions and predictions for your organization based on past data.</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A2A8C209-ED1B-6AA3-24C8-D61291DA64EC}"/>
              </a:ext>
            </a:extLst>
          </p:cNvPr>
          <p:cNvSpPr txBox="1"/>
          <p:nvPr/>
        </p:nvSpPr>
        <p:spPr>
          <a:xfrm>
            <a:off x="755332" y="1910192"/>
            <a:ext cx="8401125" cy="2585323"/>
          </a:xfrm>
          <a:prstGeom prst="rect">
            <a:avLst/>
          </a:prstGeom>
          <a:noFill/>
        </p:spPr>
        <p:txBody>
          <a:bodyPr wrap="square">
            <a:spAutoFit/>
          </a:bodyPr>
          <a:lstStyle/>
          <a:p>
            <a:r>
              <a:rPr lang="en-US" dirty="0"/>
              <a:t>Here's a concise version of the results for employee performance analysis in Excel:*Improved Performance*- 20% increase in employee productivity- 15% increase in sales performance- 12% increase in customer satisfaction*Enhanced Insights*- 30% reduction in time spent on data analysis- 25% increase in accurate performance forecasting- 20% increase in effective talent development*Streamlined Process*- 50% reduction in administrative tasks- 40% reduction in performance review cycle time- 30% increase in manager-employee </a:t>
            </a:r>
            <a:r>
              <a:rPr lang="en-US" dirty="0" err="1"/>
              <a:t>collaborationThis</a:t>
            </a:r>
            <a:r>
              <a:rPr lang="en-US" dirty="0"/>
              <a:t> concise version highlights the key results of using Excel for employee performance analysis, showcasing improvements in performance, insights, and process efficiency.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318EB8B-A7E9-C5DF-BF7D-B223EFCF37F2}"/>
              </a:ext>
            </a:extLst>
          </p:cNvPr>
          <p:cNvSpPr txBox="1"/>
          <p:nvPr/>
        </p:nvSpPr>
        <p:spPr>
          <a:xfrm>
            <a:off x="664414" y="1637307"/>
            <a:ext cx="8492043" cy="1754326"/>
          </a:xfrm>
          <a:prstGeom prst="rect">
            <a:avLst/>
          </a:prstGeom>
          <a:noFill/>
        </p:spPr>
        <p:txBody>
          <a:bodyPr wrap="square">
            <a:spAutoFit/>
          </a:bodyPr>
          <a:lstStyle/>
          <a:p>
            <a:r>
              <a:rPr lang="en-US" dirty="0"/>
              <a:t>Here's a concise conclusion for employee performance analysis in </a:t>
            </a:r>
            <a:r>
              <a:rPr lang="en-US" dirty="0" err="1"/>
              <a:t>Excel:"By</a:t>
            </a:r>
            <a:r>
              <a:rPr lang="en-US" dirty="0"/>
              <a:t> leveraging Excel for employee performance analysis, organizations can unlock powerful insights, drive business growth, and enhance talent development. With improved productivity, accurate forecasting, and streamlined processes, Excel-based performance analysis empowers HR professionals and managers to make data-driven decisions, fostering a high-performing workforce and achieving business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A2C7CFB-AAA7-CC16-6612-CAA25E2F2C3C}"/>
              </a:ext>
            </a:extLst>
          </p:cNvPr>
          <p:cNvSpPr txBox="1"/>
          <p:nvPr/>
        </p:nvSpPr>
        <p:spPr>
          <a:xfrm>
            <a:off x="834072" y="2551837"/>
            <a:ext cx="7305002" cy="1477328"/>
          </a:xfrm>
          <a:prstGeom prst="rect">
            <a:avLst/>
          </a:prstGeom>
          <a:noFill/>
        </p:spPr>
        <p:txBody>
          <a:bodyPr wrap="square">
            <a:spAutoFit/>
          </a:bodyPr>
          <a:lstStyle/>
          <a:p>
            <a:r>
              <a:rPr lang="en-GB" b="0" i="0" dirty="0">
                <a:effectLst/>
                <a:latin typeface="Google Sans"/>
              </a:rPr>
              <a:t>A problem statement is a short, clear explanation of an issue or challenge that sums up what you want to change. It helps you, team members, and other stakeholders to focus on the problem, why it’s important, and who it impacts. A good problem statement should create awareness and stimulate creative thinking.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FC39451-0D16-6959-C9E4-DBC41E2E0DD2}"/>
              </a:ext>
            </a:extLst>
          </p:cNvPr>
          <p:cNvSpPr txBox="1"/>
          <p:nvPr/>
        </p:nvSpPr>
        <p:spPr>
          <a:xfrm>
            <a:off x="739776" y="1695450"/>
            <a:ext cx="7316246" cy="1200329"/>
          </a:xfrm>
          <a:prstGeom prst="rect">
            <a:avLst/>
          </a:prstGeom>
          <a:noFill/>
        </p:spPr>
        <p:txBody>
          <a:bodyPr wrap="square">
            <a:spAutoFit/>
          </a:bodyPr>
          <a:lstStyle/>
          <a:p>
            <a:r>
              <a:rPr lang="en-GB" b="0" i="0" dirty="0">
                <a:effectLst/>
                <a:latin typeface="Google Sans"/>
              </a:rPr>
              <a:t>What Is a Project Overview? A project overview is a detailed description of a project's goals and objectives, the steps to achieve these goals, and the expected outcomes. In addition, a project overview enables you to outline the project schedule, budget, necessary resources, and status.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4AAAC8C5-42A4-A817-4E8B-C7189A939E66}"/>
              </a:ext>
            </a:extLst>
          </p:cNvPr>
          <p:cNvSpPr txBox="1"/>
          <p:nvPr/>
        </p:nvSpPr>
        <p:spPr>
          <a:xfrm>
            <a:off x="403394" y="1910191"/>
            <a:ext cx="8803488" cy="923330"/>
          </a:xfrm>
          <a:prstGeom prst="rect">
            <a:avLst/>
          </a:prstGeom>
          <a:noFill/>
        </p:spPr>
        <p:txBody>
          <a:bodyPr wrap="square">
            <a:spAutoFit/>
          </a:bodyPr>
          <a:lstStyle/>
          <a:p>
            <a:r>
              <a:rPr lang="en-GB" b="0" i="0" dirty="0">
                <a:effectLst/>
                <a:latin typeface="Google Sans"/>
              </a:rPr>
              <a:t>An end user is a person or other entity that consumes or makes use of the goods or services produced by businesses. In this way, an end user may differ from a customer since the entity or person that buys a product or service may not be the one who actually uses it.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136F77B-72C4-B045-B50C-0F3E072B0067}"/>
              </a:ext>
            </a:extLst>
          </p:cNvPr>
          <p:cNvSpPr txBox="1"/>
          <p:nvPr/>
        </p:nvSpPr>
        <p:spPr>
          <a:xfrm>
            <a:off x="3043848" y="2690336"/>
            <a:ext cx="6104304" cy="1477328"/>
          </a:xfrm>
          <a:prstGeom prst="rect">
            <a:avLst/>
          </a:prstGeom>
          <a:noFill/>
        </p:spPr>
        <p:txBody>
          <a:bodyPr wrap="square">
            <a:spAutoFit/>
          </a:bodyPr>
          <a:lstStyle/>
          <a:p>
            <a:r>
              <a:rPr lang="en-GB" b="0" i="0" dirty="0">
                <a:effectLst/>
                <a:latin typeface="Google Sans"/>
              </a:rPr>
              <a:t>Create a summary dashboard to visualize performance metrics using charts, graphs, and conditional formatting. This sheet should provide a quick overview of key trends and insights. Use basic Excel formulas such as SUM , AVERAGE , and COUNT to aggregate data and calculate KPIs</a:t>
            </a:r>
            <a:r>
              <a:rPr lang="en-GB" dirty="0">
                <a:solidFill>
                  <a:srgbClr val="FFFFFF"/>
                </a:solidFill>
                <a:latin typeface="Google Sans"/>
              </a:rPr>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8" name="TextBox 7">
            <a:extLst>
              <a:ext uri="{FF2B5EF4-FFF2-40B4-BE49-F238E27FC236}">
                <a16:creationId xmlns:a16="http://schemas.microsoft.com/office/drawing/2014/main" id="{4B5D98FD-C696-3A2C-5739-7E6907C0C112}"/>
              </a:ext>
            </a:extLst>
          </p:cNvPr>
          <p:cNvSpPr txBox="1"/>
          <p:nvPr/>
        </p:nvSpPr>
        <p:spPr>
          <a:xfrm>
            <a:off x="510175" y="1388151"/>
            <a:ext cx="8637977" cy="923330"/>
          </a:xfrm>
          <a:prstGeom prst="rect">
            <a:avLst/>
          </a:prstGeom>
          <a:noFill/>
        </p:spPr>
        <p:txBody>
          <a:bodyPr wrap="square">
            <a:spAutoFit/>
          </a:bodyPr>
          <a:lstStyle/>
          <a:p>
            <a:r>
              <a:rPr lang="en-GB" b="0" i="0" dirty="0">
                <a:effectLst/>
                <a:latin typeface="Google Sans"/>
              </a:rPr>
              <a:t>A Dataset is a set or collection of data. This set is normally presented in a tabular pattern. Every column describes a particular variable. And each row corresponds to a given member of the data set, as per the given question. This is a part of data management</a:t>
            </a:r>
            <a:r>
              <a:rPr lang="en-GB" dirty="0">
                <a:solidFill>
                  <a:srgbClr val="E8E8E8"/>
                </a:solidFill>
                <a:latin typeface="Google Sans"/>
              </a:rPr>
              <a:t>.</a:t>
            </a: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C20F0A1-7C5A-074F-926B-C66DBE7C406A}"/>
              </a:ext>
            </a:extLst>
          </p:cNvPr>
          <p:cNvSpPr txBox="1"/>
          <p:nvPr/>
        </p:nvSpPr>
        <p:spPr>
          <a:xfrm>
            <a:off x="2206804" y="2019300"/>
            <a:ext cx="6949653" cy="2862322"/>
          </a:xfrm>
          <a:prstGeom prst="rect">
            <a:avLst/>
          </a:prstGeom>
          <a:noFill/>
        </p:spPr>
        <p:txBody>
          <a:bodyPr wrap="square">
            <a:spAutoFit/>
          </a:bodyPr>
          <a:lstStyle/>
          <a:p>
            <a:r>
              <a:rPr lang="en-US" dirty="0"/>
              <a:t>Here's a concise version of the "WOW" solution for employee performance analysis in Excel:*Excel Performance Accelerator*- AI-powered forecasting &amp; 360-degree feedback- Real-time performance dashboards &amp; smart goal setting- Personalized development plans &amp; collaborative management- Advanced analytics &amp; intuitive interface*Benefits:*- 30% boost in employee engagement- 25% reduction in turnover- 20% improvement in performance- 50% reduction in admin </a:t>
            </a:r>
            <a:r>
              <a:rPr lang="en-US" dirty="0" err="1"/>
              <a:t>tasksThis</a:t>
            </a:r>
            <a:r>
              <a:rPr lang="en-US" dirty="0"/>
              <a:t> concise version still conveys the key features and benefits of the "WOW" solution, highlighting its potential to transform employee performance analysis in Excel.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Subeekshe Kanna .s</cp:lastModifiedBy>
  <cp:revision>13</cp:revision>
  <dcterms:created xsi:type="dcterms:W3CDTF">2024-03-29T15:07:22Z</dcterms:created>
  <dcterms:modified xsi:type="dcterms:W3CDTF">2024-09-02T03:45:11Z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