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69485" y="23875"/>
            <a:ext cx="4723130" cy="6834505"/>
          </a:xfrm>
          <a:custGeom>
            <a:avLst/>
            <a:gdLst/>
            <a:ahLst/>
            <a:cxnLst/>
            <a:rect l="l" t="t" r="r" b="b"/>
            <a:pathLst>
              <a:path w="4723130" h="6834505">
                <a:moveTo>
                  <a:pt x="1921022" y="0"/>
                </a:moveTo>
                <a:lnTo>
                  <a:pt x="3129160" y="6834120"/>
                </a:lnTo>
              </a:path>
              <a:path w="4723130" h="6834505">
                <a:moveTo>
                  <a:pt x="4722515" y="3689431"/>
                </a:moveTo>
                <a:lnTo>
                  <a:pt x="0" y="68341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4"/>
                </a:lnTo>
                <a:lnTo>
                  <a:pt x="2590419" y="6857994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4"/>
                </a:lnTo>
                <a:lnTo>
                  <a:pt x="2857246" y="6857994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4"/>
                </a:lnTo>
                <a:lnTo>
                  <a:pt x="1257046" y="6857994"/>
                </a:lnTo>
                <a:lnTo>
                  <a:pt x="1257046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1044" y="801624"/>
            <a:ext cx="1070991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572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5"/>
                </a:lnTo>
                <a:lnTo>
                  <a:pt x="12192000" y="68294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69485" y="23875"/>
            <a:ext cx="4723130" cy="6834505"/>
          </a:xfrm>
          <a:custGeom>
            <a:avLst/>
            <a:gdLst/>
            <a:ahLst/>
            <a:cxnLst/>
            <a:rect l="l" t="t" r="r" b="b"/>
            <a:pathLst>
              <a:path w="4723130" h="6834505">
                <a:moveTo>
                  <a:pt x="1921022" y="0"/>
                </a:moveTo>
                <a:lnTo>
                  <a:pt x="3129160" y="6834120"/>
                </a:lnTo>
              </a:path>
              <a:path w="4723130" h="6834505">
                <a:moveTo>
                  <a:pt x="4722515" y="3689431"/>
                </a:moveTo>
                <a:lnTo>
                  <a:pt x="0" y="68341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4"/>
                </a:lnTo>
                <a:lnTo>
                  <a:pt x="2590419" y="6857994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4"/>
                </a:lnTo>
                <a:lnTo>
                  <a:pt x="2857246" y="6857994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4"/>
                </a:lnTo>
                <a:lnTo>
                  <a:pt x="1257046" y="6857994"/>
                </a:lnTo>
                <a:lnTo>
                  <a:pt x="1257046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69485" y="23875"/>
            <a:ext cx="4723130" cy="6834505"/>
          </a:xfrm>
          <a:custGeom>
            <a:avLst/>
            <a:gdLst/>
            <a:ahLst/>
            <a:cxnLst/>
            <a:rect l="l" t="t" r="r" b="b"/>
            <a:pathLst>
              <a:path w="4723130" h="6834505">
                <a:moveTo>
                  <a:pt x="1921022" y="0"/>
                </a:moveTo>
                <a:lnTo>
                  <a:pt x="3129160" y="6834120"/>
                </a:lnTo>
              </a:path>
              <a:path w="4723130" h="6834505">
                <a:moveTo>
                  <a:pt x="4722515" y="3689431"/>
                </a:moveTo>
                <a:lnTo>
                  <a:pt x="0" y="6834120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4"/>
                </a:lnTo>
                <a:lnTo>
                  <a:pt x="2590419" y="6857994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4"/>
                </a:lnTo>
                <a:lnTo>
                  <a:pt x="2857246" y="6857994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4"/>
                </a:lnTo>
                <a:lnTo>
                  <a:pt x="1257046" y="6857994"/>
                </a:lnTo>
                <a:lnTo>
                  <a:pt x="1257046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902" y="335851"/>
            <a:ext cx="1070419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70944" y="6477802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9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971675" y="3086100"/>
            <a:ext cx="7248525" cy="3152775"/>
            <a:chOff x="1971675" y="3086100"/>
            <a:chExt cx="7248525" cy="3152775"/>
          </a:xfrm>
        </p:grpSpPr>
        <p:sp>
          <p:nvSpPr>
            <p:cNvPr id="7" name="object 7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1675" y="3086100"/>
              <a:ext cx="7248525" cy="31527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76170" y="0"/>
            <a:ext cx="63150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D0D0D"/>
                </a:solidFill>
              </a:rPr>
              <a:t>Employee</a:t>
            </a:r>
            <a:r>
              <a:rPr dirty="0" sz="3200" spc="-30">
                <a:solidFill>
                  <a:srgbClr val="0D0D0D"/>
                </a:solidFill>
              </a:rPr>
              <a:t> </a:t>
            </a:r>
            <a:r>
              <a:rPr dirty="0" sz="3200" spc="-5">
                <a:solidFill>
                  <a:srgbClr val="0D0D0D"/>
                </a:solidFill>
              </a:rPr>
              <a:t>Data</a:t>
            </a:r>
            <a:r>
              <a:rPr dirty="0" sz="3200" spc="-60">
                <a:solidFill>
                  <a:srgbClr val="0D0D0D"/>
                </a:solidFill>
              </a:rPr>
              <a:t> </a:t>
            </a:r>
            <a:r>
              <a:rPr dirty="0" sz="3200" spc="5">
                <a:solidFill>
                  <a:srgbClr val="0D0D0D"/>
                </a:solidFill>
              </a:rPr>
              <a:t>Analysis</a:t>
            </a:r>
            <a:r>
              <a:rPr dirty="0" sz="3200" spc="-110">
                <a:solidFill>
                  <a:srgbClr val="0D0D0D"/>
                </a:solidFill>
              </a:rPr>
              <a:t> </a:t>
            </a:r>
            <a:r>
              <a:rPr dirty="0" sz="3200">
                <a:solidFill>
                  <a:srgbClr val="0D0D0D"/>
                </a:solidFill>
              </a:rPr>
              <a:t>using</a:t>
            </a:r>
            <a:r>
              <a:rPr dirty="0" sz="3200" spc="-60">
                <a:solidFill>
                  <a:srgbClr val="0D0D0D"/>
                </a:solidFill>
              </a:rPr>
              <a:t> </a:t>
            </a:r>
            <a:r>
              <a:rPr dirty="0" sz="3200" spc="5">
                <a:solidFill>
                  <a:srgbClr val="0D0D0D"/>
                </a:solidFill>
              </a:rPr>
              <a:t>Excel</a:t>
            </a:r>
            <a:endParaRPr sz="32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1044" y="254952"/>
            <a:ext cx="329501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6550" y="2305050"/>
            <a:ext cx="6429375" cy="2247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94491" y="6477802"/>
            <a:ext cx="22923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02" y="349313"/>
            <a:ext cx="243459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019300"/>
            <a:ext cx="7486650" cy="3562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94491" y="6477802"/>
            <a:ext cx="22923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238250"/>
            <a:ext cx="92868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275" y="1162050"/>
            <a:ext cx="68008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902" y="335851"/>
            <a:ext cx="27749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305050"/>
            <a:ext cx="68580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1044" y="801624"/>
            <a:ext cx="388747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204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075" y="2771775"/>
            <a:ext cx="7781925" cy="14954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744" y="6501932"/>
            <a:ext cx="17513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</a:t>
            </a:r>
            <a:r>
              <a:rPr dirty="0" sz="1100" spc="-60">
                <a:solidFill>
                  <a:srgbClr val="2C83C3"/>
                </a:solidFill>
                <a:latin typeface="Trebuchet MS"/>
                <a:cs typeface="Trebuchet MS"/>
              </a:rPr>
              <a:t>1</a:t>
            </a: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/2</a:t>
            </a:r>
            <a:r>
              <a:rPr dirty="0" sz="1100" spc="30">
                <a:solidFill>
                  <a:srgbClr val="2C83C3"/>
                </a:solidFill>
                <a:latin typeface="Trebuchet MS"/>
                <a:cs typeface="Trebuchet MS"/>
              </a:rPr>
              <a:t>0</a:t>
            </a:r>
            <a:r>
              <a:rPr dirty="0" sz="1100" spc="-3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4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7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4" name="object 4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1044" y="409955"/>
            <a:ext cx="23482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>
                <a:latin typeface="Trebuchet MS"/>
                <a:cs typeface="Trebuchet MS"/>
              </a:rPr>
              <a:t>A</a:t>
            </a:r>
            <a:r>
              <a:rPr dirty="0" spc="-5">
                <a:latin typeface="Trebuchet MS"/>
                <a:cs typeface="Trebuchet MS"/>
              </a:rPr>
              <a:t>G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592451" y="1457960"/>
            <a:ext cx="4445635" cy="34442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463675">
              <a:lnSpc>
                <a:spcPct val="101299"/>
              </a:lnSpc>
              <a:spcBef>
                <a:spcPts val="85"/>
              </a:spcBef>
            </a:pP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spc="-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Overview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 Proposition </a:t>
            </a:r>
            <a:r>
              <a:rPr dirty="0" sz="2750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5.Dataset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75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695450"/>
            <a:ext cx="9810750" cy="1771650"/>
            <a:chOff x="0" y="1695450"/>
            <a:chExt cx="9810750" cy="1771650"/>
          </a:xfrm>
        </p:grpSpPr>
        <p:sp>
          <p:nvSpPr>
            <p:cNvPr id="7" name="object 7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9810749" cy="14478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5342" y="546480"/>
            <a:ext cx="564007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31770" algn="l"/>
              </a:tabLst>
            </a:pPr>
            <a:r>
              <a:rPr dirty="0" sz="4250" spc="10">
                <a:latin typeface="Trebuchet MS"/>
                <a:cs typeface="Trebuchet MS"/>
              </a:rPr>
              <a:t>PROBLEM	</a:t>
            </a:r>
            <a:r>
              <a:rPr dirty="0" sz="4250" spc="-85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044" y="801624"/>
            <a:ext cx="5245735" cy="67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5410" algn="l"/>
              </a:tabLst>
            </a:pPr>
            <a:r>
              <a:rPr dirty="0" sz="4250" b="1">
                <a:latin typeface="Trebuchet MS"/>
                <a:cs typeface="Trebuchet MS"/>
              </a:rPr>
              <a:t>PROJECT	</a:t>
            </a:r>
            <a:r>
              <a:rPr dirty="0" sz="4250" spc="-40" b="1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244" y="2153856"/>
            <a:ext cx="2076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0725" y="2686050"/>
            <a:ext cx="6962775" cy="1257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722" y="863917"/>
            <a:ext cx="500761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5">
                <a:latin typeface="Trebuchet MS"/>
                <a:cs typeface="Trebuchet MS"/>
              </a:rPr>
              <a:t>W</a:t>
            </a:r>
            <a:r>
              <a:rPr dirty="0" sz="3200" spc="-30">
                <a:latin typeface="Trebuchet MS"/>
                <a:cs typeface="Trebuchet MS"/>
              </a:rPr>
              <a:t>H</a:t>
            </a:r>
            <a:r>
              <a:rPr dirty="0" sz="3200" spc="15">
                <a:latin typeface="Trebuchet MS"/>
                <a:cs typeface="Trebuchet MS"/>
              </a:rPr>
              <a:t>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</a:t>
            </a:r>
            <a:r>
              <a:rPr dirty="0" sz="3200" spc="-40">
                <a:latin typeface="Trebuchet MS"/>
                <a:cs typeface="Trebuchet MS"/>
              </a:rPr>
              <a:t>R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3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T</a:t>
            </a:r>
            <a:r>
              <a:rPr dirty="0" sz="3200" spc="-20">
                <a:latin typeface="Trebuchet MS"/>
                <a:cs typeface="Trebuchet MS"/>
              </a:rPr>
              <a:t>H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35">
                <a:latin typeface="Trebuchet MS"/>
                <a:cs typeface="Trebuchet MS"/>
              </a:rPr>
              <a:t> </a:t>
            </a:r>
            <a:r>
              <a:rPr dirty="0" sz="3200" spc="-15">
                <a:latin typeface="Trebuchet MS"/>
                <a:cs typeface="Trebuchet MS"/>
              </a:rPr>
              <a:t>E</a:t>
            </a:r>
            <a:r>
              <a:rPr dirty="0" sz="3200" spc="30">
                <a:latin typeface="Trebuchet MS"/>
                <a:cs typeface="Trebuchet MS"/>
              </a:rPr>
              <a:t>N</a:t>
            </a:r>
            <a:r>
              <a:rPr dirty="0" sz="3200" spc="15">
                <a:latin typeface="Trebuchet MS"/>
                <a:cs typeface="Trebuchet MS"/>
              </a:rPr>
              <a:t>D</a:t>
            </a:r>
            <a:r>
              <a:rPr dirty="0" sz="3200" spc="-40">
                <a:latin typeface="Trebuchet MS"/>
                <a:cs typeface="Trebuchet MS"/>
              </a:rPr>
              <a:t> </a:t>
            </a:r>
            <a:r>
              <a:rPr dirty="0" sz="3200" spc="5">
                <a:latin typeface="Trebuchet MS"/>
                <a:cs typeface="Trebuchet MS"/>
              </a:rPr>
              <a:t>U</a:t>
            </a:r>
            <a:r>
              <a:rPr dirty="0" sz="3200" spc="10">
                <a:latin typeface="Trebuchet MS"/>
                <a:cs typeface="Trebuchet MS"/>
              </a:rPr>
              <a:t>S</a:t>
            </a:r>
            <a:r>
              <a:rPr dirty="0" sz="3200" spc="-25">
                <a:latin typeface="Trebuchet MS"/>
                <a:cs typeface="Trebuchet MS"/>
              </a:rPr>
              <a:t>E</a:t>
            </a:r>
            <a:r>
              <a:rPr dirty="0" sz="3200" spc="-20">
                <a:latin typeface="Trebuchet MS"/>
                <a:cs typeface="Trebuchet MS"/>
              </a:rPr>
              <a:t>R</a:t>
            </a:r>
            <a:r>
              <a:rPr dirty="0" sz="3200" spc="1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3900" y="2543175"/>
            <a:ext cx="7343775" cy="4114800"/>
            <a:chOff x="723900" y="2543175"/>
            <a:chExt cx="7343775" cy="411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1225" cy="4857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75" y="2543175"/>
              <a:ext cx="5410200" cy="36861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842644"/>
            <a:ext cx="94557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20">
                <a:latin typeface="Trebuchet MS"/>
                <a:cs typeface="Trebuchet MS"/>
              </a:rPr>
              <a:t>O</a:t>
            </a:r>
            <a:r>
              <a:rPr dirty="0" sz="3600" spc="1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5">
                <a:latin typeface="Trebuchet MS"/>
                <a:cs typeface="Trebuchet MS"/>
              </a:rPr>
              <a:t> </a:t>
            </a:r>
            <a:r>
              <a:rPr dirty="0" sz="3600" spc="15">
                <a:latin typeface="Trebuchet MS"/>
                <a:cs typeface="Trebuchet MS"/>
              </a:rPr>
              <a:t>S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L</a:t>
            </a:r>
            <a:r>
              <a:rPr dirty="0" sz="3600">
                <a:latin typeface="Trebuchet MS"/>
                <a:cs typeface="Trebuchet MS"/>
              </a:rPr>
              <a:t>U</a:t>
            </a:r>
            <a:r>
              <a:rPr dirty="0" sz="3600" spc="-55">
                <a:latin typeface="Trebuchet MS"/>
                <a:cs typeface="Trebuchet MS"/>
              </a:rPr>
              <a:t>T</a:t>
            </a:r>
            <a:r>
              <a:rPr dirty="0" sz="3600" spc="-40">
                <a:latin typeface="Trebuchet MS"/>
                <a:cs typeface="Trebuchet MS"/>
              </a:rPr>
              <a:t>I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A</a:t>
            </a:r>
            <a:r>
              <a:rPr dirty="0" sz="3600" spc="-1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3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I</a:t>
            </a:r>
            <a:r>
              <a:rPr dirty="0" sz="3600" spc="-45">
                <a:latin typeface="Trebuchet MS"/>
                <a:cs typeface="Trebuchet MS"/>
              </a:rPr>
              <a:t>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 spc="55">
                <a:latin typeface="Trebuchet MS"/>
                <a:cs typeface="Trebuchet MS"/>
              </a:rPr>
              <a:t> </a:t>
            </a:r>
            <a:r>
              <a:rPr dirty="0" sz="3600" spc="-305">
                <a:latin typeface="Trebuchet MS"/>
                <a:cs typeface="Trebuchet MS"/>
              </a:rPr>
              <a:t>V</a:t>
            </a:r>
            <a:r>
              <a:rPr dirty="0" sz="3600" spc="-45">
                <a:latin typeface="Trebuchet MS"/>
                <a:cs typeface="Trebuchet MS"/>
              </a:rPr>
              <a:t>A</a:t>
            </a:r>
            <a:r>
              <a:rPr dirty="0" sz="3600" spc="25">
                <a:latin typeface="Trebuchet MS"/>
                <a:cs typeface="Trebuchet MS"/>
              </a:rPr>
              <a:t>L</a:t>
            </a:r>
            <a:r>
              <a:rPr dirty="0" sz="3600" spc="-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P</a:t>
            </a:r>
            <a:r>
              <a:rPr dirty="0" sz="3600" spc="-30">
                <a:latin typeface="Trebuchet MS"/>
                <a:cs typeface="Trebuchet MS"/>
              </a:rPr>
              <a:t>R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20">
                <a:latin typeface="Trebuchet MS"/>
                <a:cs typeface="Trebuchet MS"/>
              </a:rPr>
              <a:t>P</a:t>
            </a:r>
            <a:r>
              <a:rPr dirty="0" sz="3600" spc="15">
                <a:latin typeface="Trebuchet MS"/>
                <a:cs typeface="Trebuchet MS"/>
              </a:rPr>
              <a:t>OS</a:t>
            </a:r>
            <a:r>
              <a:rPr dirty="0" sz="3600" spc="-40">
                <a:latin typeface="Trebuchet MS"/>
                <a:cs typeface="Trebuchet MS"/>
              </a:rPr>
              <a:t>I</a:t>
            </a:r>
            <a:r>
              <a:rPr dirty="0" sz="3600" spc="-55">
                <a:latin typeface="Trebuchet MS"/>
                <a:cs typeface="Trebuchet MS"/>
              </a:rPr>
              <a:t>T</a:t>
            </a:r>
            <a:r>
              <a:rPr dirty="0" sz="3600" spc="-40">
                <a:latin typeface="Trebuchet MS"/>
                <a:cs typeface="Trebuchet MS"/>
              </a:rPr>
              <a:t>I</a:t>
            </a:r>
            <a:r>
              <a:rPr dirty="0" sz="3600" spc="1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1375" y="2457450"/>
            <a:ext cx="5429250" cy="19335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902" y="335851"/>
            <a:ext cx="558546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1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950" y="1600200"/>
            <a:ext cx="53721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744" y="6501932"/>
            <a:ext cx="17513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</a:t>
            </a:r>
            <a:r>
              <a:rPr dirty="0" sz="1100" spc="-60">
                <a:solidFill>
                  <a:srgbClr val="2C83C3"/>
                </a:solidFill>
                <a:latin typeface="Trebuchet MS"/>
                <a:cs typeface="Trebuchet MS"/>
              </a:rPr>
              <a:t>1</a:t>
            </a: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/2</a:t>
            </a:r>
            <a:r>
              <a:rPr dirty="0" sz="1100" spc="30">
                <a:solidFill>
                  <a:srgbClr val="2C83C3"/>
                </a:solidFill>
                <a:latin typeface="Trebuchet MS"/>
                <a:cs typeface="Trebuchet MS"/>
              </a:rPr>
              <a:t>0</a:t>
            </a:r>
            <a:r>
              <a:rPr dirty="0" sz="1100" spc="-3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4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7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1044" y="626046"/>
            <a:ext cx="7579359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0">
                <a:latin typeface="Trebuchet MS"/>
                <a:cs typeface="Trebuchet MS"/>
              </a:rPr>
              <a:t>THE</a:t>
            </a:r>
            <a:r>
              <a:rPr dirty="0" sz="4250" spc="-7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75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IN</a:t>
            </a:r>
            <a:r>
              <a:rPr dirty="0" sz="4250" spc="-60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OUR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5" y="2552700"/>
            <a:ext cx="6791325" cy="1752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94491" y="6477802"/>
            <a:ext cx="22923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2024-08-27T05:58:32Z</dcterms:created>
  <dcterms:modified xsi:type="dcterms:W3CDTF">2024-08-27T05:58:32Z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LastSaved">
    <vt:filetime>2024-08-27T00:00:00Z</vt:filetime>
  </property>
</Properties>
</file>