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ags/tag25.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ags/tag26.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tags/tag27.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4"/>
    <p:sldMasterId id="2147483791" r:id="rId5"/>
    <p:sldMasterId id="2147483801" r:id="rId6"/>
    <p:sldMasterId id="2147483813" r:id="rId7"/>
    <p:sldMasterId id="2147483828" r:id="rId8"/>
    <p:sldMasterId id="2147483836" r:id="rId9"/>
    <p:sldMasterId id="2147483846" r:id="rId10"/>
    <p:sldMasterId id="2147483856" r:id="rId11"/>
    <p:sldMasterId id="2147483866" r:id="rId12"/>
  </p:sldMasterIdLst>
  <p:notesMasterIdLst>
    <p:notesMasterId r:id="rId22"/>
  </p:notesMasterIdLst>
  <p:handoutMasterIdLst>
    <p:handoutMasterId r:id="rId23"/>
  </p:handoutMasterIdLst>
  <p:sldIdLst>
    <p:sldId id="256" r:id="rId13"/>
    <p:sldId id="299" r:id="rId14"/>
    <p:sldId id="301" r:id="rId15"/>
    <p:sldId id="312" r:id="rId16"/>
    <p:sldId id="304" r:id="rId17"/>
    <p:sldId id="306" r:id="rId18"/>
    <p:sldId id="310" r:id="rId19"/>
    <p:sldId id="311" r:id="rId20"/>
    <p:sldId id="309" r:id="rId21"/>
  </p:sldIdLst>
  <p:sldSz cx="10688638" cy="7553325"/>
  <p:notesSz cx="6858000" cy="9144000"/>
  <p:defaultTex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8A5D6-84BF-45A7-8E38-50F2B0F52198}">
          <p14:sldIdLst>
            <p14:sldId id="256"/>
            <p14:sldId id="299"/>
            <p14:sldId id="301"/>
            <p14:sldId id="312"/>
            <p14:sldId id="304"/>
            <p14:sldId id="306"/>
            <p14:sldId id="310"/>
            <p14:sldId id="311"/>
            <p14:sldId id="309"/>
          </p14:sldIdLst>
        </p14:section>
      </p14:sectionLst>
    </p:ext>
    <p:ext uri="{EFAFB233-063F-42B5-8137-9DF3F51BA10A}">
      <p15:sldGuideLst xmlns:p15="http://schemas.microsoft.com/office/powerpoint/2012/main">
        <p15:guide id="1" orient="horz" pos="4515" userDrawn="1">
          <p15:clr>
            <a:srgbClr val="A4A3A4"/>
          </p15:clr>
        </p15:guide>
        <p15:guide id="2" pos="3366">
          <p15:clr>
            <a:srgbClr val="A4A3A4"/>
          </p15:clr>
        </p15:guide>
        <p15:guide id="3" orient="horz" pos="1995" userDrawn="1">
          <p15:clr>
            <a:srgbClr val="A4A3A4"/>
          </p15:clr>
        </p15:guide>
        <p15:guide id="5" pos="6336" userDrawn="1">
          <p15:clr>
            <a:srgbClr val="A4A3A4"/>
          </p15:clr>
        </p15:guide>
        <p15:guide id="6" orient="horz" pos="41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917C93"/>
    <a:srgbClr val="BEBFC1"/>
    <a:srgbClr val="839EC9"/>
    <a:srgbClr val="B2D9F4"/>
    <a:srgbClr val="AF5E90"/>
    <a:srgbClr val="840037"/>
    <a:srgbClr val="AF2349"/>
    <a:srgbClr val="4E7FB3"/>
    <a:srgbClr val="315E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09" autoAdjust="0"/>
    <p:restoredTop sz="94660"/>
  </p:normalViewPr>
  <p:slideViewPr>
    <p:cSldViewPr snapToGrid="0" showGuides="1">
      <p:cViewPr>
        <p:scale>
          <a:sx n="50" d="100"/>
          <a:sy n="50" d="100"/>
        </p:scale>
        <p:origin x="1872" y="216"/>
      </p:cViewPr>
      <p:guideLst>
        <p:guide orient="horz" pos="4515"/>
        <p:guide pos="3366"/>
        <p:guide orient="horz" pos="1995"/>
        <p:guide pos="6336"/>
        <p:guide orient="horz" pos="4107"/>
      </p:guideLst>
    </p:cSldViewPr>
  </p:slideViewPr>
  <p:notesTextViewPr>
    <p:cViewPr>
      <p:scale>
        <a:sx n="1" d="1"/>
        <a:sy n="1" d="1"/>
      </p:scale>
      <p:origin x="0" y="0"/>
    </p:cViewPr>
  </p:notesTextViewPr>
  <p:sorterViewPr>
    <p:cViewPr>
      <p:scale>
        <a:sx n="100" d="100"/>
        <a:sy n="100" d="100"/>
      </p:scale>
      <p:origin x="0" y="-7530"/>
    </p:cViewPr>
  </p:sorterViewPr>
  <p:notesViewPr>
    <p:cSldViewPr snapToGrid="0" showGuides="1">
      <p:cViewPr varScale="1">
        <p:scale>
          <a:sx n="71" d="100"/>
          <a:sy n="71" d="100"/>
        </p:scale>
        <p:origin x="-27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AD886-08B6-496F-844D-B5C52C40D765}" type="datetimeFigureOut">
              <a:rPr lang="en-GB" smtClean="0"/>
              <a:t>13/10/2024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0B5FE1-F8A8-4071-817A-66B032DC5DDD}" type="slidenum">
              <a:rPr lang="en-GB" smtClean="0"/>
              <a:t>‹#›</a:t>
            </a:fld>
            <a:endParaRPr lang="en-GB"/>
          </a:p>
        </p:txBody>
      </p:sp>
    </p:spTree>
    <p:extLst>
      <p:ext uri="{BB962C8B-B14F-4D97-AF65-F5344CB8AC3E}">
        <p14:creationId xmlns:p14="http://schemas.microsoft.com/office/powerpoint/2010/main" val="14826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1D038-C05E-4390-B903-F15EC239069E}" type="datetimeFigureOut">
              <a:rPr lang="en-GB" smtClean="0"/>
              <a:t>13/10/2024</a:t>
            </a:fld>
            <a:endParaRPr lang="en-GB"/>
          </a:p>
        </p:txBody>
      </p:sp>
      <p:sp>
        <p:nvSpPr>
          <p:cNvPr id="4" name="Slide Image Placeholder 3"/>
          <p:cNvSpPr>
            <a:spLocks noGrp="1" noRot="1" noChangeAspect="1"/>
          </p:cNvSpPr>
          <p:nvPr>
            <p:ph type="sldImg" idx="2"/>
          </p:nvPr>
        </p:nvSpPr>
        <p:spPr>
          <a:xfrm>
            <a:off x="1003300" y="685800"/>
            <a:ext cx="4851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E2601-95AE-4257-9668-B4375FD1C93E}" type="slidenum">
              <a:rPr lang="en-GB" smtClean="0"/>
              <a:t>‹#›</a:t>
            </a:fld>
            <a:endParaRPr lang="en-GB"/>
          </a:p>
        </p:txBody>
      </p:sp>
    </p:spTree>
    <p:extLst>
      <p:ext uri="{BB962C8B-B14F-4D97-AF65-F5344CB8AC3E}">
        <p14:creationId xmlns:p14="http://schemas.microsoft.com/office/powerpoint/2010/main" val="3179245713"/>
      </p:ext>
    </p:extLst>
  </p:cSld>
  <p:clrMap bg1="lt1" tx1="dk1" bg2="lt2" tx2="dk2" accent1="accent1" accent2="accent2" accent3="accent3" accent4="accent4" accent5="accent5" accent6="accent6" hlink="hlink" folHlink="folHlink"/>
  <p:notesStyle>
    <a:lvl1pPr marL="0" algn="l" defTabSz="1051324" rtl="0" eaLnBrk="1" latinLnBrk="0" hangingPunct="1">
      <a:defRPr sz="1500" kern="1200">
        <a:solidFill>
          <a:schemeClr val="tx1"/>
        </a:solidFill>
        <a:latin typeface="+mn-lt"/>
        <a:ea typeface="+mn-ea"/>
        <a:cs typeface="+mn-cs"/>
      </a:defRPr>
    </a:lvl1pPr>
    <a:lvl2pPr marL="525660" algn="l" defTabSz="1051324" rtl="0" eaLnBrk="1" latinLnBrk="0" hangingPunct="1">
      <a:defRPr sz="1500" kern="1200">
        <a:solidFill>
          <a:schemeClr val="tx1"/>
        </a:solidFill>
        <a:latin typeface="+mn-lt"/>
        <a:ea typeface="+mn-ea"/>
        <a:cs typeface="+mn-cs"/>
      </a:defRPr>
    </a:lvl2pPr>
    <a:lvl3pPr marL="1051324" algn="l" defTabSz="1051324" rtl="0" eaLnBrk="1" latinLnBrk="0" hangingPunct="1">
      <a:defRPr sz="1500" kern="1200">
        <a:solidFill>
          <a:schemeClr val="tx1"/>
        </a:solidFill>
        <a:latin typeface="+mn-lt"/>
        <a:ea typeface="+mn-ea"/>
        <a:cs typeface="+mn-cs"/>
      </a:defRPr>
    </a:lvl3pPr>
    <a:lvl4pPr marL="1576981" algn="l" defTabSz="1051324" rtl="0" eaLnBrk="1" latinLnBrk="0" hangingPunct="1">
      <a:defRPr sz="1500" kern="1200">
        <a:solidFill>
          <a:schemeClr val="tx1"/>
        </a:solidFill>
        <a:latin typeface="+mn-lt"/>
        <a:ea typeface="+mn-ea"/>
        <a:cs typeface="+mn-cs"/>
      </a:defRPr>
    </a:lvl4pPr>
    <a:lvl5pPr marL="2102643" algn="l" defTabSz="1051324" rtl="0" eaLnBrk="1" latinLnBrk="0" hangingPunct="1">
      <a:defRPr sz="1500" kern="1200">
        <a:solidFill>
          <a:schemeClr val="tx1"/>
        </a:solidFill>
        <a:latin typeface="+mn-lt"/>
        <a:ea typeface="+mn-ea"/>
        <a:cs typeface="+mn-cs"/>
      </a:defRPr>
    </a:lvl5pPr>
    <a:lvl6pPr marL="2628305" algn="l" defTabSz="1051324" rtl="0" eaLnBrk="1" latinLnBrk="0" hangingPunct="1">
      <a:defRPr sz="1500" kern="1200">
        <a:solidFill>
          <a:schemeClr val="tx1"/>
        </a:solidFill>
        <a:latin typeface="+mn-lt"/>
        <a:ea typeface="+mn-ea"/>
        <a:cs typeface="+mn-cs"/>
      </a:defRPr>
    </a:lvl6pPr>
    <a:lvl7pPr marL="3153966" algn="l" defTabSz="1051324" rtl="0" eaLnBrk="1" latinLnBrk="0" hangingPunct="1">
      <a:defRPr sz="1500" kern="1200">
        <a:solidFill>
          <a:schemeClr val="tx1"/>
        </a:solidFill>
        <a:latin typeface="+mn-lt"/>
        <a:ea typeface="+mn-ea"/>
        <a:cs typeface="+mn-cs"/>
      </a:defRPr>
    </a:lvl7pPr>
    <a:lvl8pPr marL="3679626" algn="l" defTabSz="1051324" rtl="0" eaLnBrk="1" latinLnBrk="0" hangingPunct="1">
      <a:defRPr sz="1500" kern="1200">
        <a:solidFill>
          <a:schemeClr val="tx1"/>
        </a:solidFill>
        <a:latin typeface="+mn-lt"/>
        <a:ea typeface="+mn-ea"/>
        <a:cs typeface="+mn-cs"/>
      </a:defRPr>
    </a:lvl8pPr>
    <a:lvl9pPr marL="4205287" algn="l" defTabSz="1051324"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E2601-95AE-4257-9668-B4375FD1C93E}" type="slidenum">
              <a:rPr lang="en-GB" smtClean="0"/>
              <a:t>1</a:t>
            </a:fld>
            <a:endParaRPr lang="en-GB"/>
          </a:p>
        </p:txBody>
      </p:sp>
    </p:spTree>
    <p:extLst>
      <p:ext uri="{BB962C8B-B14F-4D97-AF65-F5344CB8AC3E}">
        <p14:creationId xmlns:p14="http://schemas.microsoft.com/office/powerpoint/2010/main" val="317570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5.xml"/><Relationship Id="rId1" Type="http://schemas.openxmlformats.org/officeDocument/2006/relationships/tags" Target="../tags/tag19.xml"/><Relationship Id="rId4" Type="http://schemas.openxmlformats.org/officeDocument/2006/relationships/image" Target="../media/image1.jpeg"/></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tags" Target="../tags/tag24.xml"/><Relationship Id="rId4" Type="http://schemas.openxmlformats.org/officeDocument/2006/relationships/image" Target="../media/image1.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3.jpeg"/><Relationship Id="rId4" Type="http://schemas.openxmlformats.org/officeDocument/2006/relationships/tags" Target="../tags/tag10.xml"/><Relationship Id="rId9" Type="http://schemas.openxmlformats.org/officeDocument/2006/relationships/image" Target="../media/image2.jpe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9.xml"/><Relationship Id="rId1" Type="http://schemas.openxmlformats.org/officeDocument/2006/relationships/tags" Target="../tags/tag29.xml"/></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9.xml"/><Relationship Id="rId1" Type="http://schemas.openxmlformats.org/officeDocument/2006/relationships/tags" Target="../tags/tag30.xml"/></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9.xml"/><Relationship Id="rId1" Type="http://schemas.openxmlformats.org/officeDocument/2006/relationships/tags" Target="../tags/tag3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userDrawn="1"/>
        </p:nvGrpSpPr>
        <p:grpSpPr>
          <a:xfrm>
            <a:off x="3204569" y="617719"/>
            <a:ext cx="5447168" cy="6323739"/>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userDrawn="1"/>
        </p:nvCxnSpPr>
        <p:spPr>
          <a:xfrm>
            <a:off x="627218" y="178287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27218" y="4649058"/>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633062" y="1873253"/>
            <a:ext cx="5820614" cy="206203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6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645209" y="4003526"/>
            <a:ext cx="5808467" cy="317236"/>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2000">
                <a:solidFill>
                  <a:schemeClr val="tx1">
                    <a:lumMod val="65000"/>
                    <a:lumOff val="35000"/>
                  </a:schemeClr>
                </a:solidFill>
              </a:defRPr>
            </a:lvl1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923468" y="4331832"/>
            <a:ext cx="1515702" cy="317236"/>
          </a:xfrm>
        </p:spPr>
        <p:txBody>
          <a:bodyPr anchor="ctr">
            <a:noAutofit/>
          </a:bodyPr>
          <a:lstStyle>
            <a:lvl1pPr algn="r">
              <a:defRPr sz="1800">
                <a:solidFill>
                  <a:schemeClr val="tx1">
                    <a:lumMod val="65000"/>
                    <a:lumOff val="35000"/>
                  </a:schemeClr>
                </a:solidFill>
              </a:defRPr>
            </a:lvl1pPr>
          </a:lstStyle>
          <a:p>
            <a:pPr lvl="0"/>
            <a:r>
              <a:rPr lang="en-US" dirty="0"/>
              <a:t>Date</a:t>
            </a:r>
          </a:p>
        </p:txBody>
      </p:sp>
      <p:pic>
        <p:nvPicPr>
          <p:cNvPr id="15" name="Picture 14"/>
          <p:cNvPicPr>
            <a:picLocks noChangeAspect="1"/>
          </p:cNvPicPr>
          <p:nvPr userDrawn="1"/>
        </p:nvPicPr>
        <p:blipFill rotWithShape="1">
          <a:blip r:embed="rId4" cstate="print">
            <a:extLst>
              <a:ext uri="{28A0092B-C50C-407E-A947-70E740481C1C}">
                <a14:useLocalDpi xmlns:a14="http://schemas.microsoft.com/office/drawing/2010/main" val="0"/>
              </a:ext>
            </a:extLst>
          </a:blip>
          <a:srcRect l="5113" t="27795" r="5170" b="27021"/>
          <a:stretch/>
        </p:blipFill>
        <p:spPr>
          <a:xfrm>
            <a:off x="7099113" y="5646269"/>
            <a:ext cx="3017520" cy="1075209"/>
          </a:xfrm>
          <a:prstGeom prst="rect">
            <a:avLst/>
          </a:prstGeom>
        </p:spPr>
      </p:pic>
    </p:spTree>
    <p:extLst>
      <p:ext uri="{BB962C8B-B14F-4D97-AF65-F5344CB8AC3E}">
        <p14:creationId xmlns:p14="http://schemas.microsoft.com/office/powerpoint/2010/main" val="3597187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p:nvPr>
        </p:nvSpPr>
        <p:spPr>
          <a:xfrm>
            <a:off x="630696" y="1490663"/>
            <a:ext cx="5632704" cy="14630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8" name="Text Placeholder 8"/>
          <p:cNvSpPr>
            <a:spLocks noGrp="1"/>
          </p:cNvSpPr>
          <p:nvPr>
            <p:ph type="body" sz="quarter" idx="13"/>
          </p:nvPr>
        </p:nvSpPr>
        <p:spPr>
          <a:xfrm>
            <a:off x="630696" y="3038167"/>
            <a:ext cx="5632704" cy="3484871"/>
          </a:xfrm>
        </p:spPr>
        <p:txBody>
          <a:bodyPr numCol="2" spcCol="320040"/>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0" name="Picture Placeholder 9"/>
          <p:cNvSpPr>
            <a:spLocks noGrp="1"/>
          </p:cNvSpPr>
          <p:nvPr>
            <p:ph type="pic" sz="quarter" idx="14"/>
          </p:nvPr>
        </p:nvSpPr>
        <p:spPr>
          <a:xfrm>
            <a:off x="6473824" y="1490662"/>
            <a:ext cx="3584575" cy="5032375"/>
          </a:xfrm>
        </p:spPr>
        <p:txBody>
          <a:bodyPr/>
          <a:lstStyle/>
          <a:p>
            <a:endParaRPr lang="en-US"/>
          </a:p>
        </p:txBody>
      </p:sp>
    </p:spTree>
    <p:extLst>
      <p:ext uri="{BB962C8B-B14F-4D97-AF65-F5344CB8AC3E}">
        <p14:creationId xmlns:p14="http://schemas.microsoft.com/office/powerpoint/2010/main" val="4604197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5632704" cy="5032375"/>
          </a:xfrm>
        </p:spPr>
        <p:txBody>
          <a:bodyPr numCol="2"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6473824" y="1490662"/>
            <a:ext cx="3584575" cy="5032375"/>
          </a:xfrm>
        </p:spPr>
        <p:txBody>
          <a:bodyPr/>
          <a:lstStyle/>
          <a:p>
            <a:endParaRPr lang="en-US"/>
          </a:p>
        </p:txBody>
      </p:sp>
    </p:spTree>
    <p:extLst>
      <p:ext uri="{BB962C8B-B14F-4D97-AF65-F5344CB8AC3E}">
        <p14:creationId xmlns:p14="http://schemas.microsoft.com/office/powerpoint/2010/main" val="36200342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2980944"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802288" y="1490662"/>
            <a:ext cx="6254496" cy="5032375"/>
          </a:xfrm>
        </p:spPr>
        <p:txBody>
          <a:bodyPr/>
          <a:lstStyle/>
          <a:p>
            <a:endParaRPr lang="en-US"/>
          </a:p>
        </p:txBody>
      </p:sp>
    </p:spTree>
    <p:extLst>
      <p:ext uri="{BB962C8B-B14F-4D97-AF65-F5344CB8AC3E}">
        <p14:creationId xmlns:p14="http://schemas.microsoft.com/office/powerpoint/2010/main" val="37362642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2560320"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802288" y="1490662"/>
            <a:ext cx="6254496" cy="5032375"/>
          </a:xfrm>
        </p:spPr>
        <p:txBody>
          <a:bodyPr/>
          <a:lstStyle/>
          <a:p>
            <a:endParaRPr lang="en-US"/>
          </a:p>
        </p:txBody>
      </p:sp>
    </p:spTree>
    <p:extLst>
      <p:ext uri="{BB962C8B-B14F-4D97-AF65-F5344CB8AC3E}">
        <p14:creationId xmlns:p14="http://schemas.microsoft.com/office/powerpoint/2010/main" val="15414510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8" name="Table Placeholder 7"/>
          <p:cNvSpPr>
            <a:spLocks noGrp="1"/>
          </p:cNvSpPr>
          <p:nvPr>
            <p:ph type="tbl" sz="quarter" idx="12"/>
          </p:nvPr>
        </p:nvSpPr>
        <p:spPr>
          <a:xfrm>
            <a:off x="630696" y="1490663"/>
            <a:ext cx="9431309" cy="5032375"/>
          </a:xfrm>
        </p:spPr>
        <p:txBody>
          <a:bodyPr/>
          <a:lstStyle/>
          <a:p>
            <a:endParaRPr lang="en-US"/>
          </a:p>
        </p:txBody>
      </p:sp>
    </p:spTree>
    <p:extLst>
      <p:ext uri="{BB962C8B-B14F-4D97-AF65-F5344CB8AC3E}">
        <p14:creationId xmlns:p14="http://schemas.microsoft.com/office/powerpoint/2010/main" val="12275003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6" name="Chart Placeholder 5"/>
          <p:cNvSpPr>
            <a:spLocks noGrp="1"/>
          </p:cNvSpPr>
          <p:nvPr>
            <p:ph type="chart" sz="quarter" idx="13"/>
          </p:nvPr>
        </p:nvSpPr>
        <p:spPr>
          <a:xfrm>
            <a:off x="630696" y="1490663"/>
            <a:ext cx="9431309" cy="5032375"/>
          </a:xfrm>
        </p:spPr>
        <p:txBody>
          <a:bodyPr/>
          <a:lstStyle/>
          <a:p>
            <a:endParaRPr lang="en-US"/>
          </a:p>
        </p:txBody>
      </p:sp>
    </p:spTree>
    <p:extLst>
      <p:ext uri="{BB962C8B-B14F-4D97-AF65-F5344CB8AC3E}">
        <p14:creationId xmlns:p14="http://schemas.microsoft.com/office/powerpoint/2010/main" val="20963366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userDrawn="1"/>
        </p:nvGrpSpPr>
        <p:grpSpPr>
          <a:xfrm>
            <a:off x="1413304" y="1133113"/>
            <a:ext cx="8704728" cy="6420218"/>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622300" y="1816080"/>
            <a:ext cx="5816254" cy="2775809"/>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600" b="0"/>
            </a:lvl1pPr>
          </a:lstStyle>
          <a:p>
            <a:r>
              <a:rPr lang="en-US" dirty="0"/>
              <a:t>Divider </a:t>
            </a:r>
            <a:br>
              <a:rPr lang="en-US" dirty="0"/>
            </a:br>
            <a:r>
              <a:rPr lang="en-US" dirty="0"/>
              <a:t>Title</a:t>
            </a:r>
            <a:endParaRPr lang="en-GB" dirty="0"/>
          </a:p>
        </p:txBody>
      </p:sp>
      <p:cxnSp>
        <p:nvCxnSpPr>
          <p:cNvPr id="20" name="Straight Connector 19"/>
          <p:cNvCxnSpPr/>
          <p:nvPr userDrawn="1"/>
        </p:nvCxnSpPr>
        <p:spPr>
          <a:xfrm>
            <a:off x="627218" y="470623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8158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630697" y="435428"/>
            <a:ext cx="9436100" cy="781459"/>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r>
              <a:rPr lang="en-US"/>
              <a:t>Click to edit Master title style</a:t>
            </a:r>
            <a:endParaRPr lang="en-GB" dirty="0"/>
          </a:p>
        </p:txBody>
      </p:sp>
      <p:sp>
        <p:nvSpPr>
          <p:cNvPr id="2" name="Footer Placeholder 1"/>
          <p:cNvSpPr>
            <a:spLocks noGrp="1"/>
          </p:cNvSpPr>
          <p:nvPr>
            <p:ph type="ftr" sz="quarter" idx="12"/>
          </p:nvPr>
        </p:nvSpPr>
        <p:spPr/>
        <p:txBody>
          <a:bodyPr/>
          <a:lstStyle/>
          <a:p>
            <a:r>
              <a:rPr lang="en-GB"/>
              <a:t>©2015 Evalueserve. All rights reserved.</a:t>
            </a:r>
            <a:endParaRPr lang="en-GB" dirty="0"/>
          </a:p>
        </p:txBody>
      </p:sp>
      <p:sp>
        <p:nvSpPr>
          <p:cNvPr id="3" name="Slide Number Placeholder 2"/>
          <p:cNvSpPr>
            <a:spLocks noGrp="1"/>
          </p:cNvSpPr>
          <p:nvPr>
            <p:ph type="sldNum" sz="quarter" idx="13"/>
          </p:nvPr>
        </p:nvSpPr>
        <p:spPr/>
        <p:txBody>
          <a:bodyPr/>
          <a:lstStyle/>
          <a:p>
            <a:fld id="{E20330FD-FE2A-483E-B0C7-29AD7FB3CAEB}" type="slidenum">
              <a:rPr lang="en-GB" smtClean="0"/>
              <a:pPr/>
              <a:t>‹#›</a:t>
            </a:fld>
            <a:r>
              <a:rPr lang="en-GB" dirty="0"/>
              <a:t> / evalueserve.com</a:t>
            </a:r>
          </a:p>
        </p:txBody>
      </p:sp>
    </p:spTree>
    <p:extLst>
      <p:ext uri="{BB962C8B-B14F-4D97-AF65-F5344CB8AC3E}">
        <p14:creationId xmlns:p14="http://schemas.microsoft.com/office/powerpoint/2010/main" val="303155484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6" name="Text Placeholder 5"/>
          <p:cNvSpPr>
            <a:spLocks noGrp="1"/>
          </p:cNvSpPr>
          <p:nvPr>
            <p:ph type="body" sz="quarter" idx="12"/>
          </p:nvPr>
        </p:nvSpPr>
        <p:spPr>
          <a:xfrm>
            <a:off x="630697" y="1490663"/>
            <a:ext cx="9436100" cy="5032375"/>
          </a:xfrm>
        </p:spPr>
        <p:txBody>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37434533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Tree>
    <p:extLst>
      <p:ext uri="{BB962C8B-B14F-4D97-AF65-F5344CB8AC3E}">
        <p14:creationId xmlns:p14="http://schemas.microsoft.com/office/powerpoint/2010/main" val="26676074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userDrawn="1"/>
        </p:nvGrpSpPr>
        <p:grpSpPr>
          <a:xfrm>
            <a:off x="1413304" y="1133113"/>
            <a:ext cx="8704728" cy="6420218"/>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622300" y="1816080"/>
            <a:ext cx="5816254" cy="2775809"/>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600" b="0"/>
            </a:lvl1pPr>
          </a:lstStyle>
          <a:p>
            <a:r>
              <a:rPr lang="en-US" dirty="0"/>
              <a:t>Divider </a:t>
            </a:r>
            <a:br>
              <a:rPr lang="en-US" dirty="0"/>
            </a:br>
            <a:r>
              <a:rPr lang="en-US" dirty="0"/>
              <a:t>Title</a:t>
            </a:r>
            <a:endParaRPr lang="en-GB" dirty="0"/>
          </a:p>
        </p:txBody>
      </p:sp>
      <p:cxnSp>
        <p:nvCxnSpPr>
          <p:cNvPr id="20" name="Straight Connector 19"/>
          <p:cNvCxnSpPr/>
          <p:nvPr userDrawn="1"/>
        </p:nvCxnSpPr>
        <p:spPr>
          <a:xfrm>
            <a:off x="627218" y="470623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75376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p:nvPr>
        </p:nvSpPr>
        <p:spPr>
          <a:xfrm>
            <a:off x="630696" y="1490663"/>
            <a:ext cx="9427704" cy="1463040"/>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p:txBody>
      </p:sp>
      <p:sp>
        <p:nvSpPr>
          <p:cNvPr id="9" name="Text Placeholder 8"/>
          <p:cNvSpPr>
            <a:spLocks noGrp="1"/>
          </p:cNvSpPr>
          <p:nvPr>
            <p:ph type="body" sz="quarter" idx="13"/>
          </p:nvPr>
        </p:nvSpPr>
        <p:spPr>
          <a:xfrm>
            <a:off x="630696" y="3038167"/>
            <a:ext cx="9427464" cy="3484871"/>
          </a:xfrm>
        </p:spPr>
        <p:txBody>
          <a:bodyPr numCol="3" spcCol="320040"/>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1765500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p:nvPr>
        </p:nvSpPr>
        <p:spPr>
          <a:xfrm>
            <a:off x="630696" y="1490663"/>
            <a:ext cx="5632704" cy="1463040"/>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8" name="Text Placeholder 8"/>
          <p:cNvSpPr>
            <a:spLocks noGrp="1"/>
          </p:cNvSpPr>
          <p:nvPr>
            <p:ph type="body" sz="quarter" idx="13"/>
          </p:nvPr>
        </p:nvSpPr>
        <p:spPr>
          <a:xfrm>
            <a:off x="630696" y="3038167"/>
            <a:ext cx="5632704" cy="3484871"/>
          </a:xfrm>
        </p:spPr>
        <p:txBody>
          <a:bodyPr numCol="2" spcCol="320040"/>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0" name="Picture Placeholder 9"/>
          <p:cNvSpPr>
            <a:spLocks noGrp="1"/>
          </p:cNvSpPr>
          <p:nvPr>
            <p:ph type="pic" sz="quarter" idx="14"/>
          </p:nvPr>
        </p:nvSpPr>
        <p:spPr>
          <a:xfrm>
            <a:off x="6473824" y="1490662"/>
            <a:ext cx="3584575" cy="5032375"/>
          </a:xfrm>
        </p:spPr>
        <p:txBody>
          <a:bodyPr/>
          <a:lstStyle/>
          <a:p>
            <a:endParaRPr lang="en-US"/>
          </a:p>
        </p:txBody>
      </p:sp>
    </p:spTree>
    <p:extLst>
      <p:ext uri="{BB962C8B-B14F-4D97-AF65-F5344CB8AC3E}">
        <p14:creationId xmlns:p14="http://schemas.microsoft.com/office/powerpoint/2010/main" val="164386505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5632704" cy="5032375"/>
          </a:xfrm>
        </p:spPr>
        <p:txBody>
          <a:bodyPr numCol="2"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6473824" y="1490662"/>
            <a:ext cx="3584575" cy="5032375"/>
          </a:xfrm>
        </p:spPr>
        <p:txBody>
          <a:bodyPr/>
          <a:lstStyle/>
          <a:p>
            <a:endParaRPr lang="en-US"/>
          </a:p>
        </p:txBody>
      </p:sp>
    </p:spTree>
    <p:extLst>
      <p:ext uri="{BB962C8B-B14F-4D97-AF65-F5344CB8AC3E}">
        <p14:creationId xmlns:p14="http://schemas.microsoft.com/office/powerpoint/2010/main" val="21217809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2980944"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802288" y="1490662"/>
            <a:ext cx="6254496" cy="5032375"/>
          </a:xfrm>
        </p:spPr>
        <p:txBody>
          <a:bodyPr/>
          <a:lstStyle/>
          <a:p>
            <a:endParaRPr lang="en-US"/>
          </a:p>
        </p:txBody>
      </p:sp>
    </p:spTree>
    <p:extLst>
      <p:ext uri="{BB962C8B-B14F-4D97-AF65-F5344CB8AC3E}">
        <p14:creationId xmlns:p14="http://schemas.microsoft.com/office/powerpoint/2010/main" val="4848537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2560320"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802288" y="1490662"/>
            <a:ext cx="6254496" cy="5032375"/>
          </a:xfrm>
        </p:spPr>
        <p:txBody>
          <a:bodyPr/>
          <a:lstStyle/>
          <a:p>
            <a:endParaRPr lang="en-US"/>
          </a:p>
        </p:txBody>
      </p:sp>
    </p:spTree>
    <p:extLst>
      <p:ext uri="{BB962C8B-B14F-4D97-AF65-F5344CB8AC3E}">
        <p14:creationId xmlns:p14="http://schemas.microsoft.com/office/powerpoint/2010/main" val="11155536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8" name="Table Placeholder 7"/>
          <p:cNvSpPr>
            <a:spLocks noGrp="1"/>
          </p:cNvSpPr>
          <p:nvPr>
            <p:ph type="tbl" sz="quarter" idx="12"/>
          </p:nvPr>
        </p:nvSpPr>
        <p:spPr>
          <a:xfrm>
            <a:off x="630696" y="1490663"/>
            <a:ext cx="9431309" cy="5032375"/>
          </a:xfrm>
        </p:spPr>
        <p:txBody>
          <a:bodyPr/>
          <a:lstStyle/>
          <a:p>
            <a:endParaRPr lang="en-US"/>
          </a:p>
        </p:txBody>
      </p:sp>
    </p:spTree>
    <p:extLst>
      <p:ext uri="{BB962C8B-B14F-4D97-AF65-F5344CB8AC3E}">
        <p14:creationId xmlns:p14="http://schemas.microsoft.com/office/powerpoint/2010/main" val="22159040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6" name="Chart Placeholder 5"/>
          <p:cNvSpPr>
            <a:spLocks noGrp="1"/>
          </p:cNvSpPr>
          <p:nvPr>
            <p:ph type="chart" sz="quarter" idx="13"/>
          </p:nvPr>
        </p:nvSpPr>
        <p:spPr>
          <a:xfrm>
            <a:off x="630696" y="1490663"/>
            <a:ext cx="9431309" cy="5032375"/>
          </a:xfrm>
        </p:spPr>
        <p:txBody>
          <a:bodyPr/>
          <a:lstStyle/>
          <a:p>
            <a:endParaRPr lang="en-US"/>
          </a:p>
        </p:txBody>
      </p:sp>
    </p:spTree>
    <p:extLst>
      <p:ext uri="{BB962C8B-B14F-4D97-AF65-F5344CB8AC3E}">
        <p14:creationId xmlns:p14="http://schemas.microsoft.com/office/powerpoint/2010/main" val="62195049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6" name="Text Placeholder 5"/>
          <p:cNvSpPr>
            <a:spLocks noGrp="1"/>
          </p:cNvSpPr>
          <p:nvPr>
            <p:ph type="body" sz="quarter" idx="12"/>
          </p:nvPr>
        </p:nvSpPr>
        <p:spPr>
          <a:xfrm>
            <a:off x="630697" y="1490663"/>
            <a:ext cx="9436100" cy="5032375"/>
          </a:xfrm>
        </p:spPr>
        <p:txBody>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Tree>
    <p:extLst>
      <p:ext uri="{BB962C8B-B14F-4D97-AF65-F5344CB8AC3E}">
        <p14:creationId xmlns:p14="http://schemas.microsoft.com/office/powerpoint/2010/main" val="25796412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p:nvPr>
        </p:nvSpPr>
        <p:spPr>
          <a:xfrm>
            <a:off x="630696" y="1490663"/>
            <a:ext cx="9427704" cy="1463040"/>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9" name="Text Placeholder 8"/>
          <p:cNvSpPr>
            <a:spLocks noGrp="1"/>
          </p:cNvSpPr>
          <p:nvPr>
            <p:ph type="body" sz="quarter" idx="13"/>
          </p:nvPr>
        </p:nvSpPr>
        <p:spPr>
          <a:xfrm>
            <a:off x="630696" y="3038167"/>
            <a:ext cx="9427464" cy="3484871"/>
          </a:xfrm>
        </p:spPr>
        <p:txBody>
          <a:bodyPr numCol="3" spcCol="320040"/>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17684006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630697" y="435428"/>
            <a:ext cx="9436100" cy="781459"/>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r>
              <a:rPr lang="en-US"/>
              <a:t>Click to edit Master title style</a:t>
            </a:r>
            <a:endParaRPr lang="en-GB" dirty="0"/>
          </a:p>
        </p:txBody>
      </p:sp>
      <p:sp>
        <p:nvSpPr>
          <p:cNvPr id="2" name="Footer Placeholder 1"/>
          <p:cNvSpPr>
            <a:spLocks noGrp="1"/>
          </p:cNvSpPr>
          <p:nvPr>
            <p:ph type="ftr" sz="quarter" idx="12"/>
          </p:nvPr>
        </p:nvSpPr>
        <p:spPr/>
        <p:txBody>
          <a:bodyPr/>
          <a:lstStyle/>
          <a:p>
            <a:r>
              <a:rPr lang="en-GB"/>
              <a:t>©2015 Evalueserve. All rights reserved.</a:t>
            </a:r>
            <a:endParaRPr lang="en-GB" dirty="0"/>
          </a:p>
        </p:txBody>
      </p:sp>
      <p:sp>
        <p:nvSpPr>
          <p:cNvPr id="3" name="Slide Number Placeholder 2"/>
          <p:cNvSpPr>
            <a:spLocks noGrp="1"/>
          </p:cNvSpPr>
          <p:nvPr>
            <p:ph type="sldNum" sz="quarter" idx="13"/>
          </p:nvPr>
        </p:nvSpPr>
        <p:spPr/>
        <p:txBody>
          <a:bodyPr/>
          <a:lstStyle/>
          <a:p>
            <a:fld id="{E20330FD-FE2A-483E-B0C7-29AD7FB3CAEB}" type="slidenum">
              <a:rPr lang="en-GB" smtClean="0"/>
              <a:pPr/>
              <a:t>‹#›</a:t>
            </a:fld>
            <a:r>
              <a:rPr lang="en-GB" dirty="0"/>
              <a:t> / evalueserve.com</a:t>
            </a:r>
          </a:p>
        </p:txBody>
      </p:sp>
    </p:spTree>
    <p:extLst>
      <p:ext uri="{BB962C8B-B14F-4D97-AF65-F5344CB8AC3E}">
        <p14:creationId xmlns:p14="http://schemas.microsoft.com/office/powerpoint/2010/main" val="29880105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p:nvPr>
        </p:nvSpPr>
        <p:spPr>
          <a:xfrm>
            <a:off x="630696" y="1490663"/>
            <a:ext cx="5632704" cy="1463040"/>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8" name="Text Placeholder 8"/>
          <p:cNvSpPr>
            <a:spLocks noGrp="1"/>
          </p:cNvSpPr>
          <p:nvPr>
            <p:ph type="body" sz="quarter" idx="13"/>
          </p:nvPr>
        </p:nvSpPr>
        <p:spPr>
          <a:xfrm>
            <a:off x="630696" y="3038167"/>
            <a:ext cx="5632704" cy="3484871"/>
          </a:xfrm>
        </p:spPr>
        <p:txBody>
          <a:bodyPr numCol="2" spcCol="320040"/>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0" name="Picture Placeholder 9"/>
          <p:cNvSpPr>
            <a:spLocks noGrp="1"/>
          </p:cNvSpPr>
          <p:nvPr>
            <p:ph type="pic" sz="quarter" idx="14"/>
          </p:nvPr>
        </p:nvSpPr>
        <p:spPr>
          <a:xfrm>
            <a:off x="6473824" y="1490662"/>
            <a:ext cx="3584575" cy="5032375"/>
          </a:xfrm>
        </p:spPr>
        <p:txBody>
          <a:bodyPr/>
          <a:lstStyle/>
          <a:p>
            <a:endParaRPr lang="en-US"/>
          </a:p>
        </p:txBody>
      </p:sp>
    </p:spTree>
    <p:extLst>
      <p:ext uri="{BB962C8B-B14F-4D97-AF65-F5344CB8AC3E}">
        <p14:creationId xmlns:p14="http://schemas.microsoft.com/office/powerpoint/2010/main" val="32871418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5632704" cy="5032375"/>
          </a:xfrm>
        </p:spPr>
        <p:txBody>
          <a:bodyPr numCol="2"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6473824" y="1490662"/>
            <a:ext cx="3584575" cy="5032375"/>
          </a:xfrm>
        </p:spPr>
        <p:txBody>
          <a:bodyPr/>
          <a:lstStyle/>
          <a:p>
            <a:endParaRPr lang="en-US"/>
          </a:p>
        </p:txBody>
      </p:sp>
    </p:spTree>
    <p:extLst>
      <p:ext uri="{BB962C8B-B14F-4D97-AF65-F5344CB8AC3E}">
        <p14:creationId xmlns:p14="http://schemas.microsoft.com/office/powerpoint/2010/main" val="408720863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2980944"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802288" y="1490662"/>
            <a:ext cx="6254496" cy="5032375"/>
          </a:xfrm>
        </p:spPr>
        <p:txBody>
          <a:bodyPr/>
          <a:lstStyle/>
          <a:p>
            <a:endParaRPr lang="en-US"/>
          </a:p>
        </p:txBody>
      </p:sp>
    </p:spTree>
    <p:extLst>
      <p:ext uri="{BB962C8B-B14F-4D97-AF65-F5344CB8AC3E}">
        <p14:creationId xmlns:p14="http://schemas.microsoft.com/office/powerpoint/2010/main" val="35430788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hasCustomPrompt="1"/>
          </p:nvPr>
        </p:nvSpPr>
        <p:spPr>
          <a:xfrm>
            <a:off x="630696" y="1490662"/>
            <a:ext cx="2560320"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802288" y="1490662"/>
            <a:ext cx="6254496" cy="5032375"/>
          </a:xfrm>
        </p:spPr>
        <p:txBody>
          <a:bodyPr/>
          <a:lstStyle/>
          <a:p>
            <a:endParaRPr lang="en-US"/>
          </a:p>
        </p:txBody>
      </p:sp>
    </p:spTree>
    <p:extLst>
      <p:ext uri="{BB962C8B-B14F-4D97-AF65-F5344CB8AC3E}">
        <p14:creationId xmlns:p14="http://schemas.microsoft.com/office/powerpoint/2010/main" val="34590627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8" name="Table Placeholder 7"/>
          <p:cNvSpPr>
            <a:spLocks noGrp="1"/>
          </p:cNvSpPr>
          <p:nvPr>
            <p:ph type="tbl" sz="quarter" idx="12"/>
          </p:nvPr>
        </p:nvSpPr>
        <p:spPr>
          <a:xfrm>
            <a:off x="630696" y="1490663"/>
            <a:ext cx="9431309" cy="5032375"/>
          </a:xfrm>
        </p:spPr>
        <p:txBody>
          <a:bodyPr/>
          <a:lstStyle/>
          <a:p>
            <a:endParaRPr lang="en-US"/>
          </a:p>
        </p:txBody>
      </p:sp>
    </p:spTree>
    <p:extLst>
      <p:ext uri="{BB962C8B-B14F-4D97-AF65-F5344CB8AC3E}">
        <p14:creationId xmlns:p14="http://schemas.microsoft.com/office/powerpoint/2010/main" val="41800769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6" name="Chart Placeholder 5"/>
          <p:cNvSpPr>
            <a:spLocks noGrp="1"/>
          </p:cNvSpPr>
          <p:nvPr>
            <p:ph type="chart" sz="quarter" idx="13"/>
          </p:nvPr>
        </p:nvSpPr>
        <p:spPr>
          <a:xfrm>
            <a:off x="630696" y="1490663"/>
            <a:ext cx="9431309" cy="5032375"/>
          </a:xfrm>
        </p:spPr>
        <p:txBody>
          <a:bodyPr/>
          <a:lstStyle/>
          <a:p>
            <a:endParaRPr lang="en-US"/>
          </a:p>
        </p:txBody>
      </p:sp>
    </p:spTree>
    <p:extLst>
      <p:ext uri="{BB962C8B-B14F-4D97-AF65-F5344CB8AC3E}">
        <p14:creationId xmlns:p14="http://schemas.microsoft.com/office/powerpoint/2010/main" val="19475060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3204569" y="617719"/>
            <a:ext cx="5447168" cy="6323739"/>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p:nvCxnSpPr>
        <p:spPr>
          <a:xfrm>
            <a:off x="627218" y="178287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7218" y="4649058"/>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633062" y="1873253"/>
            <a:ext cx="5820614" cy="206203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6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645209" y="4003526"/>
            <a:ext cx="5808467" cy="317236"/>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2000">
                <a:solidFill>
                  <a:schemeClr val="tx1">
                    <a:lumMod val="65000"/>
                    <a:lumOff val="35000"/>
                  </a:schemeClr>
                </a:solidFill>
              </a:defRPr>
            </a:lvl1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602480" y="4331832"/>
            <a:ext cx="1836690" cy="317236"/>
          </a:xfrm>
        </p:spPr>
        <p:txBody>
          <a:bodyPr anchor="ctr">
            <a:noAutofit/>
          </a:bodyPr>
          <a:lstStyle>
            <a:lvl1pPr algn="r">
              <a:defRPr sz="1800">
                <a:solidFill>
                  <a:schemeClr val="tx1">
                    <a:lumMod val="65000"/>
                    <a:lumOff val="35000"/>
                  </a:schemeClr>
                </a:solidFill>
              </a:defRPr>
            </a:lvl1pPr>
          </a:lstStyle>
          <a:p>
            <a:pPr lvl="0"/>
            <a:r>
              <a:rPr lang="en-US" dirty="0" err="1"/>
              <a:t>mmmm</a:t>
            </a:r>
            <a:r>
              <a:rPr lang="en-US" dirty="0"/>
              <a:t> d, </a:t>
            </a:r>
            <a:r>
              <a:rPr lang="en-US" dirty="0" err="1"/>
              <a:t>yyyy</a:t>
            </a:r>
            <a:endParaRPr lang="en-US" dirty="0"/>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5113" t="27795" r="5170" b="27021"/>
          <a:stretch/>
        </p:blipFill>
        <p:spPr>
          <a:xfrm>
            <a:off x="7099113" y="5646269"/>
            <a:ext cx="3017520" cy="1075209"/>
          </a:xfrm>
          <a:prstGeom prst="rect">
            <a:avLst/>
          </a:prstGeom>
        </p:spPr>
      </p:pic>
      <p:sp>
        <p:nvSpPr>
          <p:cNvPr id="4" name="Picture Placeholder 3"/>
          <p:cNvSpPr>
            <a:spLocks noGrp="1"/>
          </p:cNvSpPr>
          <p:nvPr>
            <p:ph type="pic" sz="quarter" idx="12" hasCustomPrompt="1"/>
          </p:nvPr>
        </p:nvSpPr>
        <p:spPr>
          <a:xfrm>
            <a:off x="640711" y="5999526"/>
            <a:ext cx="1620838" cy="614362"/>
          </a:xfrm>
        </p:spPr>
        <p:txBody>
          <a:bodyPr anchor="ctr">
            <a:normAutofit/>
          </a:bodyPr>
          <a:lstStyle>
            <a:lvl1pPr>
              <a:defRPr sz="1200"/>
            </a:lvl1pPr>
          </a:lstStyle>
          <a:p>
            <a:r>
              <a:rPr lang="en-GB" dirty="0"/>
              <a:t>‘Space for client logo, delete if not needed’</a:t>
            </a:r>
            <a:endParaRPr lang="en-US" dirty="0"/>
          </a:p>
        </p:txBody>
      </p:sp>
      <p:sp>
        <p:nvSpPr>
          <p:cNvPr id="21" name="Text Placeholder 2"/>
          <p:cNvSpPr>
            <a:spLocks noGrp="1"/>
          </p:cNvSpPr>
          <p:nvPr>
            <p:ph type="body" sz="quarter" idx="13" hasCustomPrompt="1"/>
          </p:nvPr>
        </p:nvSpPr>
        <p:spPr>
          <a:xfrm>
            <a:off x="645209" y="4678085"/>
            <a:ext cx="5808467" cy="317236"/>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800">
                <a:solidFill>
                  <a:schemeClr val="bg2"/>
                </a:solidFill>
              </a:defRPr>
            </a:lvl1pPr>
          </a:lstStyle>
          <a:p>
            <a:r>
              <a:rPr lang="en-GB" sz="1800" kern="0" dirty="0">
                <a:solidFill>
                  <a:srgbClr val="939598"/>
                </a:solidFill>
              </a:rPr>
              <a:t>Presenter’s Name</a:t>
            </a:r>
          </a:p>
        </p:txBody>
      </p:sp>
    </p:spTree>
    <p:extLst>
      <p:ext uri="{BB962C8B-B14F-4D97-AF65-F5344CB8AC3E}">
        <p14:creationId xmlns:p14="http://schemas.microsoft.com/office/powerpoint/2010/main" val="3763102432"/>
      </p:ext>
    </p:extLst>
  </p:cSld>
  <p:clrMapOvr>
    <a:masterClrMapping/>
  </p:clrMapOvr>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p:nvGrpSpPr>
        <p:grpSpPr>
          <a:xfrm>
            <a:off x="1413304" y="1133113"/>
            <a:ext cx="8704728" cy="6420218"/>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622300" y="1816080"/>
            <a:ext cx="5816254" cy="2775809"/>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600" b="0"/>
            </a:lvl1pPr>
          </a:lstStyle>
          <a:p>
            <a:r>
              <a:rPr lang="en-US" dirty="0"/>
              <a:t>Divider </a:t>
            </a:r>
            <a:br>
              <a:rPr lang="en-US" dirty="0"/>
            </a:br>
            <a:r>
              <a:rPr lang="en-US" dirty="0"/>
              <a:t>Title</a:t>
            </a:r>
            <a:endParaRPr lang="en-GB" dirty="0"/>
          </a:p>
        </p:txBody>
      </p:sp>
      <p:cxnSp>
        <p:nvCxnSpPr>
          <p:cNvPr id="20" name="Straight Connector 19"/>
          <p:cNvCxnSpPr/>
          <p:nvPr/>
        </p:nvCxnSpPr>
        <p:spPr>
          <a:xfrm>
            <a:off x="627218" y="470623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21185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630697" y="435428"/>
            <a:ext cx="9436100" cy="781459"/>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r>
              <a:rPr lang="en-US"/>
              <a:t>Click to edit Master title style</a:t>
            </a:r>
            <a:endParaRPr lang="en-GB" dirty="0"/>
          </a:p>
        </p:txBody>
      </p:sp>
      <p:sp>
        <p:nvSpPr>
          <p:cNvPr id="2" name="Footer Placeholder 1"/>
          <p:cNvSpPr>
            <a:spLocks noGrp="1"/>
          </p:cNvSpPr>
          <p:nvPr>
            <p:ph type="ftr" sz="quarter" idx="12"/>
          </p:nvPr>
        </p:nvSpPr>
        <p:spPr/>
        <p:txBody>
          <a:bodyPr/>
          <a:lstStyle/>
          <a:p>
            <a:r>
              <a:rPr lang="en-GB"/>
              <a:t>©2015 Evalueserve. All rights reserved.</a:t>
            </a:r>
            <a:endParaRPr lang="en-GB" dirty="0"/>
          </a:p>
        </p:txBody>
      </p:sp>
      <p:sp>
        <p:nvSpPr>
          <p:cNvPr id="3" name="Slide Number Placeholder 2"/>
          <p:cNvSpPr>
            <a:spLocks noGrp="1"/>
          </p:cNvSpPr>
          <p:nvPr>
            <p:ph type="sldNum" sz="quarter" idx="13"/>
          </p:nvPr>
        </p:nvSpPr>
        <p:spPr/>
        <p:txBody>
          <a:bodyPr/>
          <a:lstStyle/>
          <a:p>
            <a:fld id="{E20330FD-FE2A-483E-B0C7-29AD7FB3CAEB}" type="slidenum">
              <a:rPr lang="en-GB" smtClean="0"/>
              <a:pPr/>
              <a:t>‹#›</a:t>
            </a:fld>
            <a:r>
              <a:rPr lang="en-GB"/>
              <a:t> / evalueserve.com</a:t>
            </a:r>
            <a:endParaRPr lang="en-GB" dirty="0"/>
          </a:p>
        </p:txBody>
      </p:sp>
    </p:spTree>
    <p:extLst>
      <p:ext uri="{BB962C8B-B14F-4D97-AF65-F5344CB8AC3E}">
        <p14:creationId xmlns:p14="http://schemas.microsoft.com/office/powerpoint/2010/main" val="130523743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936851" y="6634116"/>
            <a:ext cx="514619" cy="534662"/>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a:t> / evalueserve.com</a:t>
            </a:r>
            <a:endParaRPr lang="en-GB" dirty="0"/>
          </a:p>
        </p:txBody>
      </p:sp>
      <p:sp>
        <p:nvSpPr>
          <p:cNvPr id="15"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a:t>©2015 Evalueserve. All rights reserved.</a:t>
            </a:r>
            <a:endParaRPr lang="en-GB" dirty="0"/>
          </a:p>
        </p:txBody>
      </p:sp>
    </p:spTree>
    <p:extLst>
      <p:ext uri="{BB962C8B-B14F-4D97-AF65-F5344CB8AC3E}">
        <p14:creationId xmlns:p14="http://schemas.microsoft.com/office/powerpoint/2010/main" val="39142547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userDrawn="1"/>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9936851" y="6634116"/>
            <a:ext cx="514619" cy="534662"/>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15"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dirty="0"/>
              <a:t>©2015 Evalueserve. All rights reserved.</a:t>
            </a:r>
          </a:p>
        </p:txBody>
      </p:sp>
    </p:spTree>
    <p:extLst>
      <p:ext uri="{BB962C8B-B14F-4D97-AF65-F5344CB8AC3E}">
        <p14:creationId xmlns:p14="http://schemas.microsoft.com/office/powerpoint/2010/main" val="242652759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ue Blank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936851" y="6634116"/>
            <a:ext cx="514619" cy="534662"/>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a:t> / evalueserve.com</a:t>
            </a:r>
            <a:endParaRPr lang="en-GB" dirty="0"/>
          </a:p>
        </p:txBody>
      </p:sp>
      <p:sp>
        <p:nvSpPr>
          <p:cNvPr id="15"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a:t>©2015 Evalueserve. All rights reserved.</a:t>
            </a:r>
            <a:endParaRPr lang="en-GB" dirty="0"/>
          </a:p>
        </p:txBody>
      </p:sp>
    </p:spTree>
    <p:extLst>
      <p:ext uri="{BB962C8B-B14F-4D97-AF65-F5344CB8AC3E}">
        <p14:creationId xmlns:p14="http://schemas.microsoft.com/office/powerpoint/2010/main" val="108010231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userDrawn="1"/>
        </p:nvGrpSpPr>
        <p:grpSpPr>
          <a:xfrm>
            <a:off x="3204569" y="617719"/>
            <a:ext cx="5447168" cy="6323739"/>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userDrawn="1"/>
        </p:nvCxnSpPr>
        <p:spPr>
          <a:xfrm>
            <a:off x="627218" y="178287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27218" y="4649058"/>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633062" y="1873253"/>
            <a:ext cx="5820614" cy="206203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6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645209" y="4003526"/>
            <a:ext cx="5808467" cy="317236"/>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2000">
                <a:solidFill>
                  <a:schemeClr val="tx1">
                    <a:lumMod val="65000"/>
                    <a:lumOff val="35000"/>
                  </a:schemeClr>
                </a:solidFill>
              </a:defRPr>
            </a:lvl1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923468" y="4331832"/>
            <a:ext cx="1515702" cy="317236"/>
          </a:xfrm>
        </p:spPr>
        <p:txBody>
          <a:bodyPr anchor="ctr">
            <a:noAutofit/>
          </a:bodyPr>
          <a:lstStyle>
            <a:lvl1pPr algn="r">
              <a:defRPr sz="1800">
                <a:solidFill>
                  <a:schemeClr val="tx1">
                    <a:lumMod val="65000"/>
                    <a:lumOff val="35000"/>
                  </a:schemeClr>
                </a:solidFill>
              </a:defRPr>
            </a:lvl1pPr>
          </a:lstStyle>
          <a:p>
            <a:pPr lvl="0"/>
            <a:r>
              <a:rPr lang="en-US" dirty="0"/>
              <a:t>Date</a:t>
            </a:r>
          </a:p>
        </p:txBody>
      </p:sp>
      <p:pic>
        <p:nvPicPr>
          <p:cNvPr id="15" name="Picture 14"/>
          <p:cNvPicPr>
            <a:picLocks noChangeAspect="1"/>
          </p:cNvPicPr>
          <p:nvPr userDrawn="1"/>
        </p:nvPicPr>
        <p:blipFill rotWithShape="1">
          <a:blip r:embed="rId4" cstate="print">
            <a:extLst>
              <a:ext uri="{28A0092B-C50C-407E-A947-70E740481C1C}">
                <a14:useLocalDpi xmlns:a14="http://schemas.microsoft.com/office/drawing/2010/main" val="0"/>
              </a:ext>
            </a:extLst>
          </a:blip>
          <a:srcRect l="5113" t="27795" r="5170" b="27021"/>
          <a:stretch/>
        </p:blipFill>
        <p:spPr>
          <a:xfrm>
            <a:off x="7099113" y="5646269"/>
            <a:ext cx="3017520" cy="1075209"/>
          </a:xfrm>
          <a:prstGeom prst="rect">
            <a:avLst/>
          </a:prstGeom>
        </p:spPr>
      </p:pic>
    </p:spTree>
    <p:extLst>
      <p:ext uri="{BB962C8B-B14F-4D97-AF65-F5344CB8AC3E}">
        <p14:creationId xmlns:p14="http://schemas.microsoft.com/office/powerpoint/2010/main" val="168933532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Tree>
    <p:extLst>
      <p:ext uri="{BB962C8B-B14F-4D97-AF65-F5344CB8AC3E}">
        <p14:creationId xmlns:p14="http://schemas.microsoft.com/office/powerpoint/2010/main" val="179257500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6" name="Text Placeholder 5"/>
          <p:cNvSpPr>
            <a:spLocks noGrp="1"/>
          </p:cNvSpPr>
          <p:nvPr>
            <p:ph type="body" sz="quarter" idx="12"/>
          </p:nvPr>
        </p:nvSpPr>
        <p:spPr>
          <a:xfrm>
            <a:off x="630697" y="1490663"/>
            <a:ext cx="9436100" cy="503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734867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Tree>
    <p:extLst>
      <p:ext uri="{BB962C8B-B14F-4D97-AF65-F5344CB8AC3E}">
        <p14:creationId xmlns:p14="http://schemas.microsoft.com/office/powerpoint/2010/main" val="3022657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p:nvPr>
        </p:nvSpPr>
        <p:spPr>
          <a:xfrm>
            <a:off x="630696" y="1490663"/>
            <a:ext cx="9427704" cy="14630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9" name="Text Placeholder 8"/>
          <p:cNvSpPr>
            <a:spLocks noGrp="1"/>
          </p:cNvSpPr>
          <p:nvPr>
            <p:ph type="body" sz="quarter" idx="13"/>
          </p:nvPr>
        </p:nvSpPr>
        <p:spPr>
          <a:xfrm>
            <a:off x="630696" y="3038167"/>
            <a:ext cx="9427464" cy="3484871"/>
          </a:xfrm>
        </p:spPr>
        <p:txBody>
          <a:bodyPr numCol="3" spcCol="3200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15576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p:nvPr>
        </p:nvSpPr>
        <p:spPr>
          <a:xfrm>
            <a:off x="630696" y="1490663"/>
            <a:ext cx="5632704" cy="14630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8" name="Text Placeholder 8"/>
          <p:cNvSpPr>
            <a:spLocks noGrp="1"/>
          </p:cNvSpPr>
          <p:nvPr>
            <p:ph type="body" sz="quarter" idx="13"/>
          </p:nvPr>
        </p:nvSpPr>
        <p:spPr>
          <a:xfrm>
            <a:off x="630696" y="3038167"/>
            <a:ext cx="5632704" cy="3484871"/>
          </a:xfrm>
        </p:spPr>
        <p:txBody>
          <a:bodyPr numCol="2" spcCol="3200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4"/>
          </p:nvPr>
        </p:nvSpPr>
        <p:spPr>
          <a:xfrm>
            <a:off x="6473824" y="1490662"/>
            <a:ext cx="3584575" cy="5032375"/>
          </a:xfrm>
        </p:spPr>
        <p:txBody>
          <a:bodyPr/>
          <a:lstStyle/>
          <a:p>
            <a:r>
              <a:rPr lang="en-US"/>
              <a:t>Click icon to add picture</a:t>
            </a:r>
          </a:p>
        </p:txBody>
      </p:sp>
    </p:spTree>
    <p:extLst>
      <p:ext uri="{BB962C8B-B14F-4D97-AF65-F5344CB8AC3E}">
        <p14:creationId xmlns:p14="http://schemas.microsoft.com/office/powerpoint/2010/main" val="29482853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5632704" cy="5032375"/>
          </a:xfrm>
        </p:spPr>
        <p:txBody>
          <a:bodyPr numCol="2"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6473824" y="1490662"/>
            <a:ext cx="3584575" cy="5032375"/>
          </a:xfrm>
        </p:spPr>
        <p:txBody>
          <a:bodyPr/>
          <a:lstStyle/>
          <a:p>
            <a:r>
              <a:rPr lang="en-US"/>
              <a:t>Click icon to add picture</a:t>
            </a:r>
          </a:p>
        </p:txBody>
      </p:sp>
    </p:spTree>
    <p:extLst>
      <p:ext uri="{BB962C8B-B14F-4D97-AF65-F5344CB8AC3E}">
        <p14:creationId xmlns:p14="http://schemas.microsoft.com/office/powerpoint/2010/main" val="45782427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2980944"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802288" y="1490662"/>
            <a:ext cx="6254496" cy="5032375"/>
          </a:xfrm>
        </p:spPr>
        <p:txBody>
          <a:bodyPr/>
          <a:lstStyle/>
          <a:p>
            <a:r>
              <a:rPr lang="en-US"/>
              <a:t>Click icon to add picture</a:t>
            </a:r>
          </a:p>
        </p:txBody>
      </p:sp>
    </p:spTree>
    <p:extLst>
      <p:ext uri="{BB962C8B-B14F-4D97-AF65-F5344CB8AC3E}">
        <p14:creationId xmlns:p14="http://schemas.microsoft.com/office/powerpoint/2010/main" val="39256194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2560320"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802288" y="1490662"/>
            <a:ext cx="6254496" cy="5032375"/>
          </a:xfrm>
        </p:spPr>
        <p:txBody>
          <a:bodyPr/>
          <a:lstStyle/>
          <a:p>
            <a:r>
              <a:rPr lang="en-US"/>
              <a:t>Click icon to add chart</a:t>
            </a:r>
          </a:p>
        </p:txBody>
      </p:sp>
    </p:spTree>
    <p:extLst>
      <p:ext uri="{BB962C8B-B14F-4D97-AF65-F5344CB8AC3E}">
        <p14:creationId xmlns:p14="http://schemas.microsoft.com/office/powerpoint/2010/main" val="1497342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Blank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userDrawn="1"/>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9936851" y="6634116"/>
            <a:ext cx="514619" cy="534662"/>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15"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dirty="0"/>
              <a:t>©2015 Evalueserve. All rights reserved.</a:t>
            </a:r>
          </a:p>
        </p:txBody>
      </p:sp>
    </p:spTree>
    <p:extLst>
      <p:ext uri="{BB962C8B-B14F-4D97-AF65-F5344CB8AC3E}">
        <p14:creationId xmlns:p14="http://schemas.microsoft.com/office/powerpoint/2010/main" val="1330287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8" name="Table Placeholder 7"/>
          <p:cNvSpPr>
            <a:spLocks noGrp="1"/>
          </p:cNvSpPr>
          <p:nvPr>
            <p:ph type="tbl" sz="quarter" idx="12"/>
          </p:nvPr>
        </p:nvSpPr>
        <p:spPr>
          <a:xfrm>
            <a:off x="630696" y="1490663"/>
            <a:ext cx="9431309" cy="5032375"/>
          </a:xfrm>
        </p:spPr>
        <p:txBody>
          <a:bodyPr/>
          <a:lstStyle/>
          <a:p>
            <a:r>
              <a:rPr lang="en-US"/>
              <a:t>Click icon to add table</a:t>
            </a:r>
          </a:p>
        </p:txBody>
      </p:sp>
    </p:spTree>
    <p:extLst>
      <p:ext uri="{BB962C8B-B14F-4D97-AF65-F5344CB8AC3E}">
        <p14:creationId xmlns:p14="http://schemas.microsoft.com/office/powerpoint/2010/main" val="98414711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6" name="Chart Placeholder 5"/>
          <p:cNvSpPr>
            <a:spLocks noGrp="1"/>
          </p:cNvSpPr>
          <p:nvPr>
            <p:ph type="chart" sz="quarter" idx="13"/>
          </p:nvPr>
        </p:nvSpPr>
        <p:spPr>
          <a:xfrm>
            <a:off x="630696" y="1490663"/>
            <a:ext cx="9431309" cy="5032375"/>
          </a:xfrm>
        </p:spPr>
        <p:txBody>
          <a:bodyPr/>
          <a:lstStyle/>
          <a:p>
            <a:r>
              <a:rPr lang="en-US"/>
              <a:t>Click icon to add chart</a:t>
            </a:r>
          </a:p>
        </p:txBody>
      </p:sp>
    </p:spTree>
    <p:extLst>
      <p:ext uri="{BB962C8B-B14F-4D97-AF65-F5344CB8AC3E}">
        <p14:creationId xmlns:p14="http://schemas.microsoft.com/office/powerpoint/2010/main" val="91038928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6" name="Text Placeholder 5"/>
          <p:cNvSpPr>
            <a:spLocks noGrp="1"/>
          </p:cNvSpPr>
          <p:nvPr>
            <p:ph type="body" sz="quarter" idx="12"/>
          </p:nvPr>
        </p:nvSpPr>
        <p:spPr>
          <a:xfrm>
            <a:off x="630697" y="1490663"/>
            <a:ext cx="9436100" cy="503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2423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Tree>
    <p:extLst>
      <p:ext uri="{BB962C8B-B14F-4D97-AF65-F5344CB8AC3E}">
        <p14:creationId xmlns:p14="http://schemas.microsoft.com/office/powerpoint/2010/main" val="10541500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p:nvPr>
        </p:nvSpPr>
        <p:spPr>
          <a:xfrm>
            <a:off x="630696" y="1490663"/>
            <a:ext cx="9427704" cy="1463040"/>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9" name="Text Placeholder 8"/>
          <p:cNvSpPr>
            <a:spLocks noGrp="1"/>
          </p:cNvSpPr>
          <p:nvPr>
            <p:ph type="body" sz="quarter" idx="13"/>
          </p:nvPr>
        </p:nvSpPr>
        <p:spPr>
          <a:xfrm>
            <a:off x="630696" y="3038167"/>
            <a:ext cx="9427464" cy="3484871"/>
          </a:xfrm>
        </p:spPr>
        <p:txBody>
          <a:bodyPr numCol="3" spcCol="3200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81132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p:nvPr>
        </p:nvSpPr>
        <p:spPr>
          <a:xfrm>
            <a:off x="630696" y="1490663"/>
            <a:ext cx="5632704" cy="1463040"/>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8" name="Text Placeholder 8"/>
          <p:cNvSpPr>
            <a:spLocks noGrp="1"/>
          </p:cNvSpPr>
          <p:nvPr>
            <p:ph type="body" sz="quarter" idx="13"/>
          </p:nvPr>
        </p:nvSpPr>
        <p:spPr>
          <a:xfrm>
            <a:off x="630696" y="3038167"/>
            <a:ext cx="5632704" cy="3484871"/>
          </a:xfrm>
        </p:spPr>
        <p:txBody>
          <a:bodyPr numCol="2" spcCol="3200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4"/>
          </p:nvPr>
        </p:nvSpPr>
        <p:spPr>
          <a:xfrm>
            <a:off x="6473824" y="1490662"/>
            <a:ext cx="3584575" cy="5032375"/>
          </a:xfrm>
        </p:spPr>
        <p:txBody>
          <a:bodyPr/>
          <a:lstStyle/>
          <a:p>
            <a:r>
              <a:rPr lang="en-US"/>
              <a:t>Click icon to add picture</a:t>
            </a:r>
          </a:p>
        </p:txBody>
      </p:sp>
    </p:spTree>
    <p:extLst>
      <p:ext uri="{BB962C8B-B14F-4D97-AF65-F5344CB8AC3E}">
        <p14:creationId xmlns:p14="http://schemas.microsoft.com/office/powerpoint/2010/main" val="227111860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5632704" cy="5032375"/>
          </a:xfrm>
        </p:spPr>
        <p:txBody>
          <a:bodyPr numCol="2"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6473824" y="1490662"/>
            <a:ext cx="3584575" cy="5032375"/>
          </a:xfrm>
        </p:spPr>
        <p:txBody>
          <a:bodyPr/>
          <a:lstStyle/>
          <a:p>
            <a:r>
              <a:rPr lang="en-US"/>
              <a:t>Click icon to add picture</a:t>
            </a:r>
          </a:p>
        </p:txBody>
      </p:sp>
    </p:spTree>
    <p:extLst>
      <p:ext uri="{BB962C8B-B14F-4D97-AF65-F5344CB8AC3E}">
        <p14:creationId xmlns:p14="http://schemas.microsoft.com/office/powerpoint/2010/main" val="302941261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2980944"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802288" y="1490662"/>
            <a:ext cx="6254496" cy="5032375"/>
          </a:xfrm>
        </p:spPr>
        <p:txBody>
          <a:bodyPr/>
          <a:lstStyle/>
          <a:p>
            <a:r>
              <a:rPr lang="en-US"/>
              <a:t>Click icon to add picture</a:t>
            </a:r>
          </a:p>
        </p:txBody>
      </p:sp>
    </p:spTree>
    <p:extLst>
      <p:ext uri="{BB962C8B-B14F-4D97-AF65-F5344CB8AC3E}">
        <p14:creationId xmlns:p14="http://schemas.microsoft.com/office/powerpoint/2010/main" val="378569681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2560320"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802288" y="1490662"/>
            <a:ext cx="6254496" cy="5032375"/>
          </a:xfrm>
        </p:spPr>
        <p:txBody>
          <a:bodyPr/>
          <a:lstStyle/>
          <a:p>
            <a:r>
              <a:rPr lang="en-US"/>
              <a:t>Click icon to add chart</a:t>
            </a:r>
          </a:p>
        </p:txBody>
      </p:sp>
    </p:spTree>
    <p:extLst>
      <p:ext uri="{BB962C8B-B14F-4D97-AF65-F5344CB8AC3E}">
        <p14:creationId xmlns:p14="http://schemas.microsoft.com/office/powerpoint/2010/main" val="446260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8" name="Table Placeholder 7"/>
          <p:cNvSpPr>
            <a:spLocks noGrp="1"/>
          </p:cNvSpPr>
          <p:nvPr>
            <p:ph type="tbl" sz="quarter" idx="12"/>
          </p:nvPr>
        </p:nvSpPr>
        <p:spPr>
          <a:xfrm>
            <a:off x="630696" y="1490663"/>
            <a:ext cx="9431309" cy="5032375"/>
          </a:xfrm>
        </p:spPr>
        <p:txBody>
          <a:bodyPr/>
          <a:lstStyle/>
          <a:p>
            <a:r>
              <a:rPr lang="en-US"/>
              <a:t>Click icon to add table</a:t>
            </a:r>
          </a:p>
        </p:txBody>
      </p:sp>
    </p:spTree>
    <p:extLst>
      <p:ext uri="{BB962C8B-B14F-4D97-AF65-F5344CB8AC3E}">
        <p14:creationId xmlns:p14="http://schemas.microsoft.com/office/powerpoint/2010/main" val="17629466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aphicFrame>
        <p:nvGraphicFramePr>
          <p:cNvPr id="4" name="Rectangle 16" hidden="1"/>
          <p:cNvGraphicFramePr>
            <a:graphicFrameLocks/>
          </p:cNvGraphicFramePr>
          <p:nvPr userDrawn="1">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8" imgW="0" imgH="0" progId="TCLayout.ActiveDocument.1">
                  <p:embed/>
                </p:oleObj>
              </mc:Choice>
              <mc:Fallback>
                <p:oleObj name="think-cell Slide" r:id="rId8"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14"/>
          <p:cNvSpPr>
            <a:spLocks noChangeArrowheads="1"/>
          </p:cNvSpPr>
          <p:nvPr userDrawn="1">
            <p:custDataLst>
              <p:tags r:id="rId2"/>
            </p:custDataLst>
          </p:nvPr>
        </p:nvSpPr>
        <p:spPr bwMode="auto">
          <a:xfrm>
            <a:off x="0" y="1333500"/>
            <a:ext cx="10688638" cy="5324475"/>
          </a:xfrm>
          <a:prstGeom prst="rect">
            <a:avLst/>
          </a:prstGeom>
          <a:blipFill dpi="0" rotWithShape="1">
            <a:blip r:embed="rId9"/>
            <a:srcRect/>
            <a:stretch>
              <a:fillRect/>
            </a:stretch>
          </a:blipFill>
          <a:ln w="9525">
            <a:noFill/>
            <a:miter lim="800000"/>
            <a:headEnd/>
            <a:tailEnd/>
          </a:ln>
          <a:effectLst/>
        </p:spPr>
        <p:txBody>
          <a:bodyPr wrap="none" lIns="91402" tIns="45701" rIns="91402" bIns="45701" anchor="ctr"/>
          <a:lstStyle/>
          <a:p>
            <a:pPr algn="ctr">
              <a:defRPr/>
            </a:pPr>
            <a:endParaRPr lang="en-US" sz="3000" b="0" u="none" dirty="0">
              <a:solidFill>
                <a:schemeClr val="bg1"/>
              </a:solidFill>
              <a:latin typeface="Verdana" pitchFamily="34" charset="0"/>
              <a:ea typeface="Geneva"/>
            </a:endParaRPr>
          </a:p>
        </p:txBody>
      </p:sp>
      <p:sp>
        <p:nvSpPr>
          <p:cNvPr id="6" name="Rechteck 6"/>
          <p:cNvSpPr>
            <a:spLocks noChangeArrowheads="1"/>
          </p:cNvSpPr>
          <p:nvPr>
            <p:custDataLst>
              <p:tags r:id="rId3"/>
            </p:custDataLst>
          </p:nvPr>
        </p:nvSpPr>
        <p:spPr bwMode="auto">
          <a:xfrm>
            <a:off x="0" y="1270000"/>
            <a:ext cx="10688638" cy="71438"/>
          </a:xfrm>
          <a:prstGeom prst="rect">
            <a:avLst/>
          </a:prstGeom>
          <a:solidFill>
            <a:srgbClr val="003250"/>
          </a:solidFill>
          <a:ln w="9525">
            <a:noFill/>
            <a:miter lim="800000"/>
            <a:headEnd/>
            <a:tailEnd/>
          </a:ln>
        </p:spPr>
        <p:txBody>
          <a:bodyPr lIns="99508" tIns="49752" rIns="99508" bIns="49752" anchor="ctr"/>
          <a:lstStyle/>
          <a:p>
            <a:pPr algn="ctr" defTabSz="495300">
              <a:defRPr/>
            </a:pPr>
            <a:endParaRPr lang="en-US" sz="2100" b="0" u="none" dirty="0">
              <a:solidFill>
                <a:srgbClr val="FFFFFF"/>
              </a:solidFill>
              <a:latin typeface="Verdana" pitchFamily="34" charset="0"/>
              <a:ea typeface="ＭＳ Ｐゴシック"/>
              <a:cs typeface="ＭＳ Ｐゴシック"/>
            </a:endParaRPr>
          </a:p>
        </p:txBody>
      </p:sp>
      <p:sp>
        <p:nvSpPr>
          <p:cNvPr id="7" name="Rectangle 6"/>
          <p:cNvSpPr>
            <a:spLocks noChangeArrowheads="1"/>
          </p:cNvSpPr>
          <p:nvPr>
            <p:custDataLst>
              <p:tags r:id="rId4"/>
            </p:custDataLst>
          </p:nvPr>
        </p:nvSpPr>
        <p:spPr bwMode="auto">
          <a:xfrm>
            <a:off x="457200" y="341313"/>
            <a:ext cx="90488" cy="687387"/>
          </a:xfrm>
          <a:prstGeom prst="rect">
            <a:avLst/>
          </a:prstGeom>
          <a:solidFill>
            <a:srgbClr val="96B92D"/>
          </a:solidFill>
          <a:ln w="9525">
            <a:noFill/>
            <a:miter lim="800000"/>
            <a:headEnd/>
            <a:tailEnd/>
          </a:ln>
        </p:spPr>
        <p:txBody>
          <a:bodyPr wrap="none" lIns="91402" tIns="45701" rIns="91402" bIns="45701" anchor="ctr"/>
          <a:lstStyle/>
          <a:p>
            <a:pPr defTabSz="1039813">
              <a:defRPr/>
            </a:pPr>
            <a:endParaRPr lang="en-US" sz="2100" b="0" u="none" dirty="0">
              <a:latin typeface="Verdana" pitchFamily="34" charset="0"/>
              <a:ea typeface="ＭＳ Ｐゴシック"/>
              <a:cs typeface="ＭＳ Ｐゴシック"/>
            </a:endParaRPr>
          </a:p>
        </p:txBody>
      </p:sp>
      <p:pic>
        <p:nvPicPr>
          <p:cNvPr id="8" name="Picture 11" descr="Evalueserve_Logo2_RGB"/>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7974013" y="317500"/>
            <a:ext cx="23304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hteck 5"/>
          <p:cNvSpPr>
            <a:spLocks noChangeArrowheads="1"/>
          </p:cNvSpPr>
          <p:nvPr userDrawn="1">
            <p:custDataLst>
              <p:tags r:id="rId6"/>
            </p:custDataLst>
          </p:nvPr>
        </p:nvSpPr>
        <p:spPr bwMode="auto">
          <a:xfrm>
            <a:off x="593725" y="7305675"/>
            <a:ext cx="5341938" cy="198438"/>
          </a:xfrm>
          <a:prstGeom prst="rect">
            <a:avLst/>
          </a:prstGeom>
          <a:noFill/>
          <a:ln w="9525">
            <a:noFill/>
            <a:miter lim="800000"/>
            <a:headEnd/>
            <a:tailEnd/>
          </a:ln>
        </p:spPr>
        <p:txBody>
          <a:bodyPr lIns="91402" tIns="45701" rIns="91402" bIns="45701">
            <a:spAutoFit/>
          </a:bodyPr>
          <a:lstStyle/>
          <a:p>
            <a:pPr defTabSz="1039813">
              <a:defRPr/>
            </a:pPr>
            <a:r>
              <a:rPr lang="en-US" sz="700" b="0" u="none" dirty="0">
                <a:latin typeface="Verdana" pitchFamily="34" charset="0"/>
                <a:ea typeface="ＭＳ Ｐゴシック"/>
                <a:cs typeface="ＭＳ Ｐゴシック"/>
              </a:rPr>
              <a:t>© 2011 Evalueserve, Ltd. All Rights Reserved - Privileged and Confidential</a:t>
            </a:r>
          </a:p>
        </p:txBody>
      </p:sp>
      <p:sp>
        <p:nvSpPr>
          <p:cNvPr id="5125" name="Rectangle 5"/>
          <p:cNvSpPr>
            <a:spLocks noGrp="1" noChangeArrowheads="1"/>
          </p:cNvSpPr>
          <p:nvPr>
            <p:ph type="ctrTitle" sz="quarter"/>
          </p:nvPr>
        </p:nvSpPr>
        <p:spPr>
          <a:xfrm>
            <a:off x="557213" y="227013"/>
            <a:ext cx="5616575" cy="357187"/>
          </a:xfrm>
        </p:spPr>
        <p:txBody>
          <a:bodyPr lIns="104232" tIns="52116" rIns="104232" bIns="52116"/>
          <a:lstStyle>
            <a:lvl1pPr>
              <a:defRPr/>
            </a:lvl1pPr>
          </a:lstStyle>
          <a:p>
            <a:r>
              <a:rPr lang="en-US"/>
              <a:t>Click to edit Master title style</a:t>
            </a:r>
          </a:p>
        </p:txBody>
      </p:sp>
      <p:sp>
        <p:nvSpPr>
          <p:cNvPr id="5126" name="Rectangle 6"/>
          <p:cNvSpPr>
            <a:spLocks noGrp="1" noChangeArrowheads="1"/>
          </p:cNvSpPr>
          <p:nvPr>
            <p:ph type="subTitle" sz="quarter" idx="1"/>
          </p:nvPr>
        </p:nvSpPr>
        <p:spPr>
          <a:xfrm>
            <a:off x="566738" y="657225"/>
            <a:ext cx="5616575" cy="357188"/>
          </a:xfrm>
        </p:spPr>
        <p:txBody>
          <a:bodyPr lIns="104232" tIns="52116" rIns="104232" bIns="52116"/>
          <a:lstStyle>
            <a:lvl1pPr marL="0" indent="0">
              <a:buFont typeface="Verdana" pitchFamily="34" charset="0"/>
              <a:buNone/>
              <a:defRPr sz="2400">
                <a:solidFill>
                  <a:srgbClr val="878787"/>
                </a:solidFill>
              </a:defRPr>
            </a:lvl1pPr>
          </a:lstStyle>
          <a:p>
            <a:r>
              <a:rPr lang="en-US"/>
              <a:t>Click to edit Master subtitle style</a:t>
            </a:r>
          </a:p>
        </p:txBody>
      </p:sp>
    </p:spTree>
    <p:extLst>
      <p:ext uri="{BB962C8B-B14F-4D97-AF65-F5344CB8AC3E}">
        <p14:creationId xmlns:p14="http://schemas.microsoft.com/office/powerpoint/2010/main" val="20014408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6" name="Chart Placeholder 5"/>
          <p:cNvSpPr>
            <a:spLocks noGrp="1"/>
          </p:cNvSpPr>
          <p:nvPr>
            <p:ph type="chart" sz="quarter" idx="13"/>
          </p:nvPr>
        </p:nvSpPr>
        <p:spPr>
          <a:xfrm>
            <a:off x="630696" y="1490663"/>
            <a:ext cx="9431309" cy="5032375"/>
          </a:xfrm>
        </p:spPr>
        <p:txBody>
          <a:bodyPr/>
          <a:lstStyle/>
          <a:p>
            <a:r>
              <a:rPr lang="en-US"/>
              <a:t>Click icon to add chart</a:t>
            </a:r>
          </a:p>
        </p:txBody>
      </p:sp>
    </p:spTree>
    <p:extLst>
      <p:ext uri="{BB962C8B-B14F-4D97-AF65-F5344CB8AC3E}">
        <p14:creationId xmlns:p14="http://schemas.microsoft.com/office/powerpoint/2010/main" val="28787279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6" name="Text Placeholder 5"/>
          <p:cNvSpPr>
            <a:spLocks noGrp="1"/>
          </p:cNvSpPr>
          <p:nvPr>
            <p:ph type="body" sz="quarter" idx="12"/>
          </p:nvPr>
        </p:nvSpPr>
        <p:spPr>
          <a:xfrm>
            <a:off x="630697" y="1490663"/>
            <a:ext cx="9436100" cy="503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11667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Tree>
    <p:extLst>
      <p:ext uri="{BB962C8B-B14F-4D97-AF65-F5344CB8AC3E}">
        <p14:creationId xmlns:p14="http://schemas.microsoft.com/office/powerpoint/2010/main" val="350951246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p:nvPr>
        </p:nvSpPr>
        <p:spPr>
          <a:xfrm>
            <a:off x="630696" y="1490663"/>
            <a:ext cx="9427704" cy="1463040"/>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9" name="Text Placeholder 8"/>
          <p:cNvSpPr>
            <a:spLocks noGrp="1"/>
          </p:cNvSpPr>
          <p:nvPr>
            <p:ph type="body" sz="quarter" idx="13"/>
          </p:nvPr>
        </p:nvSpPr>
        <p:spPr>
          <a:xfrm>
            <a:off x="630696" y="3038167"/>
            <a:ext cx="9427464" cy="3484871"/>
          </a:xfrm>
        </p:spPr>
        <p:txBody>
          <a:bodyPr numCol="3" spcCol="3200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88987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p:nvPr>
        </p:nvSpPr>
        <p:spPr>
          <a:xfrm>
            <a:off x="630696" y="1490663"/>
            <a:ext cx="5632704" cy="1463040"/>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8" name="Text Placeholder 8"/>
          <p:cNvSpPr>
            <a:spLocks noGrp="1"/>
          </p:cNvSpPr>
          <p:nvPr>
            <p:ph type="body" sz="quarter" idx="13"/>
          </p:nvPr>
        </p:nvSpPr>
        <p:spPr>
          <a:xfrm>
            <a:off x="630696" y="3038167"/>
            <a:ext cx="5632704" cy="3484871"/>
          </a:xfrm>
        </p:spPr>
        <p:txBody>
          <a:bodyPr numCol="2" spcCol="3200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4"/>
          </p:nvPr>
        </p:nvSpPr>
        <p:spPr>
          <a:xfrm>
            <a:off x="6473824" y="1490662"/>
            <a:ext cx="3584575" cy="5032375"/>
          </a:xfrm>
        </p:spPr>
        <p:txBody>
          <a:bodyPr/>
          <a:lstStyle/>
          <a:p>
            <a:r>
              <a:rPr lang="en-US"/>
              <a:t>Click icon to add picture</a:t>
            </a:r>
          </a:p>
        </p:txBody>
      </p:sp>
    </p:spTree>
    <p:extLst>
      <p:ext uri="{BB962C8B-B14F-4D97-AF65-F5344CB8AC3E}">
        <p14:creationId xmlns:p14="http://schemas.microsoft.com/office/powerpoint/2010/main" val="336129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5632704" cy="5032375"/>
          </a:xfrm>
        </p:spPr>
        <p:txBody>
          <a:bodyPr numCol="2"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6473824" y="1490662"/>
            <a:ext cx="3584575" cy="5032375"/>
          </a:xfrm>
        </p:spPr>
        <p:txBody>
          <a:bodyPr/>
          <a:lstStyle/>
          <a:p>
            <a:r>
              <a:rPr lang="en-US"/>
              <a:t>Click icon to add picture</a:t>
            </a:r>
          </a:p>
        </p:txBody>
      </p:sp>
    </p:spTree>
    <p:extLst>
      <p:ext uri="{BB962C8B-B14F-4D97-AF65-F5344CB8AC3E}">
        <p14:creationId xmlns:p14="http://schemas.microsoft.com/office/powerpoint/2010/main" val="216644020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2980944"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802288" y="1490662"/>
            <a:ext cx="6254496" cy="5032375"/>
          </a:xfrm>
        </p:spPr>
        <p:txBody>
          <a:bodyPr/>
          <a:lstStyle/>
          <a:p>
            <a:r>
              <a:rPr lang="en-US"/>
              <a:t>Click icon to add picture</a:t>
            </a:r>
          </a:p>
        </p:txBody>
      </p:sp>
    </p:spTree>
    <p:extLst>
      <p:ext uri="{BB962C8B-B14F-4D97-AF65-F5344CB8AC3E}">
        <p14:creationId xmlns:p14="http://schemas.microsoft.com/office/powerpoint/2010/main" val="211550686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7" name="Text Placeholder 6"/>
          <p:cNvSpPr>
            <a:spLocks noGrp="1"/>
          </p:cNvSpPr>
          <p:nvPr>
            <p:ph type="body" sz="quarter" idx="12" hasCustomPrompt="1"/>
          </p:nvPr>
        </p:nvSpPr>
        <p:spPr>
          <a:xfrm>
            <a:off x="630696" y="1490662"/>
            <a:ext cx="2560320" cy="5032375"/>
          </a:xfrm>
        </p:spPr>
        <p:txBody>
          <a:bodyPr numCol="1" spcCol="320040"/>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802288" y="1490662"/>
            <a:ext cx="6254496" cy="5032375"/>
          </a:xfrm>
        </p:spPr>
        <p:txBody>
          <a:bodyPr/>
          <a:lstStyle/>
          <a:p>
            <a:r>
              <a:rPr lang="en-US"/>
              <a:t>Click icon to add chart</a:t>
            </a:r>
          </a:p>
        </p:txBody>
      </p:sp>
    </p:spTree>
    <p:extLst>
      <p:ext uri="{BB962C8B-B14F-4D97-AF65-F5344CB8AC3E}">
        <p14:creationId xmlns:p14="http://schemas.microsoft.com/office/powerpoint/2010/main" val="90624527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8" name="Table Placeholder 7"/>
          <p:cNvSpPr>
            <a:spLocks noGrp="1"/>
          </p:cNvSpPr>
          <p:nvPr>
            <p:ph type="tbl" sz="quarter" idx="12"/>
          </p:nvPr>
        </p:nvSpPr>
        <p:spPr>
          <a:xfrm>
            <a:off x="630696" y="1490663"/>
            <a:ext cx="9431309" cy="5032375"/>
          </a:xfrm>
        </p:spPr>
        <p:txBody>
          <a:bodyPr/>
          <a:lstStyle/>
          <a:p>
            <a:r>
              <a:rPr lang="en-US"/>
              <a:t>Click icon to add table</a:t>
            </a:r>
          </a:p>
        </p:txBody>
      </p:sp>
    </p:spTree>
    <p:extLst>
      <p:ext uri="{BB962C8B-B14F-4D97-AF65-F5344CB8AC3E}">
        <p14:creationId xmlns:p14="http://schemas.microsoft.com/office/powerpoint/2010/main" val="150133960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©2016 Evalueserve. All rights reserved.</a:t>
            </a:r>
            <a:endParaRPr lang="en-GB" dirty="0"/>
          </a:p>
        </p:txBody>
      </p:sp>
      <p:sp>
        <p:nvSpPr>
          <p:cNvPr id="6" name="Chart Placeholder 5"/>
          <p:cNvSpPr>
            <a:spLocks noGrp="1"/>
          </p:cNvSpPr>
          <p:nvPr>
            <p:ph type="chart" sz="quarter" idx="13"/>
          </p:nvPr>
        </p:nvSpPr>
        <p:spPr>
          <a:xfrm>
            <a:off x="630696" y="1490663"/>
            <a:ext cx="9431309" cy="5032375"/>
          </a:xfrm>
        </p:spPr>
        <p:txBody>
          <a:bodyPr/>
          <a:lstStyle/>
          <a:p>
            <a:r>
              <a:rPr lang="en-US"/>
              <a:t>Click icon to add chart</a:t>
            </a:r>
          </a:p>
        </p:txBody>
      </p:sp>
    </p:spTree>
    <p:extLst>
      <p:ext uri="{BB962C8B-B14F-4D97-AF65-F5344CB8AC3E}">
        <p14:creationId xmlns:p14="http://schemas.microsoft.com/office/powerpoint/2010/main" val="42031320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6" name="Text Placeholder 5"/>
          <p:cNvSpPr>
            <a:spLocks noGrp="1"/>
          </p:cNvSpPr>
          <p:nvPr>
            <p:ph type="body" sz="quarter" idx="12"/>
          </p:nvPr>
        </p:nvSpPr>
        <p:spPr>
          <a:xfrm>
            <a:off x="630697" y="1490663"/>
            <a:ext cx="9436100" cy="5032375"/>
          </a:xfrm>
        </p:spPr>
        <p:txBody>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243347108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630697" y="435428"/>
            <a:ext cx="9436100" cy="781459"/>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r>
              <a:rPr lang="en-US"/>
              <a:t>Click to edit Master title style</a:t>
            </a:r>
            <a:endParaRPr lang="en-GB" dirty="0"/>
          </a:p>
        </p:txBody>
      </p:sp>
      <p:sp>
        <p:nvSpPr>
          <p:cNvPr id="2" name="Footer Placeholder 1"/>
          <p:cNvSpPr>
            <a:spLocks noGrp="1"/>
          </p:cNvSpPr>
          <p:nvPr>
            <p:ph type="ftr" sz="quarter" idx="12"/>
          </p:nvPr>
        </p:nvSpPr>
        <p:spPr/>
        <p:txBody>
          <a:bodyPr/>
          <a:lstStyle/>
          <a:p>
            <a:r>
              <a:rPr lang="en-US"/>
              <a:t>©2016 Evalueserve. All rights reserved.</a:t>
            </a:r>
            <a:endParaRPr lang="en-GB" dirty="0"/>
          </a:p>
        </p:txBody>
      </p:sp>
      <p:sp>
        <p:nvSpPr>
          <p:cNvPr id="3" name="Slide Number Placeholder 2"/>
          <p:cNvSpPr>
            <a:spLocks noGrp="1"/>
          </p:cNvSpPr>
          <p:nvPr>
            <p:ph type="sldNum" sz="quarter" idx="13"/>
          </p:nvPr>
        </p:nvSpPr>
        <p:spPr/>
        <p:txBody>
          <a:bodyPr/>
          <a:lstStyle/>
          <a:p>
            <a:fld id="{E20330FD-FE2A-483E-B0C7-29AD7FB3CAEB}" type="slidenum">
              <a:rPr lang="en-GB" smtClean="0"/>
              <a:pPr/>
              <a:t>‹#›</a:t>
            </a:fld>
            <a:r>
              <a:rPr lang="en-GB"/>
              <a:t> /  evalueserve.com</a:t>
            </a:r>
            <a:endParaRPr lang="en-GB" dirty="0"/>
          </a:p>
        </p:txBody>
      </p:sp>
      <p:sp>
        <p:nvSpPr>
          <p:cNvPr id="9" name="Rounded Rectangle 8"/>
          <p:cNvSpPr/>
          <p:nvPr/>
        </p:nvSpPr>
        <p:spPr>
          <a:xfrm flipH="1">
            <a:off x="636753" y="3415146"/>
            <a:ext cx="1143726" cy="3063372"/>
          </a:xfrm>
          <a:prstGeom prst="roundRect">
            <a:avLst>
              <a:gd name="adj" fmla="val 50000"/>
            </a:avLst>
          </a:prstGeom>
          <a:solidFill>
            <a:srgbClr val="B2D9F4"/>
          </a:solidFill>
          <a:ln w="25400" cap="flat" cmpd="sng" algn="ctr">
            <a:noFill/>
            <a:prstDash val="solid"/>
          </a:ln>
          <a:effectLst/>
        </p:spPr>
        <p:txBody>
          <a:bodyPr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2052" b="0" i="0" u="none" strike="noStrike" kern="0" cap="none" spc="0" normalizeH="0" baseline="0" noProof="0" dirty="0">
              <a:ln>
                <a:noFill/>
              </a:ln>
              <a:solidFill>
                <a:prstClr val="white"/>
              </a:solidFill>
              <a:effectLst/>
              <a:uLnTx/>
              <a:uFillTx/>
              <a:latin typeface="Arial"/>
            </a:endParaRPr>
          </a:p>
        </p:txBody>
      </p:sp>
      <p:sp>
        <p:nvSpPr>
          <p:cNvPr id="10" name="Oval 9"/>
          <p:cNvSpPr/>
          <p:nvPr/>
        </p:nvSpPr>
        <p:spPr>
          <a:xfrm flipH="1">
            <a:off x="634706" y="5330697"/>
            <a:ext cx="1147821" cy="1147821"/>
          </a:xfrm>
          <a:prstGeom prst="ellipse">
            <a:avLst/>
          </a:prstGeom>
          <a:solidFill>
            <a:srgbClr val="47254B"/>
          </a:solidFill>
          <a:ln w="3175" cap="flat" cmpd="sng" algn="ctr">
            <a:noFill/>
            <a:prstDash val="solid"/>
          </a:ln>
          <a:effectLst/>
        </p:spPr>
        <p:txBody>
          <a:bodyPr lIns="0" tIns="0" rIns="0" bIns="0"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prstClr val="white"/>
              </a:solidFill>
              <a:effectLst/>
              <a:uLnTx/>
              <a:uFillTx/>
              <a:latin typeface="Arial"/>
            </a:endParaRPr>
          </a:p>
        </p:txBody>
      </p:sp>
      <p:sp>
        <p:nvSpPr>
          <p:cNvPr id="11" name="Rounded Rectangle 10"/>
          <p:cNvSpPr/>
          <p:nvPr/>
        </p:nvSpPr>
        <p:spPr>
          <a:xfrm>
            <a:off x="636754" y="1499595"/>
            <a:ext cx="1143725" cy="3063372"/>
          </a:xfrm>
          <a:prstGeom prst="roundRect">
            <a:avLst>
              <a:gd name="adj" fmla="val 50000"/>
            </a:avLst>
          </a:prstGeom>
          <a:solidFill>
            <a:srgbClr val="F38AB1"/>
          </a:solidFill>
          <a:ln w="25400" cap="flat" cmpd="sng" algn="ctr">
            <a:noFill/>
            <a:prstDash val="solid"/>
          </a:ln>
          <a:effectLst/>
        </p:spPr>
        <p:txBody>
          <a:bodyPr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2052" b="0" i="0" u="none" strike="noStrike" kern="0" cap="none" spc="0" normalizeH="0" baseline="0" noProof="0" dirty="0">
              <a:ln>
                <a:noFill/>
              </a:ln>
              <a:solidFill>
                <a:prstClr val="white"/>
              </a:solidFill>
              <a:effectLst/>
              <a:uLnTx/>
              <a:uFillTx/>
              <a:latin typeface="Arial"/>
            </a:endParaRPr>
          </a:p>
        </p:txBody>
      </p:sp>
      <p:sp>
        <p:nvSpPr>
          <p:cNvPr id="12" name="Oval 11"/>
          <p:cNvSpPr/>
          <p:nvPr/>
        </p:nvSpPr>
        <p:spPr>
          <a:xfrm>
            <a:off x="634706" y="1499595"/>
            <a:ext cx="1147821" cy="1147821"/>
          </a:xfrm>
          <a:prstGeom prst="ellipse">
            <a:avLst/>
          </a:prstGeom>
          <a:solidFill>
            <a:srgbClr val="EE2653"/>
          </a:solidFill>
          <a:ln w="3175" cap="flat" cmpd="sng" algn="ctr">
            <a:noFill/>
            <a:prstDash val="solid"/>
          </a:ln>
          <a:effectLst/>
        </p:spPr>
        <p:txBody>
          <a:bodyPr lIns="0" tIns="0" rIns="0" bIns="0"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prstClr val="white"/>
              </a:solidFill>
              <a:effectLst/>
              <a:uLnTx/>
              <a:uFillTx/>
              <a:latin typeface="Arial"/>
            </a:endParaRPr>
          </a:p>
        </p:txBody>
      </p:sp>
      <p:sp>
        <p:nvSpPr>
          <p:cNvPr id="17" name="Oval 16"/>
          <p:cNvSpPr/>
          <p:nvPr/>
        </p:nvSpPr>
        <p:spPr>
          <a:xfrm>
            <a:off x="634706" y="3415146"/>
            <a:ext cx="1147821" cy="1147821"/>
          </a:xfrm>
          <a:prstGeom prst="ellipse">
            <a:avLst/>
          </a:prstGeom>
          <a:solidFill>
            <a:srgbClr val="5AB7E8"/>
          </a:solidFill>
          <a:ln w="3175" cap="flat" cmpd="sng" algn="ctr">
            <a:noFill/>
            <a:prstDash val="solid"/>
          </a:ln>
          <a:effectLst/>
        </p:spPr>
        <p:txBody>
          <a:bodyPr lIns="0" tIns="0" rIns="0" bIns="0"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prstClr val="white"/>
              </a:solidFill>
              <a:effectLst/>
              <a:uLnTx/>
              <a:uFillTx/>
              <a:latin typeface="Arial"/>
            </a:endParaRPr>
          </a:p>
        </p:txBody>
      </p:sp>
      <p:sp>
        <p:nvSpPr>
          <p:cNvPr id="5" name="Text Placeholder 4"/>
          <p:cNvSpPr>
            <a:spLocks noGrp="1"/>
          </p:cNvSpPr>
          <p:nvPr>
            <p:ph type="body" sz="quarter" idx="14"/>
          </p:nvPr>
        </p:nvSpPr>
        <p:spPr>
          <a:xfrm>
            <a:off x="1889641" y="1583920"/>
            <a:ext cx="8162331" cy="969264"/>
          </a:xfrm>
        </p:spPr>
        <p:txBody>
          <a:bodyPr anchor="ctr">
            <a:normAutofit/>
          </a:bodyPr>
          <a:lstStyle>
            <a:lvl1pPr>
              <a:spcBef>
                <a:spcPts val="300"/>
              </a:spcBef>
              <a:defRPr sz="1200"/>
            </a:lvl1pPr>
            <a:lvl2pPr>
              <a:spcBef>
                <a:spcPts val="300"/>
              </a:spcBef>
              <a:buClr>
                <a:schemeClr val="tx2"/>
              </a:buClr>
              <a:defRPr sz="1200"/>
            </a:lvl2pPr>
          </a:lstStyle>
          <a:p>
            <a:pPr lvl="0"/>
            <a:r>
              <a:rPr lang="en-US"/>
              <a:t>Click to edit Master text styles</a:t>
            </a:r>
          </a:p>
          <a:p>
            <a:pPr lvl="1"/>
            <a:r>
              <a:rPr lang="en-US"/>
              <a:t>Second level</a:t>
            </a:r>
          </a:p>
        </p:txBody>
      </p:sp>
      <p:sp>
        <p:nvSpPr>
          <p:cNvPr id="19" name="Text Placeholder 4"/>
          <p:cNvSpPr>
            <a:spLocks noGrp="1"/>
          </p:cNvSpPr>
          <p:nvPr>
            <p:ph type="body" sz="quarter" idx="15"/>
          </p:nvPr>
        </p:nvSpPr>
        <p:spPr>
          <a:xfrm>
            <a:off x="1889641" y="3501948"/>
            <a:ext cx="8162331" cy="969264"/>
          </a:xfrm>
        </p:spPr>
        <p:txBody>
          <a:bodyPr anchor="ctr">
            <a:normAutofit/>
          </a:bodyPr>
          <a:lstStyle>
            <a:lvl1pPr>
              <a:spcBef>
                <a:spcPts val="300"/>
              </a:spcBef>
              <a:defRPr sz="1200"/>
            </a:lvl1pPr>
            <a:lvl2pPr>
              <a:spcBef>
                <a:spcPts val="300"/>
              </a:spcBef>
              <a:buClr>
                <a:schemeClr val="accent3"/>
              </a:buClr>
              <a:defRPr sz="1200"/>
            </a:lvl2pPr>
          </a:lstStyle>
          <a:p>
            <a:pPr lvl="0"/>
            <a:r>
              <a:rPr lang="en-US"/>
              <a:t>Click to edit Master text styles</a:t>
            </a:r>
          </a:p>
          <a:p>
            <a:pPr lvl="1"/>
            <a:r>
              <a:rPr lang="en-US"/>
              <a:t>Second level</a:t>
            </a:r>
          </a:p>
        </p:txBody>
      </p:sp>
      <p:sp>
        <p:nvSpPr>
          <p:cNvPr id="20" name="Text Placeholder 4"/>
          <p:cNvSpPr>
            <a:spLocks noGrp="1"/>
          </p:cNvSpPr>
          <p:nvPr>
            <p:ph type="body" sz="quarter" idx="16"/>
          </p:nvPr>
        </p:nvSpPr>
        <p:spPr>
          <a:xfrm>
            <a:off x="1889641" y="5419975"/>
            <a:ext cx="8162331" cy="969264"/>
          </a:xfrm>
        </p:spPr>
        <p:txBody>
          <a:bodyPr anchor="ctr">
            <a:normAutofit/>
          </a:bodyPr>
          <a:lstStyle>
            <a:lvl1pPr>
              <a:spcBef>
                <a:spcPts val="300"/>
              </a:spcBef>
              <a:defRPr sz="1200"/>
            </a:lvl1pPr>
            <a:lvl2pPr>
              <a:spcBef>
                <a:spcPts val="300"/>
              </a:spcBef>
              <a:buClr>
                <a:srgbClr val="47254B"/>
              </a:buClr>
              <a:defRPr sz="1200"/>
            </a:lvl2pPr>
          </a:lstStyle>
          <a:p>
            <a:pPr lvl="0"/>
            <a:r>
              <a:rPr lang="en-US"/>
              <a:t>Click to edit Master text styles</a:t>
            </a:r>
          </a:p>
          <a:p>
            <a:pPr lvl="1"/>
            <a:r>
              <a:rPr lang="en-US"/>
              <a:t>Second level</a:t>
            </a:r>
          </a:p>
        </p:txBody>
      </p:sp>
      <p:sp>
        <p:nvSpPr>
          <p:cNvPr id="16" name="Text Placeholder 15"/>
          <p:cNvSpPr>
            <a:spLocks noGrp="1"/>
          </p:cNvSpPr>
          <p:nvPr>
            <p:ph type="body" sz="quarter" idx="17" hasCustomPrompt="1"/>
          </p:nvPr>
        </p:nvSpPr>
        <p:spPr>
          <a:xfrm>
            <a:off x="633769" y="1832205"/>
            <a:ext cx="1149694" cy="482600"/>
          </a:xfrm>
        </p:spPr>
        <p:txBody>
          <a:bodyPr anchor="ctr">
            <a:noAutofit/>
          </a:bodyPr>
          <a:lstStyle>
            <a:lvl1pPr algn="ctr">
              <a:defRPr kumimoji="0" lang="en-US" sz="1200" b="1" i="0" u="none" strike="noStrike" kern="0" cap="none" spc="0" normalizeH="0" baseline="0" dirty="0">
                <a:ln>
                  <a:noFill/>
                </a:ln>
                <a:solidFill>
                  <a:prstClr val="white"/>
                </a:solidFill>
                <a:effectLst/>
                <a:uLnTx/>
                <a:uFillTx/>
                <a:latin typeface="Arial"/>
                <a:ea typeface="+mn-ea"/>
                <a:cs typeface="+mn-cs"/>
              </a:defRPr>
            </a:lvl1pPr>
            <a:lvl2pPr algn="ctr">
              <a:defRPr/>
            </a:lvl2pPr>
            <a:lvl3pPr algn="ctr">
              <a:defRPr/>
            </a:lvl3pPr>
            <a:lvl4pPr algn="ctr">
              <a:defRPr/>
            </a:lvl4pPr>
            <a:lvl5pPr algn="ctr">
              <a:defRPr/>
            </a:lvl5pPr>
          </a:lstStyle>
          <a:p>
            <a:pPr marL="0" marR="0" lvl="0" indent="0" algn="ctr" defTabSz="913961" rtl="0" eaLnBrk="1" fontAlgn="auto" latinLnBrk="0" hangingPunct="1">
              <a:lnSpc>
                <a:spcPct val="100000"/>
              </a:lnSpc>
              <a:spcBef>
                <a:spcPts val="0"/>
              </a:spcBef>
              <a:spcAft>
                <a:spcPts val="0"/>
              </a:spcAft>
              <a:buClrTx/>
              <a:buSzTx/>
              <a:buFontTx/>
              <a:buNone/>
              <a:tabLst/>
              <a:defRPr/>
            </a:pPr>
            <a:r>
              <a:rPr lang="en-US" dirty="0"/>
              <a:t>Business Challenge</a:t>
            </a:r>
          </a:p>
        </p:txBody>
      </p:sp>
      <p:sp>
        <p:nvSpPr>
          <p:cNvPr id="21" name="Text Placeholder 15"/>
          <p:cNvSpPr>
            <a:spLocks noGrp="1"/>
          </p:cNvSpPr>
          <p:nvPr>
            <p:ph type="body" sz="quarter" idx="18" hasCustomPrompt="1"/>
          </p:nvPr>
        </p:nvSpPr>
        <p:spPr>
          <a:xfrm>
            <a:off x="633769" y="3747756"/>
            <a:ext cx="1149694" cy="482600"/>
          </a:xfrm>
        </p:spPr>
        <p:txBody>
          <a:bodyPr anchor="ctr">
            <a:noAutofit/>
          </a:bodyPr>
          <a:lstStyle>
            <a:lvl1pPr marL="0" marR="0" indent="0" algn="ctr" defTabSz="913961" eaLnBrk="1" fontAlgn="auto" latinLnBrk="0" hangingPunct="1">
              <a:lnSpc>
                <a:spcPct val="100000"/>
              </a:lnSpc>
              <a:spcBef>
                <a:spcPts val="0"/>
              </a:spcBef>
              <a:spcAft>
                <a:spcPts val="0"/>
              </a:spcAft>
              <a:buClrTx/>
              <a:buSzTx/>
              <a:buFontTx/>
              <a:buNone/>
              <a:tabLst/>
              <a:defRPr kumimoji="0" lang="en-US" sz="1200" b="1" i="0" u="none" strike="noStrike" kern="0" cap="none" spc="0" normalizeH="0" baseline="0">
                <a:ln>
                  <a:noFill/>
                </a:ln>
                <a:solidFill>
                  <a:prstClr val="white"/>
                </a:solidFill>
                <a:effectLst/>
                <a:uLnTx/>
                <a:uFillTx/>
                <a:latin typeface="Arial"/>
                <a:ea typeface="+mn-ea"/>
                <a:cs typeface="+mn-cs"/>
              </a:defRPr>
            </a:lvl1pPr>
            <a:lvl2pPr algn="ctr">
              <a:defRPr/>
            </a:lvl2pPr>
            <a:lvl3pPr algn="ctr">
              <a:defRPr/>
            </a:lvl3pPr>
            <a:lvl4pPr algn="ctr">
              <a:defRPr/>
            </a:lvl4pPr>
            <a:lvl5pPr algn="ctr">
              <a:defRPr/>
            </a:lvl5pPr>
          </a:lstStyle>
          <a:p>
            <a:pPr marL="0" marR="0" lvl="0" indent="0" algn="ctr" defTabSz="913961"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err="1">
                <a:ln>
                  <a:noFill/>
                </a:ln>
                <a:solidFill>
                  <a:prstClr val="white"/>
                </a:solidFill>
                <a:effectLst/>
                <a:uLnTx/>
                <a:uFillTx/>
              </a:rPr>
              <a:t>Evalueserve</a:t>
            </a:r>
            <a:r>
              <a:rPr kumimoji="0" lang="en-GB" sz="1200" b="1" i="0" u="none" strike="noStrike" kern="0" cap="none" spc="0" normalizeH="0" baseline="0" noProof="0" dirty="0">
                <a:ln>
                  <a:noFill/>
                </a:ln>
                <a:solidFill>
                  <a:prstClr val="white"/>
                </a:solidFill>
                <a:effectLst/>
                <a:uLnTx/>
                <a:uFillTx/>
              </a:rPr>
              <a:t> Solution</a:t>
            </a:r>
          </a:p>
        </p:txBody>
      </p:sp>
      <p:sp>
        <p:nvSpPr>
          <p:cNvPr id="22" name="Text Placeholder 15"/>
          <p:cNvSpPr>
            <a:spLocks noGrp="1"/>
          </p:cNvSpPr>
          <p:nvPr>
            <p:ph type="body" sz="quarter" idx="19" hasCustomPrompt="1"/>
          </p:nvPr>
        </p:nvSpPr>
        <p:spPr>
          <a:xfrm>
            <a:off x="633769" y="5663307"/>
            <a:ext cx="1149694" cy="482600"/>
          </a:xfrm>
        </p:spPr>
        <p:txBody>
          <a:bodyPr anchor="ctr">
            <a:noAutofit/>
          </a:bodyPr>
          <a:lstStyle>
            <a:lvl1pPr marL="0" marR="0" indent="0" algn="ctr" defTabSz="913961" eaLnBrk="1" fontAlgn="auto" latinLnBrk="0" hangingPunct="1">
              <a:lnSpc>
                <a:spcPct val="100000"/>
              </a:lnSpc>
              <a:spcBef>
                <a:spcPts val="0"/>
              </a:spcBef>
              <a:spcAft>
                <a:spcPts val="0"/>
              </a:spcAft>
              <a:buClrTx/>
              <a:buSzTx/>
              <a:buFontTx/>
              <a:buNone/>
              <a:tabLst/>
              <a:defRPr kumimoji="0" lang="en-US" sz="1200" b="1" i="0" u="none" strike="noStrike" kern="0" cap="none" spc="0" normalizeH="0" baseline="0">
                <a:ln>
                  <a:noFill/>
                </a:ln>
                <a:solidFill>
                  <a:prstClr val="white"/>
                </a:solidFill>
                <a:effectLst/>
                <a:uLnTx/>
                <a:uFillTx/>
                <a:latin typeface="Arial"/>
                <a:ea typeface="+mn-ea"/>
                <a:cs typeface="+mn-cs"/>
              </a:defRPr>
            </a:lvl1pPr>
            <a:lvl2pPr algn="ctr">
              <a:defRPr/>
            </a:lvl2pPr>
            <a:lvl3pPr algn="ctr">
              <a:defRPr/>
            </a:lvl3pPr>
            <a:lvl4pPr algn="ctr">
              <a:defRPr/>
            </a:lvl4pPr>
            <a:lvl5pPr algn="ctr">
              <a:defRPr/>
            </a:lvl5pPr>
          </a:lstStyle>
          <a:p>
            <a:pPr marL="0" marR="0" lvl="0" indent="0" algn="ctr" defTabSz="913961"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prstClr val="white"/>
                </a:solidFill>
                <a:effectLst/>
                <a:uLnTx/>
                <a:uFillTx/>
                <a:latin typeface="Arial"/>
              </a:rPr>
              <a:t>Business </a:t>
            </a:r>
            <a:r>
              <a:rPr kumimoji="0" lang="en-GB" sz="1200" b="1" i="0" u="none" strike="noStrike" kern="0" cap="none" spc="0" normalizeH="0" baseline="0" noProof="0" dirty="0" err="1">
                <a:ln>
                  <a:noFill/>
                </a:ln>
                <a:solidFill>
                  <a:prstClr val="white"/>
                </a:solidFill>
                <a:effectLst/>
                <a:uLnTx/>
                <a:uFillTx/>
                <a:latin typeface="Arial"/>
              </a:rPr>
              <a:t>Im</a:t>
            </a:r>
            <a:r>
              <a:rPr lang="en-GB" sz="1200" b="1" kern="0" dirty="0">
                <a:solidFill>
                  <a:prstClr val="white"/>
                </a:solidFill>
                <a:latin typeface="Arial"/>
              </a:rPr>
              <a:t>pact</a:t>
            </a:r>
            <a:endParaRPr kumimoji="0" lang="en-GB" sz="1200" b="1" i="0" u="none" strike="noStrike" kern="0" cap="none" spc="0" normalizeH="0" baseline="0" noProof="0" dirty="0">
              <a:ln>
                <a:noFill/>
              </a:ln>
              <a:solidFill>
                <a:prstClr val="white"/>
              </a:solidFill>
              <a:effectLst/>
              <a:uLnTx/>
              <a:uFillTx/>
              <a:latin typeface="Arial"/>
            </a:endParaRPr>
          </a:p>
        </p:txBody>
      </p:sp>
    </p:spTree>
    <p:extLst>
      <p:ext uri="{BB962C8B-B14F-4D97-AF65-F5344CB8AC3E}">
        <p14:creationId xmlns:p14="http://schemas.microsoft.com/office/powerpoint/2010/main" val="18928939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ase Study">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630697" y="435428"/>
            <a:ext cx="9436100" cy="781459"/>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r>
              <a:rPr lang="en-US"/>
              <a:t>Click to edit Master title style</a:t>
            </a:r>
            <a:endParaRPr lang="en-GB" dirty="0"/>
          </a:p>
        </p:txBody>
      </p:sp>
      <p:sp>
        <p:nvSpPr>
          <p:cNvPr id="2" name="Footer Placeholder 1"/>
          <p:cNvSpPr>
            <a:spLocks noGrp="1"/>
          </p:cNvSpPr>
          <p:nvPr>
            <p:ph type="ftr" sz="quarter" idx="12"/>
          </p:nvPr>
        </p:nvSpPr>
        <p:spPr/>
        <p:txBody>
          <a:bodyPr/>
          <a:lstStyle/>
          <a:p>
            <a:r>
              <a:rPr lang="en-US"/>
              <a:t>©2016 Evalueserve. All rights reserved.</a:t>
            </a:r>
            <a:endParaRPr lang="en-GB" dirty="0"/>
          </a:p>
        </p:txBody>
      </p:sp>
      <p:sp>
        <p:nvSpPr>
          <p:cNvPr id="3" name="Slide Number Placeholder 2"/>
          <p:cNvSpPr>
            <a:spLocks noGrp="1"/>
          </p:cNvSpPr>
          <p:nvPr>
            <p:ph type="sldNum" sz="quarter" idx="13"/>
          </p:nvPr>
        </p:nvSpPr>
        <p:spPr/>
        <p:txBody>
          <a:bodyPr/>
          <a:lstStyle/>
          <a:p>
            <a:fld id="{E20330FD-FE2A-483E-B0C7-29AD7FB3CAEB}" type="slidenum">
              <a:rPr lang="en-GB" smtClean="0"/>
              <a:pPr/>
              <a:t>‹#›</a:t>
            </a:fld>
            <a:r>
              <a:rPr lang="en-GB"/>
              <a:t> /  evalueserve.com</a:t>
            </a:r>
            <a:endParaRPr lang="en-GB" dirty="0"/>
          </a:p>
        </p:txBody>
      </p:sp>
      <p:sp>
        <p:nvSpPr>
          <p:cNvPr id="5" name="Text Placeholder 4"/>
          <p:cNvSpPr>
            <a:spLocks noGrp="1"/>
          </p:cNvSpPr>
          <p:nvPr>
            <p:ph type="body" sz="quarter" idx="14"/>
          </p:nvPr>
        </p:nvSpPr>
        <p:spPr>
          <a:xfrm>
            <a:off x="1889641" y="1583920"/>
            <a:ext cx="8162331" cy="969264"/>
          </a:xfrm>
        </p:spPr>
        <p:txBody>
          <a:bodyPr anchor="ctr">
            <a:normAutofit/>
          </a:bodyPr>
          <a:lstStyle>
            <a:lvl1pPr>
              <a:spcBef>
                <a:spcPts val="300"/>
              </a:spcBef>
              <a:defRPr sz="1200"/>
            </a:lvl1pPr>
            <a:lvl2pPr>
              <a:spcBef>
                <a:spcPts val="300"/>
              </a:spcBef>
              <a:buClr>
                <a:schemeClr val="tx2"/>
              </a:buClr>
              <a:defRPr sz="1200"/>
            </a:lvl2pPr>
          </a:lstStyle>
          <a:p>
            <a:pPr lvl="0"/>
            <a:r>
              <a:rPr lang="en-US"/>
              <a:t>Click to edit Master text styles</a:t>
            </a:r>
          </a:p>
          <a:p>
            <a:pPr lvl="1"/>
            <a:r>
              <a:rPr lang="en-US"/>
              <a:t>Second level</a:t>
            </a:r>
          </a:p>
        </p:txBody>
      </p:sp>
      <p:sp>
        <p:nvSpPr>
          <p:cNvPr id="19" name="Text Placeholder 4"/>
          <p:cNvSpPr>
            <a:spLocks noGrp="1"/>
          </p:cNvSpPr>
          <p:nvPr>
            <p:ph type="body" sz="quarter" idx="15"/>
          </p:nvPr>
        </p:nvSpPr>
        <p:spPr>
          <a:xfrm>
            <a:off x="1889642" y="3501948"/>
            <a:ext cx="5643922" cy="969264"/>
          </a:xfrm>
        </p:spPr>
        <p:txBody>
          <a:bodyPr anchor="ctr">
            <a:normAutofit/>
          </a:bodyPr>
          <a:lstStyle>
            <a:lvl1pPr>
              <a:spcBef>
                <a:spcPts val="300"/>
              </a:spcBef>
              <a:defRPr sz="1200"/>
            </a:lvl1pPr>
            <a:lvl2pPr>
              <a:spcBef>
                <a:spcPts val="300"/>
              </a:spcBef>
              <a:buClr>
                <a:schemeClr val="accent3"/>
              </a:buClr>
              <a:defRPr sz="1200"/>
            </a:lvl2pPr>
          </a:lstStyle>
          <a:p>
            <a:pPr lvl="0"/>
            <a:r>
              <a:rPr lang="en-US"/>
              <a:t>Click to edit Master text styles</a:t>
            </a:r>
          </a:p>
          <a:p>
            <a:pPr lvl="1"/>
            <a:r>
              <a:rPr lang="en-US"/>
              <a:t>Second level</a:t>
            </a:r>
          </a:p>
        </p:txBody>
      </p:sp>
      <p:sp>
        <p:nvSpPr>
          <p:cNvPr id="20" name="Text Placeholder 4"/>
          <p:cNvSpPr>
            <a:spLocks noGrp="1"/>
          </p:cNvSpPr>
          <p:nvPr>
            <p:ph type="body" sz="quarter" idx="16"/>
          </p:nvPr>
        </p:nvSpPr>
        <p:spPr>
          <a:xfrm>
            <a:off x="1889641" y="5419975"/>
            <a:ext cx="8162331" cy="969264"/>
          </a:xfrm>
        </p:spPr>
        <p:txBody>
          <a:bodyPr anchor="ctr">
            <a:normAutofit/>
          </a:bodyPr>
          <a:lstStyle>
            <a:lvl1pPr>
              <a:spcBef>
                <a:spcPts val="300"/>
              </a:spcBef>
              <a:defRPr sz="1200"/>
            </a:lvl1pPr>
            <a:lvl2pPr>
              <a:spcBef>
                <a:spcPts val="300"/>
              </a:spcBef>
              <a:buClr>
                <a:srgbClr val="47254B"/>
              </a:buClr>
              <a:defRPr sz="1200"/>
            </a:lvl2pPr>
          </a:lstStyle>
          <a:p>
            <a:pPr lvl="0"/>
            <a:r>
              <a:rPr lang="en-US"/>
              <a:t>Click to edit Master text styles</a:t>
            </a:r>
          </a:p>
          <a:p>
            <a:pPr lvl="1"/>
            <a:r>
              <a:rPr lang="en-US"/>
              <a:t>Second level</a:t>
            </a:r>
          </a:p>
        </p:txBody>
      </p:sp>
      <p:grpSp>
        <p:nvGrpSpPr>
          <p:cNvPr id="14" name="Group 13"/>
          <p:cNvGrpSpPr/>
          <p:nvPr userDrawn="1"/>
        </p:nvGrpSpPr>
        <p:grpSpPr>
          <a:xfrm>
            <a:off x="7881964" y="2612263"/>
            <a:ext cx="2806674" cy="2743203"/>
            <a:chOff x="6337326" y="2686956"/>
            <a:chExt cx="2806674" cy="2743203"/>
          </a:xfrm>
        </p:grpSpPr>
        <p:sp>
          <p:nvSpPr>
            <p:cNvPr id="15" name="Freeform 14"/>
            <p:cNvSpPr/>
            <p:nvPr/>
          </p:nvSpPr>
          <p:spPr>
            <a:xfrm>
              <a:off x="6337326" y="2686956"/>
              <a:ext cx="2806674" cy="2743203"/>
            </a:xfrm>
            <a:custGeom>
              <a:avLst/>
              <a:gdLst>
                <a:gd name="connsiteX0" fmla="*/ 1371600 w 2806674"/>
                <a:gd name="connsiteY0" fmla="*/ 0 h 2743203"/>
                <a:gd name="connsiteX1" fmla="*/ 2496282 w 2806674"/>
                <a:gd name="connsiteY1" fmla="*/ 1 h 2743203"/>
                <a:gd name="connsiteX2" fmla="*/ 2496308 w 2806674"/>
                <a:gd name="connsiteY2" fmla="*/ 2 h 2743203"/>
                <a:gd name="connsiteX3" fmla="*/ 2806674 w 2806674"/>
                <a:gd name="connsiteY3" fmla="*/ 2 h 2743203"/>
                <a:gd name="connsiteX4" fmla="*/ 2806674 w 2806674"/>
                <a:gd name="connsiteY4" fmla="*/ 2743203 h 2743203"/>
                <a:gd name="connsiteX5" fmla="*/ 2384903 w 2806674"/>
                <a:gd name="connsiteY5" fmla="*/ 2743203 h 2743203"/>
                <a:gd name="connsiteX6" fmla="*/ 2384903 w 2806674"/>
                <a:gd name="connsiteY6" fmla="*/ 2743201 h 2743203"/>
                <a:gd name="connsiteX7" fmla="*/ 1371600 w 2806674"/>
                <a:gd name="connsiteY7" fmla="*/ 2743201 h 2743203"/>
                <a:gd name="connsiteX8" fmla="*/ 0 w 2806674"/>
                <a:gd name="connsiteY8" fmla="*/ 1371600 h 2743203"/>
                <a:gd name="connsiteX9" fmla="*/ 1371600 w 2806674"/>
                <a:gd name="connsiteY9" fmla="*/ 0 h 274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6674" h="2743203">
                  <a:moveTo>
                    <a:pt x="1371600" y="0"/>
                  </a:moveTo>
                  <a:cubicBezTo>
                    <a:pt x="1746494" y="0"/>
                    <a:pt x="2121387" y="1"/>
                    <a:pt x="2496282" y="1"/>
                  </a:cubicBezTo>
                  <a:lnTo>
                    <a:pt x="2496308" y="2"/>
                  </a:lnTo>
                  <a:lnTo>
                    <a:pt x="2806674" y="2"/>
                  </a:lnTo>
                  <a:lnTo>
                    <a:pt x="2806674" y="2743203"/>
                  </a:lnTo>
                  <a:lnTo>
                    <a:pt x="2384903" y="2743203"/>
                  </a:lnTo>
                  <a:lnTo>
                    <a:pt x="2384903" y="2743201"/>
                  </a:lnTo>
                  <a:lnTo>
                    <a:pt x="1371600" y="2743201"/>
                  </a:lnTo>
                  <a:cubicBezTo>
                    <a:pt x="614086" y="2743201"/>
                    <a:pt x="0" y="2129115"/>
                    <a:pt x="0" y="1371600"/>
                  </a:cubicBezTo>
                  <a:cubicBezTo>
                    <a:pt x="0" y="614086"/>
                    <a:pt x="614086" y="0"/>
                    <a:pt x="1371600" y="0"/>
                  </a:cubicBezTo>
                  <a:close/>
                </a:path>
              </a:pathLst>
            </a:custGeom>
            <a:solidFill>
              <a:srgbClr val="7C6CAA"/>
            </a:solidFill>
            <a:ln w="25400" cap="flat" cmpd="sng" algn="ctr">
              <a:noFill/>
              <a:prstDash val="solid"/>
            </a:ln>
            <a:effectLst/>
          </p:spPr>
          <p:txBody>
            <a:bodyPr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ndParaRPr>
            </a:p>
          </p:txBody>
        </p:sp>
        <p:sp>
          <p:nvSpPr>
            <p:cNvPr id="16" name="Freeform 15"/>
            <p:cNvSpPr/>
            <p:nvPr/>
          </p:nvSpPr>
          <p:spPr>
            <a:xfrm>
              <a:off x="6516216" y="3029834"/>
              <a:ext cx="2627784" cy="2400325"/>
            </a:xfrm>
            <a:custGeom>
              <a:avLst/>
              <a:gdLst>
                <a:gd name="connsiteX0" fmla="*/ 1371600 w 2806674"/>
                <a:gd name="connsiteY0" fmla="*/ 0 h 2743203"/>
                <a:gd name="connsiteX1" fmla="*/ 2496282 w 2806674"/>
                <a:gd name="connsiteY1" fmla="*/ 1 h 2743203"/>
                <a:gd name="connsiteX2" fmla="*/ 2496308 w 2806674"/>
                <a:gd name="connsiteY2" fmla="*/ 2 h 2743203"/>
                <a:gd name="connsiteX3" fmla="*/ 2806674 w 2806674"/>
                <a:gd name="connsiteY3" fmla="*/ 2 h 2743203"/>
                <a:gd name="connsiteX4" fmla="*/ 2806674 w 2806674"/>
                <a:gd name="connsiteY4" fmla="*/ 2743203 h 2743203"/>
                <a:gd name="connsiteX5" fmla="*/ 2384903 w 2806674"/>
                <a:gd name="connsiteY5" fmla="*/ 2743203 h 2743203"/>
                <a:gd name="connsiteX6" fmla="*/ 2384903 w 2806674"/>
                <a:gd name="connsiteY6" fmla="*/ 2743201 h 2743203"/>
                <a:gd name="connsiteX7" fmla="*/ 1371600 w 2806674"/>
                <a:gd name="connsiteY7" fmla="*/ 2743201 h 2743203"/>
                <a:gd name="connsiteX8" fmla="*/ 0 w 2806674"/>
                <a:gd name="connsiteY8" fmla="*/ 1371600 h 2743203"/>
                <a:gd name="connsiteX9" fmla="*/ 1371600 w 2806674"/>
                <a:gd name="connsiteY9" fmla="*/ 0 h 274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6674" h="2743203">
                  <a:moveTo>
                    <a:pt x="1371600" y="0"/>
                  </a:moveTo>
                  <a:cubicBezTo>
                    <a:pt x="1746494" y="0"/>
                    <a:pt x="2121387" y="1"/>
                    <a:pt x="2496282" y="1"/>
                  </a:cubicBezTo>
                  <a:lnTo>
                    <a:pt x="2496308" y="2"/>
                  </a:lnTo>
                  <a:lnTo>
                    <a:pt x="2806674" y="2"/>
                  </a:lnTo>
                  <a:lnTo>
                    <a:pt x="2806674" y="2743203"/>
                  </a:lnTo>
                  <a:lnTo>
                    <a:pt x="2384903" y="2743203"/>
                  </a:lnTo>
                  <a:lnTo>
                    <a:pt x="2384903" y="2743201"/>
                  </a:lnTo>
                  <a:lnTo>
                    <a:pt x="1371600" y="2743201"/>
                  </a:lnTo>
                  <a:cubicBezTo>
                    <a:pt x="614086" y="2743201"/>
                    <a:pt x="0" y="2129115"/>
                    <a:pt x="0" y="1371600"/>
                  </a:cubicBezTo>
                  <a:cubicBezTo>
                    <a:pt x="0" y="614086"/>
                    <a:pt x="614086" y="0"/>
                    <a:pt x="1371600" y="0"/>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ndParaRPr>
            </a:p>
          </p:txBody>
        </p:sp>
        <p:sp>
          <p:nvSpPr>
            <p:cNvPr id="21" name="Rectangle 20"/>
            <p:cNvSpPr/>
            <p:nvPr/>
          </p:nvSpPr>
          <p:spPr>
            <a:xfrm>
              <a:off x="7584993" y="2710934"/>
              <a:ext cx="971740" cy="276999"/>
            </a:xfrm>
            <a:prstGeom prst="rect">
              <a:avLst/>
            </a:prstGeom>
          </p:spPr>
          <p:txBody>
            <a:bodyPr wrap="none">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prstClr val="white"/>
                  </a:solidFill>
                  <a:effectLst/>
                  <a:uLnTx/>
                  <a:uFillTx/>
                </a:rPr>
                <a:t>Snapshots</a:t>
              </a:r>
            </a:p>
          </p:txBody>
        </p:sp>
      </p:grpSp>
      <p:sp>
        <p:nvSpPr>
          <p:cNvPr id="18" name="Rounded Rectangle 17"/>
          <p:cNvSpPr/>
          <p:nvPr userDrawn="1"/>
        </p:nvSpPr>
        <p:spPr>
          <a:xfrm flipH="1">
            <a:off x="636753" y="3415146"/>
            <a:ext cx="1143726" cy="3063372"/>
          </a:xfrm>
          <a:prstGeom prst="roundRect">
            <a:avLst>
              <a:gd name="adj" fmla="val 50000"/>
            </a:avLst>
          </a:prstGeom>
          <a:solidFill>
            <a:srgbClr val="B2D9F4"/>
          </a:solidFill>
          <a:ln w="25400" cap="flat" cmpd="sng" algn="ctr">
            <a:noFill/>
            <a:prstDash val="solid"/>
          </a:ln>
          <a:effectLst/>
        </p:spPr>
        <p:txBody>
          <a:bodyPr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2052" b="0" i="0" u="none" strike="noStrike" kern="0" cap="none" spc="0" normalizeH="0" baseline="0" noProof="0" dirty="0">
              <a:ln>
                <a:noFill/>
              </a:ln>
              <a:solidFill>
                <a:prstClr val="white"/>
              </a:solidFill>
              <a:effectLst/>
              <a:uLnTx/>
              <a:uFillTx/>
              <a:latin typeface="Arial"/>
            </a:endParaRPr>
          </a:p>
        </p:txBody>
      </p:sp>
      <p:sp>
        <p:nvSpPr>
          <p:cNvPr id="22" name="Oval 21"/>
          <p:cNvSpPr/>
          <p:nvPr userDrawn="1"/>
        </p:nvSpPr>
        <p:spPr>
          <a:xfrm flipH="1">
            <a:off x="634706" y="5330697"/>
            <a:ext cx="1147821" cy="1147821"/>
          </a:xfrm>
          <a:prstGeom prst="ellipse">
            <a:avLst/>
          </a:prstGeom>
          <a:solidFill>
            <a:srgbClr val="47254B"/>
          </a:solidFill>
          <a:ln w="3175" cap="flat" cmpd="sng" algn="ctr">
            <a:noFill/>
            <a:prstDash val="solid"/>
          </a:ln>
          <a:effectLst/>
        </p:spPr>
        <p:txBody>
          <a:bodyPr lIns="0" tIns="0" rIns="0" bIns="0"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prstClr val="white"/>
              </a:solidFill>
              <a:effectLst/>
              <a:uLnTx/>
              <a:uFillTx/>
              <a:latin typeface="Arial"/>
            </a:endParaRPr>
          </a:p>
        </p:txBody>
      </p:sp>
      <p:sp>
        <p:nvSpPr>
          <p:cNvPr id="23" name="Rounded Rectangle 22"/>
          <p:cNvSpPr/>
          <p:nvPr userDrawn="1"/>
        </p:nvSpPr>
        <p:spPr>
          <a:xfrm>
            <a:off x="636754" y="1499595"/>
            <a:ext cx="1143725" cy="3063372"/>
          </a:xfrm>
          <a:prstGeom prst="roundRect">
            <a:avLst>
              <a:gd name="adj" fmla="val 50000"/>
            </a:avLst>
          </a:prstGeom>
          <a:solidFill>
            <a:srgbClr val="F38AB1"/>
          </a:solidFill>
          <a:ln w="25400" cap="flat" cmpd="sng" algn="ctr">
            <a:noFill/>
            <a:prstDash val="solid"/>
          </a:ln>
          <a:effectLst/>
        </p:spPr>
        <p:txBody>
          <a:bodyPr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2052" b="0" i="0" u="none" strike="noStrike" kern="0" cap="none" spc="0" normalizeH="0" baseline="0" noProof="0" dirty="0">
              <a:ln>
                <a:noFill/>
              </a:ln>
              <a:solidFill>
                <a:prstClr val="white"/>
              </a:solidFill>
              <a:effectLst/>
              <a:uLnTx/>
              <a:uFillTx/>
              <a:latin typeface="Arial"/>
            </a:endParaRPr>
          </a:p>
        </p:txBody>
      </p:sp>
      <p:sp>
        <p:nvSpPr>
          <p:cNvPr id="24" name="Oval 23"/>
          <p:cNvSpPr/>
          <p:nvPr userDrawn="1"/>
        </p:nvSpPr>
        <p:spPr>
          <a:xfrm>
            <a:off x="634706" y="1499595"/>
            <a:ext cx="1147821" cy="1147821"/>
          </a:xfrm>
          <a:prstGeom prst="ellipse">
            <a:avLst/>
          </a:prstGeom>
          <a:solidFill>
            <a:srgbClr val="EE2653"/>
          </a:solidFill>
          <a:ln w="3175" cap="flat" cmpd="sng" algn="ctr">
            <a:noFill/>
            <a:prstDash val="solid"/>
          </a:ln>
          <a:effectLst/>
        </p:spPr>
        <p:txBody>
          <a:bodyPr lIns="0" tIns="0" rIns="0" bIns="0"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prstClr val="white"/>
              </a:solidFill>
              <a:effectLst/>
              <a:uLnTx/>
              <a:uFillTx/>
              <a:latin typeface="Arial"/>
            </a:endParaRPr>
          </a:p>
        </p:txBody>
      </p:sp>
      <p:sp>
        <p:nvSpPr>
          <p:cNvPr id="25" name="Oval 24"/>
          <p:cNvSpPr/>
          <p:nvPr userDrawn="1"/>
        </p:nvSpPr>
        <p:spPr>
          <a:xfrm>
            <a:off x="634706" y="3415146"/>
            <a:ext cx="1147821" cy="1147821"/>
          </a:xfrm>
          <a:prstGeom prst="ellipse">
            <a:avLst/>
          </a:prstGeom>
          <a:solidFill>
            <a:srgbClr val="5AB7E8"/>
          </a:solidFill>
          <a:ln w="3175" cap="flat" cmpd="sng" algn="ctr">
            <a:noFill/>
            <a:prstDash val="solid"/>
          </a:ln>
          <a:effectLst/>
        </p:spPr>
        <p:txBody>
          <a:bodyPr lIns="0" tIns="0" rIns="0" bIns="0" rtlCol="0" anchor="ct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ctr" defTabSz="914327"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prstClr val="white"/>
              </a:solidFill>
              <a:effectLst/>
              <a:uLnTx/>
              <a:uFillTx/>
              <a:latin typeface="Arial"/>
            </a:endParaRPr>
          </a:p>
        </p:txBody>
      </p:sp>
      <p:sp>
        <p:nvSpPr>
          <p:cNvPr id="26" name="Text Placeholder 15"/>
          <p:cNvSpPr>
            <a:spLocks noGrp="1"/>
          </p:cNvSpPr>
          <p:nvPr>
            <p:ph type="body" sz="quarter" idx="17" hasCustomPrompt="1"/>
          </p:nvPr>
        </p:nvSpPr>
        <p:spPr>
          <a:xfrm>
            <a:off x="633769" y="1832205"/>
            <a:ext cx="1149694" cy="482600"/>
          </a:xfrm>
        </p:spPr>
        <p:txBody>
          <a:bodyPr anchor="ctr">
            <a:noAutofit/>
          </a:bodyPr>
          <a:lstStyle>
            <a:lvl1pPr algn="ctr">
              <a:defRPr kumimoji="0" lang="en-US" sz="1200" b="1" i="0" u="none" strike="noStrike" kern="0" cap="none" spc="0" normalizeH="0" baseline="0" dirty="0">
                <a:ln>
                  <a:noFill/>
                </a:ln>
                <a:solidFill>
                  <a:prstClr val="white"/>
                </a:solidFill>
                <a:effectLst/>
                <a:uLnTx/>
                <a:uFillTx/>
                <a:latin typeface="Arial"/>
                <a:ea typeface="+mn-ea"/>
                <a:cs typeface="+mn-cs"/>
              </a:defRPr>
            </a:lvl1pPr>
            <a:lvl2pPr algn="ctr">
              <a:defRPr/>
            </a:lvl2pPr>
            <a:lvl3pPr algn="ctr">
              <a:defRPr/>
            </a:lvl3pPr>
            <a:lvl4pPr algn="ctr">
              <a:defRPr/>
            </a:lvl4pPr>
            <a:lvl5pPr algn="ctr">
              <a:defRPr/>
            </a:lvl5pPr>
          </a:lstStyle>
          <a:p>
            <a:pPr marL="0" marR="0" lvl="0" indent="0" algn="ctr" defTabSz="913961" rtl="0" eaLnBrk="1" fontAlgn="auto" latinLnBrk="0" hangingPunct="1">
              <a:lnSpc>
                <a:spcPct val="100000"/>
              </a:lnSpc>
              <a:spcBef>
                <a:spcPts val="0"/>
              </a:spcBef>
              <a:spcAft>
                <a:spcPts val="0"/>
              </a:spcAft>
              <a:buClrTx/>
              <a:buSzTx/>
              <a:buFontTx/>
              <a:buNone/>
              <a:tabLst/>
              <a:defRPr/>
            </a:pPr>
            <a:r>
              <a:rPr lang="en-US" dirty="0"/>
              <a:t>Business Challenge</a:t>
            </a:r>
          </a:p>
        </p:txBody>
      </p:sp>
      <p:sp>
        <p:nvSpPr>
          <p:cNvPr id="27" name="Text Placeholder 15"/>
          <p:cNvSpPr>
            <a:spLocks noGrp="1"/>
          </p:cNvSpPr>
          <p:nvPr>
            <p:ph type="body" sz="quarter" idx="18" hasCustomPrompt="1"/>
          </p:nvPr>
        </p:nvSpPr>
        <p:spPr>
          <a:xfrm>
            <a:off x="633769" y="3747756"/>
            <a:ext cx="1149694" cy="482600"/>
          </a:xfrm>
        </p:spPr>
        <p:txBody>
          <a:bodyPr anchor="ctr">
            <a:noAutofit/>
          </a:bodyPr>
          <a:lstStyle>
            <a:lvl1pPr marL="0" marR="0" indent="0" algn="ctr" defTabSz="913961" eaLnBrk="1" fontAlgn="auto" latinLnBrk="0" hangingPunct="1">
              <a:lnSpc>
                <a:spcPct val="100000"/>
              </a:lnSpc>
              <a:spcBef>
                <a:spcPts val="0"/>
              </a:spcBef>
              <a:spcAft>
                <a:spcPts val="0"/>
              </a:spcAft>
              <a:buClrTx/>
              <a:buSzTx/>
              <a:buFontTx/>
              <a:buNone/>
              <a:tabLst/>
              <a:defRPr kumimoji="0" lang="en-US" sz="1200" b="1" i="0" u="none" strike="noStrike" kern="0" cap="none" spc="0" normalizeH="0" baseline="0">
                <a:ln>
                  <a:noFill/>
                </a:ln>
                <a:solidFill>
                  <a:prstClr val="white"/>
                </a:solidFill>
                <a:effectLst/>
                <a:uLnTx/>
                <a:uFillTx/>
                <a:latin typeface="Arial"/>
                <a:ea typeface="+mn-ea"/>
                <a:cs typeface="+mn-cs"/>
              </a:defRPr>
            </a:lvl1pPr>
            <a:lvl2pPr algn="ctr">
              <a:defRPr/>
            </a:lvl2pPr>
            <a:lvl3pPr algn="ctr">
              <a:defRPr/>
            </a:lvl3pPr>
            <a:lvl4pPr algn="ctr">
              <a:defRPr/>
            </a:lvl4pPr>
            <a:lvl5pPr algn="ctr">
              <a:defRPr/>
            </a:lvl5pPr>
          </a:lstStyle>
          <a:p>
            <a:pPr marL="0" marR="0" lvl="0" indent="0" algn="ctr" defTabSz="913961"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err="1">
                <a:ln>
                  <a:noFill/>
                </a:ln>
                <a:solidFill>
                  <a:prstClr val="white"/>
                </a:solidFill>
                <a:effectLst/>
                <a:uLnTx/>
                <a:uFillTx/>
              </a:rPr>
              <a:t>Evalueserve</a:t>
            </a:r>
            <a:r>
              <a:rPr kumimoji="0" lang="en-GB" sz="1200" b="1" i="0" u="none" strike="noStrike" kern="0" cap="none" spc="0" normalizeH="0" baseline="0" noProof="0" dirty="0">
                <a:ln>
                  <a:noFill/>
                </a:ln>
                <a:solidFill>
                  <a:prstClr val="white"/>
                </a:solidFill>
                <a:effectLst/>
                <a:uLnTx/>
                <a:uFillTx/>
              </a:rPr>
              <a:t> Solution</a:t>
            </a:r>
          </a:p>
        </p:txBody>
      </p:sp>
      <p:sp>
        <p:nvSpPr>
          <p:cNvPr id="28" name="Text Placeholder 15"/>
          <p:cNvSpPr>
            <a:spLocks noGrp="1"/>
          </p:cNvSpPr>
          <p:nvPr>
            <p:ph type="body" sz="quarter" idx="19" hasCustomPrompt="1"/>
          </p:nvPr>
        </p:nvSpPr>
        <p:spPr>
          <a:xfrm>
            <a:off x="633769" y="5663307"/>
            <a:ext cx="1149694" cy="482600"/>
          </a:xfrm>
        </p:spPr>
        <p:txBody>
          <a:bodyPr anchor="ctr">
            <a:noAutofit/>
          </a:bodyPr>
          <a:lstStyle>
            <a:lvl1pPr marL="0" marR="0" indent="0" algn="ctr" defTabSz="913961" eaLnBrk="1" fontAlgn="auto" latinLnBrk="0" hangingPunct="1">
              <a:lnSpc>
                <a:spcPct val="100000"/>
              </a:lnSpc>
              <a:spcBef>
                <a:spcPts val="0"/>
              </a:spcBef>
              <a:spcAft>
                <a:spcPts val="0"/>
              </a:spcAft>
              <a:buClrTx/>
              <a:buSzTx/>
              <a:buFontTx/>
              <a:buNone/>
              <a:tabLst/>
              <a:defRPr kumimoji="0" lang="en-US" sz="1200" b="1" i="0" u="none" strike="noStrike" kern="0" cap="none" spc="0" normalizeH="0" baseline="0">
                <a:ln>
                  <a:noFill/>
                </a:ln>
                <a:solidFill>
                  <a:prstClr val="white"/>
                </a:solidFill>
                <a:effectLst/>
                <a:uLnTx/>
                <a:uFillTx/>
                <a:latin typeface="Arial"/>
                <a:ea typeface="+mn-ea"/>
                <a:cs typeface="+mn-cs"/>
              </a:defRPr>
            </a:lvl1pPr>
            <a:lvl2pPr algn="ctr">
              <a:defRPr/>
            </a:lvl2pPr>
            <a:lvl3pPr algn="ctr">
              <a:defRPr/>
            </a:lvl3pPr>
            <a:lvl4pPr algn="ctr">
              <a:defRPr/>
            </a:lvl4pPr>
            <a:lvl5pPr algn="ctr">
              <a:defRPr/>
            </a:lvl5pPr>
          </a:lstStyle>
          <a:p>
            <a:pPr marL="0" marR="0" lvl="0" indent="0" algn="ctr" defTabSz="913961"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prstClr val="white"/>
                </a:solidFill>
                <a:effectLst/>
                <a:uLnTx/>
                <a:uFillTx/>
                <a:latin typeface="Arial"/>
              </a:rPr>
              <a:t>Business </a:t>
            </a:r>
            <a:r>
              <a:rPr kumimoji="0" lang="en-GB" sz="1200" b="1" i="0" u="none" strike="noStrike" kern="0" cap="none" spc="0" normalizeH="0" baseline="0" noProof="0" dirty="0" err="1">
                <a:ln>
                  <a:noFill/>
                </a:ln>
                <a:solidFill>
                  <a:prstClr val="white"/>
                </a:solidFill>
                <a:effectLst/>
                <a:uLnTx/>
                <a:uFillTx/>
                <a:latin typeface="Arial"/>
              </a:rPr>
              <a:t>Im</a:t>
            </a:r>
            <a:r>
              <a:rPr lang="en-GB" sz="1200" b="1" kern="0" dirty="0">
                <a:solidFill>
                  <a:prstClr val="white"/>
                </a:solidFill>
                <a:latin typeface="Arial"/>
              </a:rPr>
              <a:t>pact</a:t>
            </a:r>
            <a:endParaRPr kumimoji="0" lang="en-GB" sz="1200" b="1" i="0" u="none" strike="noStrike" kern="0" cap="none" spc="0" normalizeH="0" baseline="0" noProof="0" dirty="0">
              <a:ln>
                <a:noFill/>
              </a:ln>
              <a:solidFill>
                <a:prstClr val="white"/>
              </a:solidFill>
              <a:effectLst/>
              <a:uLnTx/>
              <a:uFillTx/>
              <a:latin typeface="Arial"/>
            </a:endParaRPr>
          </a:p>
        </p:txBody>
      </p:sp>
    </p:spTree>
    <p:extLst>
      <p:ext uri="{BB962C8B-B14F-4D97-AF65-F5344CB8AC3E}">
        <p14:creationId xmlns:p14="http://schemas.microsoft.com/office/powerpoint/2010/main" val="9617030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Case Study">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630697" y="435428"/>
            <a:ext cx="9436100" cy="781459"/>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r>
              <a:rPr lang="en-US"/>
              <a:t>Click to edit Master title style</a:t>
            </a:r>
            <a:endParaRPr lang="en-GB" dirty="0"/>
          </a:p>
        </p:txBody>
      </p:sp>
      <p:sp>
        <p:nvSpPr>
          <p:cNvPr id="2" name="Footer Placeholder 1"/>
          <p:cNvSpPr>
            <a:spLocks noGrp="1"/>
          </p:cNvSpPr>
          <p:nvPr>
            <p:ph type="ftr" sz="quarter" idx="12"/>
          </p:nvPr>
        </p:nvSpPr>
        <p:spPr/>
        <p:txBody>
          <a:bodyPr/>
          <a:lstStyle/>
          <a:p>
            <a:r>
              <a:rPr lang="en-US"/>
              <a:t>©2016 Evalueserve. All rights reserved.</a:t>
            </a:r>
            <a:endParaRPr lang="en-GB" dirty="0"/>
          </a:p>
        </p:txBody>
      </p:sp>
      <p:sp>
        <p:nvSpPr>
          <p:cNvPr id="3" name="Slide Number Placeholder 2"/>
          <p:cNvSpPr>
            <a:spLocks noGrp="1"/>
          </p:cNvSpPr>
          <p:nvPr>
            <p:ph type="sldNum" sz="quarter" idx="13"/>
          </p:nvPr>
        </p:nvSpPr>
        <p:spPr/>
        <p:txBody>
          <a:bodyPr/>
          <a:lstStyle/>
          <a:p>
            <a:fld id="{E20330FD-FE2A-483E-B0C7-29AD7FB3CAEB}" type="slidenum">
              <a:rPr lang="en-GB" smtClean="0"/>
              <a:pPr/>
              <a:t>‹#›</a:t>
            </a:fld>
            <a:r>
              <a:rPr lang="en-GB"/>
              <a:t> /  evalueserve.com</a:t>
            </a:r>
            <a:endParaRPr lang="en-GB" dirty="0"/>
          </a:p>
        </p:txBody>
      </p:sp>
      <p:sp>
        <p:nvSpPr>
          <p:cNvPr id="22" name="Rounded Rectangle 21"/>
          <p:cNvSpPr/>
          <p:nvPr/>
        </p:nvSpPr>
        <p:spPr>
          <a:xfrm rot="16200000">
            <a:off x="2764188" y="-661743"/>
            <a:ext cx="688893" cy="4966320"/>
          </a:xfrm>
          <a:prstGeom prst="roundRect">
            <a:avLst>
              <a:gd name="adj" fmla="val 50000"/>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b"/>
          <a:lstStyle/>
          <a:p>
            <a:pPr algn="ctr"/>
            <a:endParaRPr lang="en-GB" sz="1200" dirty="0">
              <a:solidFill>
                <a:schemeClr val="tx1">
                  <a:lumMod val="65000"/>
                  <a:lumOff val="35000"/>
                </a:schemeClr>
              </a:solidFill>
            </a:endParaRPr>
          </a:p>
        </p:txBody>
      </p:sp>
      <p:sp>
        <p:nvSpPr>
          <p:cNvPr id="23" name="Rounded Rectangle 22"/>
          <p:cNvSpPr/>
          <p:nvPr/>
        </p:nvSpPr>
        <p:spPr>
          <a:xfrm rot="16200000">
            <a:off x="7249028" y="-663954"/>
            <a:ext cx="688893" cy="4970742"/>
          </a:xfrm>
          <a:prstGeom prst="roundRect">
            <a:avLst>
              <a:gd name="adj" fmla="val 50000"/>
            </a:avLst>
          </a:prstGeom>
          <a:solidFill>
            <a:srgbClr val="9D2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2" dirty="0"/>
          </a:p>
        </p:txBody>
      </p:sp>
      <p:sp>
        <p:nvSpPr>
          <p:cNvPr id="24" name="Oval 23"/>
          <p:cNvSpPr/>
          <p:nvPr/>
        </p:nvSpPr>
        <p:spPr>
          <a:xfrm>
            <a:off x="5004909" y="1476375"/>
            <a:ext cx="690081" cy="690081"/>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1" dirty="0"/>
          </a:p>
        </p:txBody>
      </p:sp>
      <p:grpSp>
        <p:nvGrpSpPr>
          <p:cNvPr id="36" name="Group 35"/>
          <p:cNvGrpSpPr/>
          <p:nvPr/>
        </p:nvGrpSpPr>
        <p:grpSpPr>
          <a:xfrm>
            <a:off x="1005364" y="2187995"/>
            <a:ext cx="4097357" cy="427269"/>
            <a:chOff x="750570" y="2510473"/>
            <a:chExt cx="3474720" cy="362341"/>
          </a:xfrm>
        </p:grpSpPr>
        <p:cxnSp>
          <p:nvCxnSpPr>
            <p:cNvPr id="38" name="Straight Connector 37"/>
            <p:cNvCxnSpPr/>
            <p:nvPr/>
          </p:nvCxnSpPr>
          <p:spPr>
            <a:xfrm rot="16200000">
              <a:off x="2487930" y="1047434"/>
              <a:ext cx="0" cy="347472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398719" y="2694391"/>
              <a:ext cx="178423" cy="178423"/>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1" dirty="0"/>
            </a:p>
          </p:txBody>
        </p:sp>
        <p:grpSp>
          <p:nvGrpSpPr>
            <p:cNvPr id="40" name="Group 39"/>
            <p:cNvGrpSpPr/>
            <p:nvPr/>
          </p:nvGrpSpPr>
          <p:grpSpPr>
            <a:xfrm>
              <a:off x="2425563" y="2510473"/>
              <a:ext cx="124734" cy="362341"/>
              <a:chOff x="1831203" y="2510473"/>
              <a:chExt cx="124734" cy="362341"/>
            </a:xfrm>
          </p:grpSpPr>
          <p:cxnSp>
            <p:nvCxnSpPr>
              <p:cNvPr id="41" name="Straight Connector 40"/>
              <p:cNvCxnSpPr/>
              <p:nvPr/>
            </p:nvCxnSpPr>
            <p:spPr>
              <a:xfrm rot="10800000">
                <a:off x="1893571" y="2510473"/>
                <a:ext cx="0" cy="27432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831203" y="2749112"/>
                <a:ext cx="124734" cy="123702"/>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1" dirty="0"/>
              </a:p>
            </p:txBody>
          </p:sp>
        </p:grpSp>
      </p:grpSp>
      <p:grpSp>
        <p:nvGrpSpPr>
          <p:cNvPr id="29" name="Group 28"/>
          <p:cNvGrpSpPr/>
          <p:nvPr/>
        </p:nvGrpSpPr>
        <p:grpSpPr>
          <a:xfrm>
            <a:off x="5599387" y="2187995"/>
            <a:ext cx="4097358" cy="427269"/>
            <a:chOff x="750570" y="2510473"/>
            <a:chExt cx="3474720" cy="362341"/>
          </a:xfrm>
        </p:grpSpPr>
        <p:cxnSp>
          <p:nvCxnSpPr>
            <p:cNvPr id="31" name="Straight Connector 30"/>
            <p:cNvCxnSpPr/>
            <p:nvPr/>
          </p:nvCxnSpPr>
          <p:spPr>
            <a:xfrm rot="16200000">
              <a:off x="2487930" y="1047434"/>
              <a:ext cx="0" cy="347472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398719" y="2694391"/>
              <a:ext cx="178423" cy="178423"/>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1" dirty="0"/>
            </a:p>
          </p:txBody>
        </p:sp>
        <p:grpSp>
          <p:nvGrpSpPr>
            <p:cNvPr id="33" name="Group 32"/>
            <p:cNvGrpSpPr/>
            <p:nvPr/>
          </p:nvGrpSpPr>
          <p:grpSpPr>
            <a:xfrm>
              <a:off x="2425563" y="2510473"/>
              <a:ext cx="124734" cy="362341"/>
              <a:chOff x="1831203" y="2510473"/>
              <a:chExt cx="124734" cy="362341"/>
            </a:xfrm>
          </p:grpSpPr>
          <p:cxnSp>
            <p:nvCxnSpPr>
              <p:cNvPr id="34" name="Straight Connector 33"/>
              <p:cNvCxnSpPr/>
              <p:nvPr/>
            </p:nvCxnSpPr>
            <p:spPr>
              <a:xfrm rot="10800000">
                <a:off x="1893571" y="2510473"/>
                <a:ext cx="0" cy="27432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831203" y="2749112"/>
                <a:ext cx="124734" cy="123702"/>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1" dirty="0"/>
              </a:p>
            </p:txBody>
          </p:sp>
        </p:grpSp>
      </p:grpSp>
      <p:sp>
        <p:nvSpPr>
          <p:cNvPr id="8" name="Picture Placeholder 7"/>
          <p:cNvSpPr>
            <a:spLocks noGrp="1"/>
          </p:cNvSpPr>
          <p:nvPr>
            <p:ph type="pic" sz="quarter" idx="14"/>
          </p:nvPr>
        </p:nvSpPr>
        <p:spPr>
          <a:xfrm>
            <a:off x="833362" y="2671975"/>
            <a:ext cx="4441360" cy="2800570"/>
          </a:xfrm>
        </p:spPr>
        <p:txBody>
          <a:bodyPr/>
          <a:lstStyle/>
          <a:p>
            <a:r>
              <a:rPr lang="en-US"/>
              <a:t>Click icon to add picture</a:t>
            </a:r>
          </a:p>
        </p:txBody>
      </p:sp>
      <p:sp>
        <p:nvSpPr>
          <p:cNvPr id="43" name="Picture Placeholder 7"/>
          <p:cNvSpPr>
            <a:spLocks noGrp="1"/>
          </p:cNvSpPr>
          <p:nvPr>
            <p:ph type="pic" sz="quarter" idx="15"/>
          </p:nvPr>
        </p:nvSpPr>
        <p:spPr>
          <a:xfrm>
            <a:off x="5427386" y="2671975"/>
            <a:ext cx="4441360" cy="2800570"/>
          </a:xfrm>
        </p:spPr>
        <p:txBody>
          <a:bodyPr/>
          <a:lstStyle/>
          <a:p>
            <a:r>
              <a:rPr lang="en-US"/>
              <a:t>Click icon to add picture</a:t>
            </a:r>
          </a:p>
        </p:txBody>
      </p:sp>
      <p:sp>
        <p:nvSpPr>
          <p:cNvPr id="44" name="Text Placeholder 4"/>
          <p:cNvSpPr>
            <a:spLocks noGrp="1"/>
          </p:cNvSpPr>
          <p:nvPr>
            <p:ph type="body" sz="quarter" idx="16"/>
          </p:nvPr>
        </p:nvSpPr>
        <p:spPr>
          <a:xfrm>
            <a:off x="995891" y="1658099"/>
            <a:ext cx="3803554" cy="326635"/>
          </a:xfrm>
        </p:spPr>
        <p:txBody>
          <a:bodyPr anchor="ctr">
            <a:normAutofit/>
          </a:bodyPr>
          <a:lstStyle>
            <a:lvl1pPr algn="ctr">
              <a:spcBef>
                <a:spcPts val="300"/>
              </a:spcBef>
              <a:defRPr sz="1200" b="1">
                <a:solidFill>
                  <a:schemeClr val="bg1"/>
                </a:solidFill>
              </a:defRPr>
            </a:lvl1pPr>
            <a:lvl2pPr>
              <a:spcBef>
                <a:spcPts val="300"/>
              </a:spcBef>
              <a:buClr>
                <a:schemeClr val="tx2"/>
              </a:buClr>
              <a:defRPr sz="1200"/>
            </a:lvl2pPr>
          </a:lstStyle>
          <a:p>
            <a:pPr lvl="0"/>
            <a:r>
              <a:rPr lang="en-US"/>
              <a:t>Click to edit Master text styles</a:t>
            </a:r>
          </a:p>
        </p:txBody>
      </p:sp>
      <p:sp>
        <p:nvSpPr>
          <p:cNvPr id="45" name="Text Placeholder 4"/>
          <p:cNvSpPr>
            <a:spLocks noGrp="1"/>
          </p:cNvSpPr>
          <p:nvPr>
            <p:ph type="body" sz="quarter" idx="17"/>
          </p:nvPr>
        </p:nvSpPr>
        <p:spPr>
          <a:xfrm>
            <a:off x="5925727" y="1658099"/>
            <a:ext cx="3803554" cy="326635"/>
          </a:xfrm>
        </p:spPr>
        <p:txBody>
          <a:bodyPr anchor="ctr">
            <a:normAutofit/>
          </a:bodyPr>
          <a:lstStyle>
            <a:lvl1pPr algn="ctr">
              <a:spcBef>
                <a:spcPts val="300"/>
              </a:spcBef>
              <a:defRPr sz="1200" b="1">
                <a:solidFill>
                  <a:schemeClr val="bg1"/>
                </a:solidFill>
              </a:defRPr>
            </a:lvl1pPr>
            <a:lvl2pPr>
              <a:spcBef>
                <a:spcPts val="300"/>
              </a:spcBef>
              <a:buClr>
                <a:schemeClr val="tx2"/>
              </a:buClr>
              <a:defRPr sz="1200"/>
            </a:lvl2pPr>
          </a:lstStyle>
          <a:p>
            <a:pPr lvl="0"/>
            <a:r>
              <a:rPr lang="en-US"/>
              <a:t>Click to edit Master text styles</a:t>
            </a:r>
          </a:p>
        </p:txBody>
      </p:sp>
    </p:spTree>
    <p:extLst>
      <p:ext uri="{BB962C8B-B14F-4D97-AF65-F5344CB8AC3E}">
        <p14:creationId xmlns:p14="http://schemas.microsoft.com/office/powerpoint/2010/main" val="22933140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Tree>
    <p:extLst>
      <p:ext uri="{BB962C8B-B14F-4D97-AF65-F5344CB8AC3E}">
        <p14:creationId xmlns:p14="http://schemas.microsoft.com/office/powerpoint/2010/main" val="18892285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dirty="0"/>
              <a:t> / evalueserve.com</a:t>
            </a:r>
          </a:p>
        </p:txBody>
      </p:sp>
      <p:sp>
        <p:nvSpPr>
          <p:cNvPr id="4" name="Footer Placeholder 3"/>
          <p:cNvSpPr>
            <a:spLocks noGrp="1"/>
          </p:cNvSpPr>
          <p:nvPr>
            <p:ph type="ftr" sz="quarter" idx="11"/>
          </p:nvPr>
        </p:nvSpPr>
        <p:spPr/>
        <p:txBody>
          <a:bodyPr/>
          <a:lstStyle/>
          <a:p>
            <a:r>
              <a:rPr lang="en-GB"/>
              <a:t>©2015 Evalueserve. All rights reserved.</a:t>
            </a:r>
            <a:endParaRPr lang="en-GB" dirty="0"/>
          </a:p>
        </p:txBody>
      </p:sp>
      <p:sp>
        <p:nvSpPr>
          <p:cNvPr id="7" name="Text Placeholder 6"/>
          <p:cNvSpPr>
            <a:spLocks noGrp="1"/>
          </p:cNvSpPr>
          <p:nvPr>
            <p:ph type="body" sz="quarter" idx="12"/>
          </p:nvPr>
        </p:nvSpPr>
        <p:spPr>
          <a:xfrm>
            <a:off x="630696" y="1490663"/>
            <a:ext cx="9427704" cy="14630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9" name="Text Placeholder 8"/>
          <p:cNvSpPr>
            <a:spLocks noGrp="1"/>
          </p:cNvSpPr>
          <p:nvPr>
            <p:ph type="body" sz="quarter" idx="13"/>
          </p:nvPr>
        </p:nvSpPr>
        <p:spPr>
          <a:xfrm>
            <a:off x="630696" y="3038167"/>
            <a:ext cx="9427464" cy="3484871"/>
          </a:xfrm>
        </p:spPr>
        <p:txBody>
          <a:bodyPr numCol="3" spcCol="320040"/>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38370228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ags" Target="../tags/tag13.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oleObject" Target="../embeddings/oleObject8.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ags" Target="../tags/tag16.xml"/><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oleObject" Target="../embeddings/oleObject12.bin"/><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ags" Target="../tags/tag17.xml"/><Relationship Id="rId5" Type="http://schemas.openxmlformats.org/officeDocument/2006/relationships/slideLayout" Target="../slideLayouts/slideLayout31.xml"/><Relationship Id="rId10" Type="http://schemas.openxmlformats.org/officeDocument/2006/relationships/theme" Target="../theme/theme4.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oleObject" Target="../embeddings/oleObject13.bin"/><Relationship Id="rId4" Type="http://schemas.openxmlformats.org/officeDocument/2006/relationships/slideLayout" Target="../slideLayouts/slideLayout39.xml"/><Relationship Id="rId9" Type="http://schemas.openxmlformats.org/officeDocument/2006/relationships/tags" Target="../tags/tag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oleObject" Target="../embeddings/oleObject20.bin"/><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ags" Target="../tags/tag25.xml"/><Relationship Id="rId5" Type="http://schemas.openxmlformats.org/officeDocument/2006/relationships/slideLayout" Target="../slideLayouts/slideLayout47.xml"/><Relationship Id="rId10" Type="http://schemas.openxmlformats.org/officeDocument/2006/relationships/theme" Target="../theme/theme6.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oleObject" Target="../embeddings/oleObject21.bin"/><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ags" Target="../tags/tag26.xml"/><Relationship Id="rId5" Type="http://schemas.openxmlformats.org/officeDocument/2006/relationships/slideLayout" Target="../slideLayouts/slideLayout56.xml"/><Relationship Id="rId10" Type="http://schemas.openxmlformats.org/officeDocument/2006/relationships/theme" Target="../theme/theme7.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oleObject" Target="../embeddings/oleObject22.bin"/><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ags" Target="../tags/tag27.xml"/><Relationship Id="rId5" Type="http://schemas.openxmlformats.org/officeDocument/2006/relationships/slideLayout" Target="../slideLayouts/slideLayout65.xml"/><Relationship Id="rId10" Type="http://schemas.openxmlformats.org/officeDocument/2006/relationships/theme" Target="../theme/theme8.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oleObject" Target="../embeddings/oleObject23.bin"/><Relationship Id="rId5" Type="http://schemas.openxmlformats.org/officeDocument/2006/relationships/tags" Target="../tags/tag2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8"/>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9" imgW="0" imgH="0" progId="TCLayout.ActiveDocument.1">
                  <p:embed/>
                </p:oleObj>
              </mc:Choice>
              <mc:Fallback>
                <p:oleObj name="think-cell Slide" r:id="rId9"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2"/>
            <a:ext cx="9436100" cy="5032375"/>
          </a:xfrm>
          <a:prstGeom prst="rect">
            <a:avLst/>
          </a:prstGeom>
        </p:spPr>
        <p:txBody>
          <a:bodyPr vert="horz" lIns="0" tIns="45720" rIns="0" bIns="45720"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400"/>
              <a:t>Fifth level</a:t>
            </a:r>
            <a:endParaRPr lang="en-GB"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8" name="Straight Connector 7"/>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4"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latin typeface="+mn-lt"/>
              </a:defRPr>
            </a:lvl1pPr>
          </a:lstStyle>
          <a:p>
            <a:r>
              <a:rPr lang="en-GB"/>
              <a:t>©2015 Evalueserve. All rights reserved.</a:t>
            </a:r>
            <a:endParaRPr lang="en-GB" dirty="0"/>
          </a:p>
        </p:txBody>
      </p:sp>
      <p:cxnSp>
        <p:nvCxnSpPr>
          <p:cNvPr id="25" name="Straight Connector 24"/>
          <p:cNvCxnSpPr/>
          <p:nvPr userDrawn="1"/>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userDrawn="1"/>
        </p:nvGrpSpPr>
        <p:grpSpPr>
          <a:xfrm>
            <a:off x="9936851" y="6634116"/>
            <a:ext cx="514619" cy="534662"/>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grpSp>
      <p:sp>
        <p:nvSpPr>
          <p:cNvPr id="3" name="TextBox 2">
            <a:extLst>
              <a:ext uri="{FF2B5EF4-FFF2-40B4-BE49-F238E27FC236}">
                <a16:creationId xmlns:a16="http://schemas.microsoft.com/office/drawing/2014/main" id="{FF4109BE-C1B0-A912-BCAE-DAD04E8A0545}"/>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2188682419"/>
      </p:ext>
    </p:extLst>
  </p:cSld>
  <p:clrMap bg1="lt1" tx1="dk1" bg2="lt2" tx2="dk2" accent1="accent1" accent2="accent2" accent3="accent3" accent4="accent4" accent5="accent5" accent6="accent6" hlink="hlink" folHlink="folHlink"/>
  <p:sldLayoutIdLst>
    <p:sldLayoutId id="2147483823" r:id="rId1"/>
    <p:sldLayoutId id="2147483787" r:id="rId2"/>
    <p:sldLayoutId id="2147483788" r:id="rId3"/>
    <p:sldLayoutId id="2147483789" r:id="rId4"/>
    <p:sldLayoutId id="2147483790" r:id="rId5"/>
    <p:sldLayoutId id="2147483824" r:id="rId6"/>
  </p:sldLayoutIdLst>
  <p:transition>
    <p:fade/>
  </p:transition>
  <p:hf hdr="0" dt="0"/>
  <p:txStyles>
    <p:titleStyle>
      <a:lvl1pPr algn="l" rtl="0" eaLnBrk="1" fontAlgn="base" hangingPunct="1">
        <a:spcBef>
          <a:spcPct val="0"/>
        </a:spcBef>
        <a:spcAft>
          <a:spcPct val="0"/>
        </a:spcAft>
        <a:defRPr lang="en-GB" sz="24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86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lang="en-US" sz="1400" kern="1200" baseline="0" dirty="0" smtClean="0">
          <a:solidFill>
            <a:schemeClr val="tx1">
              <a:lumMod val="65000"/>
              <a:lumOff val="35000"/>
            </a:schemeClr>
          </a:solidFill>
          <a:latin typeface="+mn-lt"/>
          <a:ea typeface="+mn-ea"/>
          <a:cs typeface="+mn-cs"/>
        </a:defRPr>
      </a:lvl2pPr>
      <a:lvl3pPr marL="4572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baseline="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5" userDrawn="1">
          <p15:clr>
            <a:srgbClr val="F26B43"/>
          </p15:clr>
        </p15:guide>
        <p15:guide id="3" pos="6345" userDrawn="1">
          <p15:clr>
            <a:srgbClr val="F26B43"/>
          </p15:clr>
        </p15:guide>
        <p15:guide id="4" orient="horz" pos="928" userDrawn="1">
          <p15:clr>
            <a:srgbClr val="F26B43"/>
          </p15:clr>
        </p15:guide>
        <p15:guide id="6" orient="horz" pos="765" userDrawn="1">
          <p15:clr>
            <a:srgbClr val="F26B43"/>
          </p15:clr>
        </p15:guide>
        <p15:guide id="7"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3"/>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4" imgW="0" imgH="0" progId="TCLayout.ActiveDocument.1">
                  <p:embed/>
                </p:oleObj>
              </mc:Choice>
              <mc:Fallback>
                <p:oleObj name="think-cell Slide" r:id="rId1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3"/>
            <a:ext cx="9436100" cy="5032375"/>
          </a:xfrm>
          <a:prstGeom prst="rect">
            <a:avLst/>
          </a:prstGeom>
        </p:spPr>
        <p:txBody>
          <a:bodyPr vert="horz" lIns="0" tIns="45720" rIns="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11" name="Straight Connector 10"/>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a:t>©2015 Evalueserve. All rights reserved.</a:t>
            </a:r>
            <a:endParaRPr lang="en-GB" dirty="0"/>
          </a:p>
        </p:txBody>
      </p:sp>
      <p:cxnSp>
        <p:nvCxnSpPr>
          <p:cNvPr id="23" name="Straight Connector 22"/>
          <p:cNvCxnSpPr/>
          <p:nvPr userDrawn="1"/>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479007-91B3-9068-3B73-B1795AD6FAF8}"/>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291314018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26" r:id="rId10"/>
    <p:sldLayoutId id="2147483827" r:id="rId11"/>
  </p:sldLayoutIdLst>
  <p:transition>
    <p:fade/>
  </p:transition>
  <p:hf hdr="0" dt="0"/>
  <p:txStyles>
    <p:titleStyle>
      <a:lvl1pPr algn="l" rtl="0" eaLnBrk="1" fontAlgn="base" hangingPunct="1">
        <a:spcBef>
          <a:spcPct val="0"/>
        </a:spcBef>
        <a:spcAft>
          <a:spcPct val="0"/>
        </a:spcAft>
        <a:defRPr lang="en-GB" sz="2400" b="0" dirty="0">
          <a:solidFill>
            <a:schemeClr val="tx2"/>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5425" indent="-228600" algn="l" rtl="0" eaLnBrk="1" fontAlgn="base" hangingPunct="1">
        <a:spcBef>
          <a:spcPts val="600"/>
        </a:spcBef>
        <a:spcAft>
          <a:spcPts val="300"/>
        </a:spcAft>
        <a:buClr>
          <a:schemeClr val="tx2"/>
        </a:buClr>
        <a:buSzPct val="100000"/>
        <a:buFont typeface="Arial" panose="020B0604020202020204" pitchFamily="34" charset="0"/>
        <a:buChar char="•"/>
        <a:defRPr sz="1400" baseline="0">
          <a:solidFill>
            <a:schemeClr val="tx1">
              <a:lumMod val="65000"/>
              <a:lumOff val="35000"/>
            </a:schemeClr>
          </a:solidFill>
          <a:latin typeface="+mn-lt"/>
        </a:defRPr>
      </a:lvl2pPr>
      <a:lvl3pPr marL="457200" indent="-228600" algn="l" rtl="0" eaLnBrk="1" fontAlgn="base" hangingPunct="1">
        <a:spcBef>
          <a:spcPts val="600"/>
        </a:spcBef>
        <a:spcAft>
          <a:spcPts val="300"/>
        </a:spcAft>
        <a:buClr>
          <a:schemeClr val="tx2"/>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tx2"/>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tx2"/>
        </a:buClr>
        <a:buSzPct val="100000"/>
        <a:buFont typeface="Arial" panose="020B0604020202020204" pitchFamily="34" charset="0"/>
        <a:buChar char="–"/>
        <a:defRPr sz="1400" baseline="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tx2"/>
        </a:buClr>
        <a:buSzPct val="100000"/>
        <a:buFont typeface="Arial" panose="020B0604020202020204" pitchFamily="34" charset="0"/>
        <a:buChar char="•"/>
        <a:defRPr sz="140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3"/>
            <a:ext cx="9436100" cy="5032375"/>
          </a:xfrm>
          <a:prstGeom prst="rect">
            <a:avLst/>
          </a:prstGeom>
        </p:spPr>
        <p:txBody>
          <a:bodyPr vert="horz" lIns="0" tIns="45720" rIns="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11" name="Straight Connector 10"/>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a:t>©2015 Evalueserve. All rights reserved.</a:t>
            </a:r>
            <a:endParaRPr lang="en-GB" dirty="0"/>
          </a:p>
        </p:txBody>
      </p:sp>
      <p:cxnSp>
        <p:nvCxnSpPr>
          <p:cNvPr id="23" name="Straight Connector 22"/>
          <p:cNvCxnSpPr/>
          <p:nvPr userDrawn="1"/>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006D0B2-021B-7D70-340A-DA07E44ECAB2}"/>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32701368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Lst>
  <p:transition>
    <p:fade/>
  </p:transition>
  <p:hf hdr="0" dt="0"/>
  <p:txStyles>
    <p:titleStyle>
      <a:lvl1pPr algn="l" rtl="0" eaLnBrk="1" fontAlgn="base" hangingPunct="1">
        <a:spcBef>
          <a:spcPct val="0"/>
        </a:spcBef>
        <a:spcAft>
          <a:spcPct val="0"/>
        </a:spcAft>
        <a:defRPr lang="en-GB" sz="2400" b="0" dirty="0">
          <a:solidFill>
            <a:schemeClr val="accent2"/>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5425" indent="-228600" algn="l" rtl="0" eaLnBrk="1" fontAlgn="base" hangingPunct="1">
        <a:spcBef>
          <a:spcPts val="600"/>
        </a:spcBef>
        <a:spcAft>
          <a:spcPts val="300"/>
        </a:spcAft>
        <a:buClr>
          <a:schemeClr val="accent2"/>
        </a:buClr>
        <a:buSzPct val="100000"/>
        <a:buFont typeface="Arial" panose="020B0604020202020204" pitchFamily="34" charset="0"/>
        <a:buChar char="•"/>
        <a:defRPr sz="1400" baseline="0">
          <a:solidFill>
            <a:schemeClr val="tx1">
              <a:lumMod val="65000"/>
              <a:lumOff val="35000"/>
            </a:schemeClr>
          </a:solidFill>
          <a:latin typeface="+mn-lt"/>
        </a:defRPr>
      </a:lvl2pPr>
      <a:lvl3pPr marL="457200" indent="-228600" algn="l" rtl="0" eaLnBrk="1" fontAlgn="base" hangingPunct="1">
        <a:spcBef>
          <a:spcPts val="600"/>
        </a:spcBef>
        <a:spcAft>
          <a:spcPts val="300"/>
        </a:spcAft>
        <a:buClr>
          <a:schemeClr val="accent2"/>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accent2"/>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accent2"/>
        </a:buClr>
        <a:buSzPct val="100000"/>
        <a:buFont typeface="Arial" panose="020B0604020202020204" pitchFamily="34" charset="0"/>
        <a:buChar char="–"/>
        <a:defRPr sz="1400" baseline="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accent2"/>
        </a:buClr>
        <a:buSzPct val="100000"/>
        <a:buFont typeface="Arial" panose="020B0604020202020204" pitchFamily="34" charset="0"/>
        <a:buChar char="•"/>
        <a:defRPr sz="140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4">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guide id="9" orient="horz" pos="410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3"/>
            <a:ext cx="9436100" cy="5032375"/>
          </a:xfrm>
          <a:prstGeom prst="rect">
            <a:avLst/>
          </a:prstGeom>
        </p:spPr>
        <p:txBody>
          <a:bodyPr vert="horz" lIns="0" tIns="45720" rIns="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11" name="Straight Connector 10"/>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GB"/>
              <a:t>©2015 Evalueserve. All rights reserved.</a:t>
            </a:r>
            <a:endParaRPr lang="en-GB" dirty="0"/>
          </a:p>
        </p:txBody>
      </p:sp>
      <p:cxnSp>
        <p:nvCxnSpPr>
          <p:cNvPr id="23" name="Straight Connector 22"/>
          <p:cNvCxnSpPr/>
          <p:nvPr userDrawn="1"/>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D55B5F-AC79-4052-13C4-FB58350C3795}"/>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Lst>
  <p:transition>
    <p:fade/>
  </p:transition>
  <p:hf hdr="0" dt="0"/>
  <p:txStyles>
    <p:titleStyle>
      <a:lvl1pPr algn="l" rtl="0" eaLnBrk="1" fontAlgn="base" hangingPunct="1">
        <a:spcBef>
          <a:spcPct val="0"/>
        </a:spcBef>
        <a:spcAft>
          <a:spcPct val="0"/>
        </a:spcAft>
        <a:defRPr lang="en-GB" sz="2400" b="0" dirty="0">
          <a:solidFill>
            <a:srgbClr val="47254B"/>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5425" indent="-228600" algn="l" rtl="0" eaLnBrk="1" fontAlgn="base" hangingPunct="1">
        <a:spcBef>
          <a:spcPts val="600"/>
        </a:spcBef>
        <a:spcAft>
          <a:spcPts val="300"/>
        </a:spcAft>
        <a:buClr>
          <a:srgbClr val="47254B"/>
        </a:buClr>
        <a:buSzPct val="100000"/>
        <a:buFont typeface="Arial" panose="020B0604020202020204" pitchFamily="34" charset="0"/>
        <a:buChar char="•"/>
        <a:defRPr sz="1400" baseline="0">
          <a:solidFill>
            <a:schemeClr val="tx1">
              <a:lumMod val="65000"/>
              <a:lumOff val="35000"/>
            </a:schemeClr>
          </a:solidFill>
          <a:latin typeface="+mn-lt"/>
        </a:defRPr>
      </a:lvl2pPr>
      <a:lvl3pPr marL="457200" indent="-228600" algn="l" rtl="0" eaLnBrk="1" fontAlgn="base" hangingPunct="1">
        <a:spcBef>
          <a:spcPts val="600"/>
        </a:spcBef>
        <a:spcAft>
          <a:spcPts val="300"/>
        </a:spcAft>
        <a:buClr>
          <a:srgbClr val="47254B"/>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rgbClr val="47254B"/>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rgbClr val="47254B"/>
        </a:buClr>
        <a:buSzPct val="100000"/>
        <a:buFont typeface="Arial" panose="020B0604020202020204" pitchFamily="34" charset="0"/>
        <a:buChar char="–"/>
        <a:defRPr sz="1400" baseline="0">
          <a:solidFill>
            <a:schemeClr val="tx1">
              <a:lumMod val="65000"/>
              <a:lumOff val="35000"/>
            </a:schemeClr>
          </a:solidFill>
          <a:latin typeface="+mn-lt"/>
        </a:defRPr>
      </a:lvl5pPr>
      <a:lvl6pPr marL="1139825" indent="-225425" algn="l" rtl="0" eaLnBrk="1" fontAlgn="base" hangingPunct="1">
        <a:spcBef>
          <a:spcPts val="600"/>
        </a:spcBef>
        <a:spcAft>
          <a:spcPts val="300"/>
        </a:spcAft>
        <a:buClr>
          <a:srgbClr val="47254B"/>
        </a:buClr>
        <a:buSzPct val="100000"/>
        <a:buFont typeface="Arial" panose="020B0604020202020204" pitchFamily="34" charset="0"/>
        <a:buChar char="•"/>
        <a:defRPr sz="140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9"/>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0" imgW="0" imgH="0" progId="TCLayout.ActiveDocument.1">
                  <p:embed/>
                </p:oleObj>
              </mc:Choice>
              <mc:Fallback>
                <p:oleObj name="think-cell Slide" r:id="rId10"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2"/>
            <a:ext cx="9436100" cy="5032375"/>
          </a:xfrm>
          <a:prstGeom prst="rect">
            <a:avLst/>
          </a:prstGeom>
        </p:spPr>
        <p:txBody>
          <a:bodyPr vert="horz" lIns="0" tIns="45720" rIns="0" bIns="45720"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400"/>
              <a:t>Fifth level</a:t>
            </a:r>
            <a:endParaRPr lang="en-GB"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8" name="Straight Connector 7"/>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a:t> / evalueserve.com</a:t>
            </a:r>
            <a:endParaRPr lang="en-GB" dirty="0"/>
          </a:p>
        </p:txBody>
      </p:sp>
      <p:sp>
        <p:nvSpPr>
          <p:cNvPr id="24"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latin typeface="+mn-lt"/>
              </a:defRPr>
            </a:lvl1pPr>
          </a:lstStyle>
          <a:p>
            <a:r>
              <a:rPr lang="en-GB"/>
              <a:t>©2015 Evalueserve. All rights reserved.</a:t>
            </a:r>
            <a:endParaRPr lang="en-GB" dirty="0"/>
          </a:p>
        </p:txBody>
      </p:sp>
      <p:cxnSp>
        <p:nvCxnSpPr>
          <p:cNvPr id="25" name="Straight Connector 24"/>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9936851" y="6634116"/>
            <a:ext cx="514619" cy="534662"/>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grpSp>
      <p:sp>
        <p:nvSpPr>
          <p:cNvPr id="3" name="TextBox 2">
            <a:extLst>
              <a:ext uri="{FF2B5EF4-FFF2-40B4-BE49-F238E27FC236}">
                <a16:creationId xmlns:a16="http://schemas.microsoft.com/office/drawing/2014/main" id="{ACADAE60-C3D4-18E1-2881-0A15C88AADD5}"/>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11057266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Lst>
  <p:transition>
    <p:fade/>
  </p:transition>
  <p:hf hdr="0" dt="0"/>
  <p:txStyles>
    <p:titleStyle>
      <a:lvl1pPr algn="l" rtl="0" eaLnBrk="1" fontAlgn="base" hangingPunct="1">
        <a:spcBef>
          <a:spcPct val="0"/>
        </a:spcBef>
        <a:spcAft>
          <a:spcPct val="0"/>
        </a:spcAft>
        <a:defRPr lang="en-GB" sz="24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86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lang="en-US" sz="1400" kern="1200" baseline="0" dirty="0" smtClean="0">
          <a:solidFill>
            <a:schemeClr val="tx1">
              <a:lumMod val="65000"/>
              <a:lumOff val="35000"/>
            </a:schemeClr>
          </a:solidFill>
          <a:latin typeface="+mn-lt"/>
          <a:ea typeface="+mn-ea"/>
          <a:cs typeface="+mn-cs"/>
        </a:defRPr>
      </a:lvl2pPr>
      <a:lvl3pPr marL="4572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baseline="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5">
          <p15:clr>
            <a:srgbClr val="F26B43"/>
          </p15:clr>
        </p15:guide>
        <p15:guide id="3" pos="6345">
          <p15:clr>
            <a:srgbClr val="F26B43"/>
          </p15:clr>
        </p15:guide>
        <p15:guide id="4" orient="horz" pos="928">
          <p15:clr>
            <a:srgbClr val="F26B43"/>
          </p15:clr>
        </p15:guide>
        <p15:guide id="5" orient="horz" pos="765">
          <p15:clr>
            <a:srgbClr val="F26B43"/>
          </p15:clr>
        </p15:guide>
        <p15:guide id="6" orient="horz" pos="410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3"/>
            <a:ext cx="9436100" cy="5032375"/>
          </a:xfrm>
          <a:prstGeom prst="rect">
            <a:avLst/>
          </a:prstGeom>
        </p:spPr>
        <p:txBody>
          <a:bodyPr vert="horz" lIns="0" tIns="45720" rIns="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11" name="Straight Connector 10"/>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US"/>
              <a:t>©2016 Evalueserve. All rights reserved.</a:t>
            </a:r>
            <a:endParaRPr lang="en-GB" dirty="0"/>
          </a:p>
        </p:txBody>
      </p:sp>
      <p:cxnSp>
        <p:nvCxnSpPr>
          <p:cNvPr id="23" name="Straight Connector 22"/>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E16DF94-6028-B508-9CAA-D3425964E439}"/>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69524432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Lst>
  <p:transition>
    <p:fade/>
  </p:transition>
  <p:hf hdr="0" dt="0"/>
  <p:txStyles>
    <p:titleStyle>
      <a:lvl1pPr algn="l" rtl="0" eaLnBrk="1" fontAlgn="base" hangingPunct="1">
        <a:spcBef>
          <a:spcPct val="0"/>
        </a:spcBef>
        <a:spcAft>
          <a:spcPct val="0"/>
        </a:spcAft>
        <a:defRPr lang="en-GB" sz="2400" b="0" dirty="0">
          <a:solidFill>
            <a:schemeClr val="tx2"/>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5425" indent="-228600" algn="l" rtl="0" eaLnBrk="1" fontAlgn="base" hangingPunct="1">
        <a:spcBef>
          <a:spcPts val="600"/>
        </a:spcBef>
        <a:spcAft>
          <a:spcPts val="300"/>
        </a:spcAft>
        <a:buClr>
          <a:schemeClr val="tx2"/>
        </a:buClr>
        <a:buSzPct val="100000"/>
        <a:buFont typeface="Arial" panose="020B0604020202020204" pitchFamily="34" charset="0"/>
        <a:buChar char="•"/>
        <a:defRPr sz="1400" baseline="0">
          <a:solidFill>
            <a:schemeClr val="tx1">
              <a:lumMod val="65000"/>
              <a:lumOff val="35000"/>
            </a:schemeClr>
          </a:solidFill>
          <a:latin typeface="+mn-lt"/>
        </a:defRPr>
      </a:lvl2pPr>
      <a:lvl3pPr marL="457200" indent="-228600" algn="l" rtl="0" eaLnBrk="1" fontAlgn="base" hangingPunct="1">
        <a:spcBef>
          <a:spcPts val="600"/>
        </a:spcBef>
        <a:spcAft>
          <a:spcPts val="300"/>
        </a:spcAft>
        <a:buClr>
          <a:schemeClr val="tx2"/>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tx2"/>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tx2"/>
        </a:buClr>
        <a:buSzPct val="100000"/>
        <a:buFont typeface="Arial" panose="020B0604020202020204" pitchFamily="34" charset="0"/>
        <a:buChar char="–"/>
        <a:defRPr sz="1400" baseline="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tx2"/>
        </a:buClr>
        <a:buSzPct val="100000"/>
        <a:buFont typeface="Arial" panose="020B0604020202020204" pitchFamily="34" charset="0"/>
        <a:buChar char="•"/>
        <a:defRPr sz="140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4">
          <p15:clr>
            <a:srgbClr val="F26B43"/>
          </p15:clr>
        </p15:guide>
        <p15:guide id="3" orient="horz" pos="4109">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3"/>
            <a:ext cx="9436100" cy="5032375"/>
          </a:xfrm>
          <a:prstGeom prst="rect">
            <a:avLst/>
          </a:prstGeom>
        </p:spPr>
        <p:txBody>
          <a:bodyPr vert="horz" lIns="0" tIns="45720" rIns="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11" name="Straight Connector 10"/>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US"/>
              <a:t>©2016 Evalueserve. All rights reserved.</a:t>
            </a:r>
            <a:endParaRPr lang="en-GB" dirty="0"/>
          </a:p>
        </p:txBody>
      </p:sp>
      <p:cxnSp>
        <p:nvCxnSpPr>
          <p:cNvPr id="23" name="Straight Connector 22"/>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7C24118-B1E2-89E1-0564-9B38CEE52E5B}"/>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61120641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ransition>
    <p:fade/>
  </p:transition>
  <p:hf hdr="0" dt="0"/>
  <p:txStyles>
    <p:titleStyle>
      <a:lvl1pPr algn="l" rtl="0" eaLnBrk="1" fontAlgn="base" hangingPunct="1">
        <a:spcBef>
          <a:spcPct val="0"/>
        </a:spcBef>
        <a:spcAft>
          <a:spcPct val="0"/>
        </a:spcAft>
        <a:defRPr lang="en-GB" sz="2400" b="0" dirty="0">
          <a:solidFill>
            <a:schemeClr val="accent2"/>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5425" indent="-228600" algn="l" rtl="0" eaLnBrk="1" fontAlgn="base" hangingPunct="1">
        <a:spcBef>
          <a:spcPts val="600"/>
        </a:spcBef>
        <a:spcAft>
          <a:spcPts val="300"/>
        </a:spcAft>
        <a:buClr>
          <a:schemeClr val="accent2"/>
        </a:buClr>
        <a:buSzPct val="100000"/>
        <a:buFont typeface="Arial" panose="020B0604020202020204" pitchFamily="34" charset="0"/>
        <a:buChar char="•"/>
        <a:defRPr sz="1400" baseline="0">
          <a:solidFill>
            <a:schemeClr val="tx1">
              <a:lumMod val="65000"/>
              <a:lumOff val="35000"/>
            </a:schemeClr>
          </a:solidFill>
          <a:latin typeface="+mn-lt"/>
        </a:defRPr>
      </a:lvl2pPr>
      <a:lvl3pPr marL="457200" indent="-228600" algn="l" rtl="0" eaLnBrk="1" fontAlgn="base" hangingPunct="1">
        <a:spcBef>
          <a:spcPts val="600"/>
        </a:spcBef>
        <a:spcAft>
          <a:spcPts val="300"/>
        </a:spcAft>
        <a:buClr>
          <a:schemeClr val="accent2"/>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accent2"/>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accent2"/>
        </a:buClr>
        <a:buSzPct val="100000"/>
        <a:buFont typeface="Arial" panose="020B0604020202020204" pitchFamily="34" charset="0"/>
        <a:buChar char="–"/>
        <a:defRPr sz="1400" baseline="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accent2"/>
        </a:buClr>
        <a:buSzPct val="100000"/>
        <a:buFont typeface="Arial" panose="020B0604020202020204" pitchFamily="34" charset="0"/>
        <a:buChar char="•"/>
        <a:defRPr sz="140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4">
          <p15:clr>
            <a:srgbClr val="F26B43"/>
          </p15:clr>
        </p15:guide>
        <p15:guide id="3" pos="3426">
          <p15:clr>
            <a:srgbClr val="F26B43"/>
          </p15:clr>
        </p15:guide>
        <p15:guide id="4" pos="3306">
          <p15:clr>
            <a:srgbClr val="F26B43"/>
          </p15:clr>
        </p15:guide>
        <p15:guide id="5" pos="6341">
          <p15:clr>
            <a:srgbClr val="F26B43"/>
          </p15:clr>
        </p15:guide>
        <p15:guide id="6" orient="horz" pos="930">
          <p15:clr>
            <a:srgbClr val="F26B43"/>
          </p15:clr>
        </p15:guide>
        <p15:guide id="7" orient="horz" pos="768">
          <p15:clr>
            <a:srgbClr val="F26B43"/>
          </p15:clr>
        </p15:guide>
        <p15:guide id="8" orient="horz" pos="4109">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1"/>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3"/>
            <a:ext cx="9436100" cy="5032375"/>
          </a:xfrm>
          <a:prstGeom prst="rect">
            <a:avLst/>
          </a:prstGeom>
        </p:spPr>
        <p:txBody>
          <a:bodyPr vert="horz" lIns="0" tIns="45720" rIns="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11" name="Straight Connector 10"/>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defRPr>
            </a:lvl1pPr>
          </a:lstStyle>
          <a:p>
            <a:r>
              <a:rPr lang="en-US"/>
              <a:t>©2016 Evalueserve. All rights reserved.</a:t>
            </a:r>
            <a:endParaRPr lang="en-GB" dirty="0"/>
          </a:p>
        </p:txBody>
      </p:sp>
      <p:cxnSp>
        <p:nvCxnSpPr>
          <p:cNvPr id="23" name="Straight Connector 22"/>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155E08-BDD7-1580-7910-457B7B45B36F}"/>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2745119157"/>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Lst>
  <p:transition>
    <p:fade/>
  </p:transition>
  <p:hf hdr="0" dt="0"/>
  <p:txStyles>
    <p:titleStyle>
      <a:lvl1pPr algn="l" rtl="0" eaLnBrk="1" fontAlgn="base" hangingPunct="1">
        <a:spcBef>
          <a:spcPct val="0"/>
        </a:spcBef>
        <a:spcAft>
          <a:spcPct val="0"/>
        </a:spcAft>
        <a:defRPr lang="en-GB" sz="2400" b="0" dirty="0">
          <a:solidFill>
            <a:srgbClr val="47254B"/>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5425" indent="-228600" algn="l" rtl="0" eaLnBrk="1" fontAlgn="base" hangingPunct="1">
        <a:spcBef>
          <a:spcPts val="600"/>
        </a:spcBef>
        <a:spcAft>
          <a:spcPts val="300"/>
        </a:spcAft>
        <a:buClr>
          <a:srgbClr val="47254B"/>
        </a:buClr>
        <a:buSzPct val="100000"/>
        <a:buFont typeface="Arial" panose="020B0604020202020204" pitchFamily="34" charset="0"/>
        <a:buChar char="•"/>
        <a:defRPr sz="1400" baseline="0">
          <a:solidFill>
            <a:schemeClr val="tx1">
              <a:lumMod val="65000"/>
              <a:lumOff val="35000"/>
            </a:schemeClr>
          </a:solidFill>
          <a:latin typeface="+mn-lt"/>
        </a:defRPr>
      </a:lvl2pPr>
      <a:lvl3pPr marL="457200" indent="-228600" algn="l" rtl="0" eaLnBrk="1" fontAlgn="base" hangingPunct="1">
        <a:spcBef>
          <a:spcPts val="600"/>
        </a:spcBef>
        <a:spcAft>
          <a:spcPts val="300"/>
        </a:spcAft>
        <a:buClr>
          <a:srgbClr val="47254B"/>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rgbClr val="47254B"/>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rgbClr val="47254B"/>
        </a:buClr>
        <a:buSzPct val="100000"/>
        <a:buFont typeface="Arial" panose="020B0604020202020204" pitchFamily="34" charset="0"/>
        <a:buChar char="–"/>
        <a:defRPr sz="1400" baseline="0">
          <a:solidFill>
            <a:schemeClr val="tx1">
              <a:lumMod val="65000"/>
              <a:lumOff val="35000"/>
            </a:schemeClr>
          </a:solidFill>
          <a:latin typeface="+mn-lt"/>
        </a:defRPr>
      </a:lvl5pPr>
      <a:lvl6pPr marL="1139825" indent="-225425" algn="l" rtl="0" eaLnBrk="1" fontAlgn="base" hangingPunct="1">
        <a:spcBef>
          <a:spcPts val="600"/>
        </a:spcBef>
        <a:spcAft>
          <a:spcPts val="300"/>
        </a:spcAft>
        <a:buClr>
          <a:srgbClr val="47254B"/>
        </a:buClr>
        <a:buSzPct val="100000"/>
        <a:buFont typeface="Arial" panose="020B0604020202020204" pitchFamily="34" charset="0"/>
        <a:buChar char="•"/>
        <a:defRPr sz="140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4">
          <p15:clr>
            <a:srgbClr val="F26B43"/>
          </p15:clr>
        </p15:guide>
        <p15:guide id="3" orient="horz" pos="4109">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5"/>
            </p:custData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630697" y="1490662"/>
            <a:ext cx="9436100" cy="5032375"/>
          </a:xfrm>
          <a:prstGeom prst="rect">
            <a:avLst/>
          </a:prstGeom>
        </p:spPr>
        <p:txBody>
          <a:bodyPr vert="horz" lIns="0" tIns="45720" rIns="0" bIns="45720"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400"/>
              <a:t>Fifth level</a:t>
            </a:r>
            <a:endParaRPr lang="en-GB" dirty="0"/>
          </a:p>
        </p:txBody>
      </p:sp>
      <p:sp>
        <p:nvSpPr>
          <p:cNvPr id="16" name="Title Placeholder 15"/>
          <p:cNvSpPr>
            <a:spLocks noGrp="1"/>
          </p:cNvSpPr>
          <p:nvPr>
            <p:ph type="title"/>
          </p:nvPr>
        </p:nvSpPr>
        <p:spPr>
          <a:xfrm>
            <a:off x="630697" y="435428"/>
            <a:ext cx="9436100" cy="781459"/>
          </a:xfrm>
          <a:prstGeom prst="rect">
            <a:avLst/>
          </a:prstGeom>
        </p:spPr>
        <p:txBody>
          <a:bodyPr vert="horz" lIns="0" tIns="45720" rIns="0" bIns="45720" rtlCol="0" anchor="t">
            <a:noAutofit/>
          </a:bodyPr>
          <a:lstStyle/>
          <a:p>
            <a:r>
              <a:rPr lang="en-US"/>
              <a:t>Click to edit Master title style</a:t>
            </a:r>
            <a:endParaRPr lang="en-IN" dirty="0"/>
          </a:p>
        </p:txBody>
      </p:sp>
      <p:cxnSp>
        <p:nvCxnSpPr>
          <p:cNvPr id="8" name="Straight Connector 7"/>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936851" y="6634116"/>
            <a:ext cx="514619" cy="534662"/>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636923" y="6978201"/>
            <a:ext cx="1576337" cy="198251"/>
          </a:xfrm>
          <a:prstGeom prst="rect">
            <a:avLst/>
          </a:prstGeom>
        </p:spPr>
        <p:txBody>
          <a:bodyPr vert="horz" lIns="0" tIns="0" rIns="0" bIns="0" rtlCol="0" anchor="ctr"/>
          <a:lstStyle>
            <a:lvl1pPr algn="l">
              <a:defRPr sz="10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4" name="Footer Placeholder 4"/>
          <p:cNvSpPr>
            <a:spLocks noGrp="1"/>
          </p:cNvSpPr>
          <p:nvPr>
            <p:ph type="ftr" sz="quarter" idx="3"/>
          </p:nvPr>
        </p:nvSpPr>
        <p:spPr>
          <a:xfrm>
            <a:off x="6471957" y="6990324"/>
            <a:ext cx="3384735" cy="186128"/>
          </a:xfrm>
          <a:prstGeom prst="rect">
            <a:avLst/>
          </a:prstGeom>
        </p:spPr>
        <p:txBody>
          <a:bodyPr lIns="0" tIns="0" rIns="0" bIns="0" anchor="ctr"/>
          <a:lstStyle>
            <a:lvl1pPr algn="r">
              <a:defRPr sz="1000" b="0">
                <a:solidFill>
                  <a:schemeClr val="tx1">
                    <a:lumMod val="65000"/>
                    <a:lumOff val="35000"/>
                  </a:schemeClr>
                </a:solidFill>
                <a:latin typeface="+mn-lt"/>
              </a:defRPr>
            </a:lvl1pPr>
          </a:lstStyle>
          <a:p>
            <a:r>
              <a:rPr lang="en-US"/>
              <a:t>©2016 Evalueserve. All rights reserved.</a:t>
            </a:r>
            <a:endParaRPr lang="en-GB" dirty="0"/>
          </a:p>
        </p:txBody>
      </p:sp>
      <p:cxnSp>
        <p:nvCxnSpPr>
          <p:cNvPr id="25" name="Straight Connector 24"/>
          <p:cNvCxnSpPr/>
          <p:nvPr/>
        </p:nvCxnSpPr>
        <p:spPr>
          <a:xfrm>
            <a:off x="627218" y="1280160"/>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7218" y="419629"/>
            <a:ext cx="94366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5361" y="6977724"/>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25361" y="7182290"/>
            <a:ext cx="924100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9936851" y="6634116"/>
            <a:ext cx="514619" cy="534662"/>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mn-lt"/>
              </a:endParaRPr>
            </a:p>
          </p:txBody>
        </p:sp>
      </p:grpSp>
      <p:sp>
        <p:nvSpPr>
          <p:cNvPr id="3" name="TextBox 2">
            <a:extLst>
              <a:ext uri="{FF2B5EF4-FFF2-40B4-BE49-F238E27FC236}">
                <a16:creationId xmlns:a16="http://schemas.microsoft.com/office/drawing/2014/main" id="{17F453B7-0399-898E-216A-AD90BF717064}"/>
              </a:ext>
            </a:extLst>
          </p:cNvPr>
          <p:cNvSpPr txBox="1"/>
          <p:nvPr userDrawn="1">
            <p:extLst>
              <p:ext uri="{1162E1C5-73C7-4A58-AE30-91384D911F3F}">
                <p184:classification xmlns:p184="http://schemas.microsoft.com/office/powerpoint/2018/4/main" val="ftr"/>
              </p:ext>
            </p:extLst>
          </p:nvPr>
        </p:nvSpPr>
        <p:spPr>
          <a:xfrm>
            <a:off x="63500" y="7337425"/>
            <a:ext cx="92392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43199925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Lst>
  <p:transition>
    <p:fade/>
  </p:transition>
  <p:hf hdr="0" dt="0"/>
  <p:txStyles>
    <p:titleStyle>
      <a:lvl1pPr algn="l" rtl="0" eaLnBrk="1" fontAlgn="base" hangingPunct="1">
        <a:spcBef>
          <a:spcPct val="0"/>
        </a:spcBef>
        <a:spcAft>
          <a:spcPct val="0"/>
        </a:spcAft>
        <a:defRPr lang="en-GB" sz="24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tx1">
              <a:lumMod val="65000"/>
              <a:lumOff val="35000"/>
            </a:schemeClr>
          </a:solidFill>
          <a:latin typeface="+mn-lt"/>
          <a:ea typeface="+mn-ea"/>
          <a:cs typeface="+mn-cs"/>
        </a:defRPr>
      </a:lvl1pPr>
      <a:lvl2pPr marL="2286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lang="en-US" sz="1400" kern="1200" baseline="0" dirty="0" smtClean="0">
          <a:solidFill>
            <a:schemeClr val="tx1">
              <a:lumMod val="65000"/>
              <a:lumOff val="35000"/>
            </a:schemeClr>
          </a:solidFill>
          <a:latin typeface="+mn-lt"/>
          <a:ea typeface="+mn-ea"/>
          <a:cs typeface="+mn-cs"/>
        </a:defRPr>
      </a:lvl2pPr>
      <a:lvl3pPr marL="4572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baseline="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pos="395">
          <p15:clr>
            <a:srgbClr val="F26B43"/>
          </p15:clr>
        </p15:guide>
        <p15:guide id="3" pos="6345">
          <p15:clr>
            <a:srgbClr val="F26B43"/>
          </p15:clr>
        </p15:guide>
        <p15:guide id="4" orient="horz" pos="928">
          <p15:clr>
            <a:srgbClr val="F26B43"/>
          </p15:clr>
        </p15:guide>
        <p15:guide id="5" orient="horz" pos="765">
          <p15:clr>
            <a:srgbClr val="F26B43"/>
          </p15:clr>
        </p15:guide>
        <p15:guide id="6" orient="horz" pos="41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ags" Target="../tags/tag32.xml"/><Relationship Id="rId5" Type="http://schemas.openxmlformats.org/officeDocument/2006/relationships/image" Target="../media/image4.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5.e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oleObject" Target="../embeddings/oleObject28.bin"/><Relationship Id="rId5" Type="http://schemas.openxmlformats.org/officeDocument/2006/relationships/slideLayout" Target="../slideLayouts/slideLayout42.xml"/><Relationship Id="rId4" Type="http://schemas.openxmlformats.org/officeDocument/2006/relationships/tags" Target="../tags/tag36.xml"/></Relationships>
</file>

<file path=ppt/slides/_rels/slide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 Type="http://schemas.openxmlformats.org/officeDocument/2006/relationships/tags" Target="../tags/tag38.xml"/><Relationship Id="rId16" Type="http://schemas.openxmlformats.org/officeDocument/2006/relationships/oleObject" Target="../embeddings/oleObject28.bin"/><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slideLayout" Target="../slideLayouts/slideLayout42.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slideLayout" Target="../slideLayouts/slideLayout42.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5.emf"/><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slideLayout" Target="../slideLayouts/slideLayout4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image" Target="../media/image5.emf"/><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5.emf"/><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oleObject" Target="../embeddings/oleObject28.bin"/><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slideLayout" Target="../slideLayouts/slideLayout42.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2.xml"/><Relationship Id="rId1" Type="http://schemas.openxmlformats.org/officeDocument/2006/relationships/tags" Target="../tags/tag8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3530292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GB" dirty="0"/>
              <a:t>FedEx Assessment</a:t>
            </a:r>
          </a:p>
        </p:txBody>
      </p:sp>
      <p:sp>
        <p:nvSpPr>
          <p:cNvPr id="8" name="Subtitle 2"/>
          <p:cNvSpPr txBox="1">
            <a:spLocks/>
          </p:cNvSpPr>
          <p:nvPr/>
        </p:nvSpPr>
        <p:spPr>
          <a:xfrm>
            <a:off x="645209" y="4678085"/>
            <a:ext cx="5808467" cy="317236"/>
          </a:xfrm>
          <a:prstGeom prst="rect">
            <a:avLst/>
          </a:prstGeom>
        </p:spPr>
        <p:txBody>
          <a:bodyPr vert="horz" lIns="0" tIns="45720" rIns="0" bIns="45720" rtlCol="0"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2000">
                <a:solidFill>
                  <a:schemeClr val="tx1">
                    <a:lumMod val="65000"/>
                    <a:lumOff val="35000"/>
                  </a:schemeClr>
                </a:solidFill>
                <a:latin typeface="+mn-lt"/>
                <a:ea typeface="+mn-ea"/>
                <a:cs typeface="+mn-cs"/>
              </a:defRPr>
            </a:lvl1pPr>
            <a:lvl2pPr marL="2286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lang="en-US" sz="1400" kern="1200" baseline="0" dirty="0" smtClean="0">
                <a:solidFill>
                  <a:schemeClr val="tx1">
                    <a:lumMod val="65000"/>
                    <a:lumOff val="35000"/>
                  </a:schemeClr>
                </a:solidFill>
                <a:latin typeface="+mn-lt"/>
                <a:ea typeface="+mn-ea"/>
                <a:cs typeface="+mn-cs"/>
              </a:defRPr>
            </a:lvl2pPr>
            <a:lvl3pPr marL="457200" indent="-228600"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3pPr>
            <a:lvl4pPr marL="688975" indent="-227013"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4pPr>
            <a:lvl5pPr marL="914400"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a:solidFill>
                  <a:schemeClr val="tx1">
                    <a:lumMod val="65000"/>
                    <a:lumOff val="35000"/>
                  </a:schemeClr>
                </a:solidFill>
                <a:latin typeface="+mn-lt"/>
              </a:defRPr>
            </a:lvl5pPr>
            <a:lvl6pPr marL="1139825" indent="-225425" algn="l" rtl="0" eaLnBrk="1" fontAlgn="base" hangingPunct="1">
              <a:spcBef>
                <a:spcPts val="600"/>
              </a:spcBef>
              <a:spcAft>
                <a:spcPts val="300"/>
              </a:spcAft>
              <a:buClr>
                <a:schemeClr val="tx1">
                  <a:lumMod val="65000"/>
                  <a:lumOff val="35000"/>
                </a:schemeClr>
              </a:buClr>
              <a:buSzPct val="100000"/>
              <a:buFont typeface="Arial" panose="020B0604020202020204" pitchFamily="34" charset="0"/>
              <a:buChar char="•"/>
              <a:defRPr sz="1400" baseline="0">
                <a:solidFill>
                  <a:schemeClr val="tx1">
                    <a:lumMod val="65000"/>
                    <a:lumOff val="35000"/>
                  </a:schemeClr>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a:lstStyle>
          <a:p>
            <a:endParaRPr lang="en-GB" sz="1800" kern="0" dirty="0">
              <a:solidFill>
                <a:srgbClr val="939598"/>
              </a:solidFill>
            </a:endParaRPr>
          </a:p>
        </p:txBody>
      </p:sp>
    </p:spTree>
    <p:extLst>
      <p:ext uri="{BB962C8B-B14F-4D97-AF65-F5344CB8AC3E}">
        <p14:creationId xmlns:p14="http://schemas.microsoft.com/office/powerpoint/2010/main" val="13744871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Table of Content for Annexure</a:t>
            </a:r>
            <a:br>
              <a:rPr lang="en-US" dirty="0"/>
            </a:br>
            <a:endParaRPr lang="en-US" dirty="0">
              <a:solidFill>
                <a:srgbClr val="87878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52397997"/>
              </p:ext>
            </p:extLst>
          </p:nvPr>
        </p:nvGraphicFramePr>
        <p:xfrm>
          <a:off x="614322" y="1486666"/>
          <a:ext cx="8961477" cy="2551936"/>
        </p:xfrm>
        <a:graphic>
          <a:graphicData uri="http://schemas.openxmlformats.org/drawingml/2006/table">
            <a:tbl>
              <a:tblPr firstRow="1" bandRow="1"/>
              <a:tblGrid>
                <a:gridCol w="1274224">
                  <a:extLst>
                    <a:ext uri="{9D8B030D-6E8A-4147-A177-3AD203B41FA5}">
                      <a16:colId xmlns:a16="http://schemas.microsoft.com/office/drawing/2014/main" val="20000"/>
                    </a:ext>
                  </a:extLst>
                </a:gridCol>
                <a:gridCol w="271202">
                  <a:extLst>
                    <a:ext uri="{9D8B030D-6E8A-4147-A177-3AD203B41FA5}">
                      <a16:colId xmlns:a16="http://schemas.microsoft.com/office/drawing/2014/main" val="20001"/>
                    </a:ext>
                  </a:extLst>
                </a:gridCol>
                <a:gridCol w="7416051">
                  <a:extLst>
                    <a:ext uri="{9D8B030D-6E8A-4147-A177-3AD203B41FA5}">
                      <a16:colId xmlns:a16="http://schemas.microsoft.com/office/drawing/2014/main" val="20002"/>
                    </a:ext>
                  </a:extLst>
                </a:gridCol>
              </a:tblGrid>
              <a:tr h="637984">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kern="1200" dirty="0">
                          <a:solidFill>
                            <a:srgbClr val="315EA5"/>
                          </a:solidFill>
                          <a:latin typeface="+mj-lt"/>
                          <a:ea typeface=""/>
                          <a:cs typeface=""/>
                        </a:rPr>
                        <a:t>01</a:t>
                      </a:r>
                    </a:p>
                  </a:txBody>
                  <a:tcPr marL="53451" marR="53451" marT="20142" marB="20142" anchor="ctr">
                    <a:lnL w="3175" cap="flat" cmpd="sng" algn="ctr">
                      <a:noFill/>
                      <a:prstDash val="solid"/>
                      <a:round/>
                      <a:headEnd type="none" w="med" len="med"/>
                      <a:tailEnd type="none" w="med" len="med"/>
                    </a:lnL>
                    <a:lnR w="3810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rgbClr val="315EA5"/>
                        </a:solidFill>
                        <a:latin typeface="+mn-lt"/>
                      </a:endParaRPr>
                    </a:p>
                  </a:txBody>
                  <a:tcPr marL="53451" marR="53451" marT="20142" marB="20142" anchor="ctr">
                    <a:lnL w="3810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Arial"/>
                          <a:ea typeface=""/>
                          <a:cs typeface=""/>
                        </a:rPr>
                        <a:t>How did you explore the data?</a:t>
                      </a:r>
                      <a:endParaRPr lang="en-IN" sz="1400" b="0" dirty="0">
                        <a:solidFill>
                          <a:schemeClr val="tx1"/>
                        </a:solidFill>
                        <a:latin typeface="+mn-lt"/>
                      </a:endParaRP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798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a:solidFill>
                            <a:srgbClr val="47254B"/>
                          </a:solidFill>
                          <a:latin typeface="+mj-lt"/>
                        </a:rPr>
                        <a:t>02</a:t>
                      </a:r>
                    </a:p>
                  </a:txBody>
                  <a:tcPr marL="53451" marR="53451" marT="20142" marB="20142"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rgbClr val="47254B"/>
                        </a:solidFill>
                        <a:latin typeface="+mn-lt"/>
                      </a:endParaRPr>
                    </a:p>
                  </a:txBody>
                  <a:tcPr marL="53451" marR="53451" marT="20142" marB="20142"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Arial"/>
                          <a:ea typeface=""/>
                          <a:cs typeface=""/>
                        </a:rPr>
                        <a:t>How did you clean the data?</a:t>
                      </a:r>
                      <a:endParaRPr lang="en-US" sz="1400" b="0" dirty="0">
                        <a:solidFill>
                          <a:schemeClr val="tx1">
                            <a:lumMod val="65000"/>
                            <a:lumOff val="35000"/>
                          </a:schemeClr>
                        </a:solidFill>
                        <a:latin typeface="+mn-lt"/>
                      </a:endParaRP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798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kern="1200" dirty="0">
                          <a:solidFill>
                            <a:srgbClr val="C00000"/>
                          </a:solidFill>
                          <a:latin typeface="+mj-lt"/>
                          <a:ea typeface=""/>
                          <a:cs typeface=""/>
                        </a:rPr>
                        <a:t>03</a:t>
                      </a:r>
                    </a:p>
                  </a:txBody>
                  <a:tcPr marL="53451" marR="53451" marT="20142" marB="20142" anchor="ctr">
                    <a:lnL w="3175" cap="flat" cmpd="sng" algn="ctr">
                      <a:noFill/>
                      <a:prstDash val="solid"/>
                      <a:round/>
                      <a:headEnd type="none" w="med" len="med"/>
                      <a:tailEnd type="none" w="med" len="med"/>
                    </a:lnL>
                    <a:lnR w="381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rgbClr val="C00000"/>
                        </a:solidFill>
                        <a:latin typeface="+mn-lt"/>
                      </a:endParaRPr>
                    </a:p>
                  </a:txBody>
                  <a:tcPr marL="53451" marR="53451" marT="20142" marB="20142" anchor="ctr">
                    <a:lnL w="381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r>
                        <a:rPr lang="en-US" sz="1400" b="0" i="0" u="none" strike="noStrike" kern="1200" baseline="0" dirty="0">
                          <a:solidFill>
                            <a:schemeClr val="dk1"/>
                          </a:solidFill>
                          <a:latin typeface="Arial"/>
                          <a:ea typeface=""/>
                          <a:cs typeface=""/>
                        </a:rPr>
                        <a:t>How did you create the facts and dimensions and what was the reasoning</a:t>
                      </a:r>
                    </a:p>
                    <a:p>
                      <a:r>
                        <a:rPr lang="en-IN" sz="1400" b="0" i="0" u="none" strike="noStrike" kern="1200" baseline="0" dirty="0">
                          <a:solidFill>
                            <a:schemeClr val="dk1"/>
                          </a:solidFill>
                          <a:latin typeface="Arial"/>
                          <a:ea typeface=""/>
                          <a:cs typeface=""/>
                        </a:rPr>
                        <a:t>behind it?</a:t>
                      </a:r>
                      <a:endParaRPr lang="en-US" sz="1400" b="0" dirty="0">
                        <a:solidFill>
                          <a:schemeClr val="tx1">
                            <a:lumMod val="65000"/>
                            <a:lumOff val="35000"/>
                          </a:schemeClr>
                        </a:solidFill>
                        <a:latin typeface="+mn-lt"/>
                      </a:endParaRP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3798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a:solidFill>
                            <a:schemeClr val="accent2"/>
                          </a:solidFill>
                          <a:latin typeface="+mj-lt"/>
                        </a:rPr>
                        <a:t>04</a:t>
                      </a:r>
                    </a:p>
                  </a:txBody>
                  <a:tcPr marL="53451" marR="53451" marT="20142" marB="20142" anchor="b">
                    <a:lnL w="3175" cap="flat" cmpd="sng" algn="ctr">
                      <a:no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0" dirty="0">
                        <a:solidFill>
                          <a:schemeClr val="tx2"/>
                        </a:solidFill>
                        <a:latin typeface="+mn-lt"/>
                      </a:endParaRPr>
                    </a:p>
                  </a:txBody>
                  <a:tcPr marL="53451" marR="53451" marT="20142" marB="20142" anchor="ctr">
                    <a:lnL w="3810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How did you set up DBT?</a:t>
                      </a: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FB5CEBA5-9B27-589B-85F7-55B1A1038B2E}"/>
              </a:ext>
            </a:extLst>
          </p:cNvPr>
          <p:cNvGraphicFramePr>
            <a:graphicFrameLocks noGrp="1"/>
          </p:cNvGraphicFramePr>
          <p:nvPr>
            <p:extLst>
              <p:ext uri="{D42A27DB-BD31-4B8C-83A1-F6EECF244321}">
                <p14:modId xmlns:p14="http://schemas.microsoft.com/office/powerpoint/2010/main" val="531489410"/>
              </p:ext>
            </p:extLst>
          </p:nvPr>
        </p:nvGraphicFramePr>
        <p:xfrm>
          <a:off x="614322" y="4038602"/>
          <a:ext cx="8961477" cy="2184402"/>
        </p:xfrm>
        <a:graphic>
          <a:graphicData uri="http://schemas.openxmlformats.org/drawingml/2006/table">
            <a:tbl>
              <a:tblPr firstRow="1" bandRow="1"/>
              <a:tblGrid>
                <a:gridCol w="1274223">
                  <a:extLst>
                    <a:ext uri="{9D8B030D-6E8A-4147-A177-3AD203B41FA5}">
                      <a16:colId xmlns:a16="http://schemas.microsoft.com/office/drawing/2014/main" val="20000"/>
                    </a:ext>
                  </a:extLst>
                </a:gridCol>
                <a:gridCol w="271203">
                  <a:extLst>
                    <a:ext uri="{9D8B030D-6E8A-4147-A177-3AD203B41FA5}">
                      <a16:colId xmlns:a16="http://schemas.microsoft.com/office/drawing/2014/main" val="20001"/>
                    </a:ext>
                  </a:extLst>
                </a:gridCol>
                <a:gridCol w="7416051">
                  <a:extLst>
                    <a:ext uri="{9D8B030D-6E8A-4147-A177-3AD203B41FA5}">
                      <a16:colId xmlns:a16="http://schemas.microsoft.com/office/drawing/2014/main" val="20002"/>
                    </a:ext>
                  </a:extLst>
                </a:gridCol>
              </a:tblGrid>
              <a:tr h="728134">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kern="1200" dirty="0">
                          <a:solidFill>
                            <a:srgbClr val="315EA5"/>
                          </a:solidFill>
                          <a:latin typeface="+mj-lt"/>
                          <a:ea typeface=""/>
                          <a:cs typeface=""/>
                        </a:rPr>
                        <a:t>05</a:t>
                      </a:r>
                    </a:p>
                  </a:txBody>
                  <a:tcPr marL="53451" marR="53451" marT="20142" marB="20142" anchor="ctr">
                    <a:lnL w="3175" cap="flat" cmpd="sng" algn="ctr">
                      <a:noFill/>
                      <a:prstDash val="solid"/>
                      <a:round/>
                      <a:headEnd type="none" w="med" len="med"/>
                      <a:tailEnd type="none" w="med" len="med"/>
                    </a:lnL>
                    <a:lnR w="3810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rgbClr val="315EA5"/>
                        </a:solidFill>
                        <a:latin typeface="+mn-lt"/>
                      </a:endParaRPr>
                    </a:p>
                  </a:txBody>
                  <a:tcPr marL="53451" marR="53451" marT="20142" marB="20142" anchor="ctr">
                    <a:lnL w="3810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Arial"/>
                          <a:ea typeface=""/>
                          <a:cs typeface=""/>
                        </a:rPr>
                        <a:t>How did you set up DBT?</a:t>
                      </a:r>
                      <a:endParaRPr lang="en-IN" sz="1400" b="0" dirty="0">
                        <a:solidFill>
                          <a:schemeClr val="tx1"/>
                        </a:solidFill>
                        <a:latin typeface="+mn-lt"/>
                      </a:endParaRP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2813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a:solidFill>
                            <a:srgbClr val="47254B"/>
                          </a:solidFill>
                          <a:latin typeface="+mj-lt"/>
                        </a:rPr>
                        <a:t>06</a:t>
                      </a:r>
                    </a:p>
                  </a:txBody>
                  <a:tcPr marL="53451" marR="53451" marT="20142" marB="20142"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rgbClr val="47254B"/>
                        </a:solidFill>
                        <a:latin typeface="+mn-lt"/>
                      </a:endParaRPr>
                    </a:p>
                  </a:txBody>
                  <a:tcPr marL="53451" marR="53451" marT="20142" marB="20142"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Arial"/>
                          <a:ea typeface=""/>
                          <a:cs typeface=""/>
                        </a:rPr>
                        <a:t>How did you prepare your data for use in BI?</a:t>
                      </a:r>
                      <a:endParaRPr lang="en-US" sz="1400" b="0" dirty="0">
                        <a:solidFill>
                          <a:schemeClr val="tx1"/>
                        </a:solidFill>
                        <a:latin typeface="+mn-lt"/>
                      </a:endParaRP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813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kern="1200" dirty="0">
                          <a:solidFill>
                            <a:srgbClr val="C00000"/>
                          </a:solidFill>
                          <a:latin typeface="+mj-lt"/>
                          <a:ea typeface=""/>
                          <a:cs typeface=""/>
                        </a:rPr>
                        <a:t>07</a:t>
                      </a:r>
                    </a:p>
                  </a:txBody>
                  <a:tcPr marL="53451" marR="53451" marT="20142" marB="20142" anchor="ctr">
                    <a:lnL w="3175" cap="flat" cmpd="sng" algn="ctr">
                      <a:noFill/>
                      <a:prstDash val="solid"/>
                      <a:round/>
                      <a:headEnd type="none" w="med" len="med"/>
                      <a:tailEnd type="none" w="med" len="med"/>
                    </a:lnL>
                    <a:lnR w="381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rgbClr val="C00000"/>
                        </a:solidFill>
                        <a:latin typeface="+mn-lt"/>
                      </a:endParaRPr>
                    </a:p>
                  </a:txBody>
                  <a:tcPr marL="53451" marR="53451" marT="20142" marB="20142" anchor="ctr">
                    <a:lnL w="381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r>
                        <a:rPr lang="en-US" sz="1400" b="0" i="0" u="none" strike="noStrike" kern="1200" baseline="0" dirty="0">
                          <a:solidFill>
                            <a:schemeClr val="dk1"/>
                          </a:solidFill>
                          <a:latin typeface="Arial"/>
                          <a:ea typeface=""/>
                          <a:cs typeface=""/>
                        </a:rPr>
                        <a:t>How do you guarantee data quality?</a:t>
                      </a:r>
                      <a:endParaRPr lang="en-US" sz="1400" b="0" dirty="0">
                        <a:solidFill>
                          <a:schemeClr val="tx1">
                            <a:lumMod val="65000"/>
                            <a:lumOff val="35000"/>
                          </a:schemeClr>
                        </a:solidFill>
                        <a:latin typeface="+mn-lt"/>
                      </a:endParaRPr>
                    </a:p>
                  </a:txBody>
                  <a:tcPr marL="53451" marR="53451" marT="20142" marB="20142"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63429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2" imgH="361" progId="TCLayout.ActiveDocument.1">
                  <p:embed/>
                </p:oleObj>
              </mc:Choice>
              <mc:Fallback>
                <p:oleObj name="think-cell Slide" r:id="rId6" imgW="362" imgH="361" progId="TCLayout.ActiveDocument.1">
                  <p:embed/>
                  <p:pic>
                    <p:nvPicPr>
                      <p:cNvPr id="2253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custDataLst>
              <p:tags r:id="rId2"/>
            </p:custDataLst>
          </p:nvPr>
        </p:nvSpPr>
        <p:spPr>
          <a:xfrm>
            <a:off x="630697" y="435428"/>
            <a:ext cx="9436100" cy="776153"/>
          </a:xfrm>
        </p:spPr>
        <p:txBody>
          <a:bodyPr>
            <a:noAutofit/>
          </a:bodyPr>
          <a:lstStyle/>
          <a:p>
            <a:r>
              <a:rPr lang="en-US" sz="2800" b="0" i="0" u="none" strike="noStrike" kern="1200" baseline="0" dirty="0">
                <a:solidFill>
                  <a:srgbClr val="FF0000"/>
                </a:solidFill>
                <a:ea typeface=""/>
                <a:cs typeface=""/>
              </a:rPr>
              <a:t>How did you explore the data?</a:t>
            </a:r>
            <a:br>
              <a:rPr lang="en-IN" sz="2800" b="0" dirty="0">
                <a:solidFill>
                  <a:srgbClr val="FF0000"/>
                </a:solidFill>
              </a:rPr>
            </a:br>
            <a:endParaRPr lang="en-US" sz="2800" dirty="0">
              <a:solidFill>
                <a:srgbClr val="FF0000"/>
              </a:solidFill>
            </a:endParaRPr>
          </a:p>
        </p:txBody>
      </p:sp>
      <p:grpSp>
        <p:nvGrpSpPr>
          <p:cNvPr id="34" name="Group 33"/>
          <p:cNvGrpSpPr/>
          <p:nvPr/>
        </p:nvGrpSpPr>
        <p:grpSpPr>
          <a:xfrm>
            <a:off x="636040" y="1345390"/>
            <a:ext cx="9418057" cy="3683810"/>
            <a:chOff x="636040" y="1465262"/>
            <a:chExt cx="9418057" cy="616235"/>
          </a:xfrm>
        </p:grpSpPr>
        <p:sp>
          <p:nvSpPr>
            <p:cNvPr id="22542" name="Rectangle 3"/>
            <p:cNvSpPr>
              <a:spLocks noChangeArrowheads="1"/>
            </p:cNvSpPr>
            <p:nvPr>
              <p:custDataLst>
                <p:tags r:id="rId3"/>
              </p:custDataLst>
            </p:nvPr>
          </p:nvSpPr>
          <p:spPr bwMode="auto">
            <a:xfrm>
              <a:off x="753035" y="1466227"/>
              <a:ext cx="9276337"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endParaRPr lang="en-US" sz="1400" b="0" u="none" dirty="0">
                <a:solidFill>
                  <a:schemeClr val="tx1">
                    <a:lumMod val="65000"/>
                    <a:lumOff val="35000"/>
                  </a:schemeClr>
                </a:solidFill>
                <a:latin typeface="+mj-lt"/>
              </a:endParaRPr>
            </a:p>
          </p:txBody>
        </p:sp>
        <p:sp>
          <p:nvSpPr>
            <p:cNvPr id="22543" name="Rectangle 10"/>
            <p:cNvSpPr>
              <a:spLocks noChangeArrowheads="1"/>
            </p:cNvSpPr>
            <p:nvPr>
              <p:custDataLst>
                <p:tags r:id="rId4"/>
              </p:custDataLst>
            </p:nvPr>
          </p:nvSpPr>
          <p:spPr bwMode="gray">
            <a:xfrm>
              <a:off x="636040" y="1465262"/>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3" name="Straight Connector 2"/>
            <p:cNvCxnSpPr/>
            <p:nvPr/>
          </p:nvCxnSpPr>
          <p:spPr bwMode="auto">
            <a:xfrm>
              <a:off x="641596" y="2079566"/>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2" name="Straight Connector 21"/>
            <p:cNvCxnSpPr/>
            <p:nvPr/>
          </p:nvCxnSpPr>
          <p:spPr bwMode="auto">
            <a:xfrm>
              <a:off x="10048875" y="1898617"/>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
        <p:nvSpPr>
          <p:cNvPr id="2" name="TextBox 1">
            <a:extLst>
              <a:ext uri="{FF2B5EF4-FFF2-40B4-BE49-F238E27FC236}">
                <a16:creationId xmlns:a16="http://schemas.microsoft.com/office/drawing/2014/main" id="{FFEB34CD-4C97-D459-4B49-55DF7C978683}"/>
              </a:ext>
            </a:extLst>
          </p:cNvPr>
          <p:cNvSpPr txBox="1"/>
          <p:nvPr/>
        </p:nvSpPr>
        <p:spPr>
          <a:xfrm flipH="1">
            <a:off x="905652" y="1646527"/>
            <a:ext cx="8971101" cy="3046988"/>
          </a:xfrm>
          <a:prstGeom prst="rect">
            <a:avLst/>
          </a:prstGeom>
          <a:noFill/>
        </p:spPr>
        <p:txBody>
          <a:bodyPr wrap="square" lIns="0" rIns="0" rtlCol="0">
            <a:spAutoFit/>
          </a:bodyPr>
          <a:lstStyle/>
          <a:p>
            <a:pPr defTabSz="914400" fontAlgn="base">
              <a:spcBef>
                <a:spcPts val="600"/>
              </a:spcBef>
              <a:spcAft>
                <a:spcPts val="300"/>
              </a:spcAft>
              <a:buClr>
                <a:srgbClr val="7C6CAA"/>
              </a:buClr>
              <a:buFont typeface="Arial" panose="020B0604020202020204" pitchFamily="34" charset="0"/>
            </a:pPr>
            <a:r>
              <a:rPr lang="en-US" sz="2400" kern="0" dirty="0">
                <a:solidFill>
                  <a:prstClr val="black">
                    <a:lumMod val="65000"/>
                    <a:lumOff val="35000"/>
                  </a:prstClr>
                </a:solidFill>
              </a:rPr>
              <a:t>Used the source file to explore the data itself in terms of different aspects – be it firstly the schema, the attributes used, the context of the report, the type of columns, their data types, the types of values in each of the columns, the kind of questions we want to seek the answers to along with the sense of developing the warehouse model using Kimball way of data warehousing meant primarily for Star schema approach as required for this assessment.</a:t>
            </a:r>
            <a:endParaRPr lang="en-IN" sz="2400" kern="0" dirty="0">
              <a:solidFill>
                <a:prstClr val="black">
                  <a:lumMod val="65000"/>
                  <a:lumOff val="35000"/>
                </a:prstClr>
              </a:solidFill>
            </a:endParaRPr>
          </a:p>
        </p:txBody>
      </p:sp>
    </p:spTree>
    <p:extLst>
      <p:ext uri="{BB962C8B-B14F-4D97-AF65-F5344CB8AC3E}">
        <p14:creationId xmlns:p14="http://schemas.microsoft.com/office/powerpoint/2010/main" val="22468924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2" imgH="361" progId="TCLayout.ActiveDocument.1">
                  <p:embed/>
                </p:oleObj>
              </mc:Choice>
              <mc:Fallback>
                <p:oleObj name="think-cell Slide" r:id="rId16" imgW="362" imgH="361" progId="TCLayout.ActiveDocument.1">
                  <p:embed/>
                  <p:pic>
                    <p:nvPicPr>
                      <p:cNvPr id="22530" name="Object 2"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custDataLst>
              <p:tags r:id="rId2"/>
            </p:custDataLst>
          </p:nvPr>
        </p:nvSpPr>
        <p:spPr>
          <a:xfrm>
            <a:off x="630697" y="435428"/>
            <a:ext cx="9436100" cy="776153"/>
          </a:xfrm>
        </p:spPr>
        <p:txBody>
          <a:bodyPr>
            <a:noAutofit/>
          </a:bodyPr>
          <a:lstStyle/>
          <a:p>
            <a:r>
              <a:rPr lang="en-US" sz="2800" dirty="0">
                <a:solidFill>
                  <a:srgbClr val="FF0000"/>
                </a:solidFill>
              </a:rPr>
              <a:t>How did you clean the data?</a:t>
            </a:r>
            <a:br>
              <a:rPr lang="en-US" sz="2800" dirty="0">
                <a:solidFill>
                  <a:srgbClr val="FF0000"/>
                </a:solidFill>
              </a:rPr>
            </a:br>
            <a:endParaRPr lang="en-US" sz="2800" dirty="0">
              <a:solidFill>
                <a:srgbClr val="FF0000"/>
              </a:solidFill>
            </a:endParaRPr>
          </a:p>
        </p:txBody>
      </p:sp>
      <p:grpSp>
        <p:nvGrpSpPr>
          <p:cNvPr id="34" name="Group 33"/>
          <p:cNvGrpSpPr/>
          <p:nvPr/>
        </p:nvGrpSpPr>
        <p:grpSpPr>
          <a:xfrm>
            <a:off x="636040" y="1345390"/>
            <a:ext cx="9418057" cy="897645"/>
            <a:chOff x="636040" y="1465262"/>
            <a:chExt cx="9418057" cy="616235"/>
          </a:xfrm>
        </p:grpSpPr>
        <p:sp>
          <p:nvSpPr>
            <p:cNvPr id="22542" name="Rectangle 3"/>
            <p:cNvSpPr>
              <a:spLocks noChangeArrowheads="1"/>
            </p:cNvSpPr>
            <p:nvPr>
              <p:custDataLst>
                <p:tags r:id="rId13"/>
              </p:custDataLst>
            </p:nvPr>
          </p:nvSpPr>
          <p:spPr bwMode="auto">
            <a:xfrm>
              <a:off x="753035" y="1466227"/>
              <a:ext cx="9276337"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endParaRPr lang="en-US" sz="1400" b="0" u="none" dirty="0">
                <a:solidFill>
                  <a:schemeClr val="tx1">
                    <a:lumMod val="65000"/>
                    <a:lumOff val="35000"/>
                  </a:schemeClr>
                </a:solidFill>
                <a:latin typeface="+mj-lt"/>
              </a:endParaRPr>
            </a:p>
          </p:txBody>
        </p:sp>
        <p:sp>
          <p:nvSpPr>
            <p:cNvPr id="22543" name="Rectangle 10"/>
            <p:cNvSpPr>
              <a:spLocks noChangeArrowheads="1"/>
            </p:cNvSpPr>
            <p:nvPr>
              <p:custDataLst>
                <p:tags r:id="rId14"/>
              </p:custDataLst>
            </p:nvPr>
          </p:nvSpPr>
          <p:spPr bwMode="gray">
            <a:xfrm>
              <a:off x="636040" y="1465262"/>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3" name="Straight Connector 2"/>
            <p:cNvCxnSpPr/>
            <p:nvPr/>
          </p:nvCxnSpPr>
          <p:spPr bwMode="auto">
            <a:xfrm>
              <a:off x="641596" y="2079566"/>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2" name="Straight Connector 21"/>
            <p:cNvCxnSpPr/>
            <p:nvPr/>
          </p:nvCxnSpPr>
          <p:spPr bwMode="auto">
            <a:xfrm>
              <a:off x="10048875" y="1898617"/>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8" name="Group 37"/>
          <p:cNvGrpSpPr/>
          <p:nvPr/>
        </p:nvGrpSpPr>
        <p:grpSpPr>
          <a:xfrm>
            <a:off x="636040" y="2374030"/>
            <a:ext cx="9418057" cy="795255"/>
            <a:chOff x="636040" y="2254110"/>
            <a:chExt cx="9418057" cy="616235"/>
          </a:xfrm>
        </p:grpSpPr>
        <p:sp>
          <p:nvSpPr>
            <p:cNvPr id="22540" name="Rectangle 3"/>
            <p:cNvSpPr>
              <a:spLocks noChangeArrowheads="1"/>
            </p:cNvSpPr>
            <p:nvPr>
              <p:custDataLst>
                <p:tags r:id="rId11"/>
              </p:custDataLst>
            </p:nvPr>
          </p:nvSpPr>
          <p:spPr bwMode="auto">
            <a:xfrm>
              <a:off x="865825" y="2254110"/>
              <a:ext cx="9178062"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Handle missing values (fill or remove rows based on column importance)</a:t>
              </a:r>
            </a:p>
          </p:txBody>
        </p:sp>
        <p:sp>
          <p:nvSpPr>
            <p:cNvPr id="22541" name="Rectangle 10"/>
            <p:cNvSpPr>
              <a:spLocks noChangeArrowheads="1"/>
            </p:cNvSpPr>
            <p:nvPr>
              <p:custDataLst>
                <p:tags r:id="rId12"/>
              </p:custDataLst>
            </p:nvPr>
          </p:nvSpPr>
          <p:spPr bwMode="gray">
            <a:xfrm>
              <a:off x="636040" y="2254110"/>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1" name="Straight Connector 20"/>
            <p:cNvCxnSpPr/>
            <p:nvPr/>
          </p:nvCxnSpPr>
          <p:spPr bwMode="auto">
            <a:xfrm>
              <a:off x="641596" y="2868414"/>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5" name="Straight Connector 34"/>
            <p:cNvCxnSpPr/>
            <p:nvPr/>
          </p:nvCxnSpPr>
          <p:spPr bwMode="auto">
            <a:xfrm>
              <a:off x="10048875" y="2687465"/>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9" name="Group 38"/>
          <p:cNvGrpSpPr/>
          <p:nvPr/>
        </p:nvGrpSpPr>
        <p:grpSpPr>
          <a:xfrm>
            <a:off x="636040" y="3297788"/>
            <a:ext cx="9418057" cy="792763"/>
            <a:chOff x="636040" y="3042958"/>
            <a:chExt cx="9418057" cy="616235"/>
          </a:xfrm>
        </p:grpSpPr>
        <p:sp>
          <p:nvSpPr>
            <p:cNvPr id="22538" name="Rectangle 3"/>
            <p:cNvSpPr>
              <a:spLocks noChangeArrowheads="1"/>
            </p:cNvSpPr>
            <p:nvPr>
              <p:custDataLst>
                <p:tags r:id="rId9"/>
              </p:custDataLst>
            </p:nvPr>
          </p:nvSpPr>
          <p:spPr bwMode="auto">
            <a:xfrm>
              <a:off x="865825" y="3042958"/>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Convert order date to datetime and handle any missing data in order date column plus data type issues with rest of the columns</a:t>
              </a:r>
            </a:p>
          </p:txBody>
        </p:sp>
        <p:sp>
          <p:nvSpPr>
            <p:cNvPr id="22539" name="Rectangle 10"/>
            <p:cNvSpPr>
              <a:spLocks noChangeArrowheads="1"/>
            </p:cNvSpPr>
            <p:nvPr>
              <p:custDataLst>
                <p:tags r:id="rId10"/>
              </p:custDataLst>
            </p:nvPr>
          </p:nvSpPr>
          <p:spPr bwMode="gray">
            <a:xfrm>
              <a:off x="636040" y="3042958"/>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4" name="Straight Connector 23"/>
            <p:cNvCxnSpPr/>
            <p:nvPr/>
          </p:nvCxnSpPr>
          <p:spPr bwMode="auto">
            <a:xfrm>
              <a:off x="641596" y="3657262"/>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6" name="Straight Connector 35"/>
            <p:cNvCxnSpPr/>
            <p:nvPr/>
          </p:nvCxnSpPr>
          <p:spPr bwMode="auto">
            <a:xfrm>
              <a:off x="10048875" y="3476313"/>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40" name="Group 39"/>
          <p:cNvGrpSpPr/>
          <p:nvPr/>
        </p:nvGrpSpPr>
        <p:grpSpPr>
          <a:xfrm>
            <a:off x="636040" y="4221545"/>
            <a:ext cx="9418057" cy="785304"/>
            <a:chOff x="636040" y="3831805"/>
            <a:chExt cx="9418057" cy="616235"/>
          </a:xfrm>
        </p:grpSpPr>
        <p:sp>
          <p:nvSpPr>
            <p:cNvPr id="22536" name="Rectangle 3"/>
            <p:cNvSpPr>
              <a:spLocks noChangeArrowheads="1"/>
            </p:cNvSpPr>
            <p:nvPr>
              <p:custDataLst>
                <p:tags r:id="rId7"/>
              </p:custDataLst>
            </p:nvPr>
          </p:nvSpPr>
          <p:spPr bwMode="auto">
            <a:xfrm>
              <a:off x="865825" y="3831805"/>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Remove unnecessary columns (e.g., ‘Index’ and ‘Unnamed: 22’)</a:t>
              </a:r>
            </a:p>
          </p:txBody>
        </p:sp>
        <p:sp>
          <p:nvSpPr>
            <p:cNvPr id="22537" name="Rectangle 10"/>
            <p:cNvSpPr>
              <a:spLocks noChangeArrowheads="1"/>
            </p:cNvSpPr>
            <p:nvPr>
              <p:custDataLst>
                <p:tags r:id="rId8"/>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5" name="Straight Connector 24"/>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7" name="Straight Connector 36"/>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
        <p:nvSpPr>
          <p:cNvPr id="2" name="TextBox 1">
            <a:extLst>
              <a:ext uri="{FF2B5EF4-FFF2-40B4-BE49-F238E27FC236}">
                <a16:creationId xmlns:a16="http://schemas.microsoft.com/office/drawing/2014/main" id="{FFEB34CD-4C97-D459-4B49-55DF7C978683}"/>
              </a:ext>
            </a:extLst>
          </p:cNvPr>
          <p:cNvSpPr txBox="1"/>
          <p:nvPr/>
        </p:nvSpPr>
        <p:spPr>
          <a:xfrm flipH="1">
            <a:off x="964502" y="1533473"/>
            <a:ext cx="8971101" cy="369332"/>
          </a:xfrm>
          <a:prstGeom prst="rect">
            <a:avLst/>
          </a:prstGeom>
          <a:noFill/>
        </p:spPr>
        <p:txBody>
          <a:bodyPr wrap="square" lIns="0" rIns="0" rtlCol="0">
            <a:spAutoFit/>
          </a:bodyPr>
          <a:lstStyle/>
          <a:p>
            <a:pPr defTabSz="914400" fontAlgn="base">
              <a:spcBef>
                <a:spcPts val="600"/>
              </a:spcBef>
              <a:spcAft>
                <a:spcPts val="300"/>
              </a:spcAft>
              <a:buClr>
                <a:srgbClr val="7C6CAA"/>
              </a:buClr>
              <a:buFont typeface="Arial" panose="020B0604020202020204" pitchFamily="34" charset="0"/>
            </a:pPr>
            <a:r>
              <a:rPr lang="en-US" sz="1800" kern="0" dirty="0">
                <a:solidFill>
                  <a:prstClr val="black">
                    <a:lumMod val="65000"/>
                    <a:lumOff val="35000"/>
                  </a:prstClr>
                </a:solidFill>
              </a:rPr>
              <a:t>Rename columns for better readability</a:t>
            </a:r>
            <a:endParaRPr lang="en-IN" sz="1800" kern="0" dirty="0">
              <a:solidFill>
                <a:prstClr val="black">
                  <a:lumMod val="65000"/>
                  <a:lumOff val="35000"/>
                </a:prstClr>
              </a:solidFill>
            </a:endParaRPr>
          </a:p>
        </p:txBody>
      </p:sp>
      <p:grpSp>
        <p:nvGrpSpPr>
          <p:cNvPr id="4" name="Group 3">
            <a:extLst>
              <a:ext uri="{FF2B5EF4-FFF2-40B4-BE49-F238E27FC236}">
                <a16:creationId xmlns:a16="http://schemas.microsoft.com/office/drawing/2014/main" id="{E505A71C-B58C-F18B-CD45-BF0CE99E94E7}"/>
              </a:ext>
            </a:extLst>
          </p:cNvPr>
          <p:cNvGrpSpPr/>
          <p:nvPr/>
        </p:nvGrpSpPr>
        <p:grpSpPr>
          <a:xfrm>
            <a:off x="648740" y="5132921"/>
            <a:ext cx="9418057" cy="785304"/>
            <a:chOff x="636040" y="3831805"/>
            <a:chExt cx="9418057" cy="616235"/>
          </a:xfrm>
        </p:grpSpPr>
        <p:sp>
          <p:nvSpPr>
            <p:cNvPr id="5" name="Rectangle 3">
              <a:extLst>
                <a:ext uri="{FF2B5EF4-FFF2-40B4-BE49-F238E27FC236}">
                  <a16:creationId xmlns:a16="http://schemas.microsoft.com/office/drawing/2014/main" id="{F8C37997-6CBB-DBDF-D332-57F3D53A91CA}"/>
                </a:ext>
              </a:extLst>
            </p:cNvPr>
            <p:cNvSpPr>
              <a:spLocks noChangeArrowheads="1"/>
            </p:cNvSpPr>
            <p:nvPr>
              <p:custDataLst>
                <p:tags r:id="rId5"/>
              </p:custDataLst>
            </p:nvPr>
          </p:nvSpPr>
          <p:spPr bwMode="auto">
            <a:xfrm>
              <a:off x="865825" y="3831805"/>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Remove unnecessary columns (e.g., ‘Index’ and ‘Unnamed: 22’)</a:t>
              </a:r>
            </a:p>
          </p:txBody>
        </p:sp>
        <p:sp>
          <p:nvSpPr>
            <p:cNvPr id="6" name="Rectangle 10">
              <a:extLst>
                <a:ext uri="{FF2B5EF4-FFF2-40B4-BE49-F238E27FC236}">
                  <a16:creationId xmlns:a16="http://schemas.microsoft.com/office/drawing/2014/main" id="{4576760A-8A77-0530-CBDA-0B3206DB43E0}"/>
                </a:ext>
              </a:extLst>
            </p:cNvPr>
            <p:cNvSpPr>
              <a:spLocks noChangeArrowheads="1"/>
            </p:cNvSpPr>
            <p:nvPr>
              <p:custDataLst>
                <p:tags r:id="rId6"/>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7" name="Straight Connector 6">
              <a:extLst>
                <a:ext uri="{FF2B5EF4-FFF2-40B4-BE49-F238E27FC236}">
                  <a16:creationId xmlns:a16="http://schemas.microsoft.com/office/drawing/2014/main" id="{8A2E8F66-FA89-DB28-0228-B7558A95AD7E}"/>
                </a:ext>
              </a:extLst>
            </p:cNvPr>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BA05D707-6057-1BD1-27F4-AD36B8918BE3}"/>
                </a:ext>
              </a:extLst>
            </p:cNvPr>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9" name="Group 8">
            <a:extLst>
              <a:ext uri="{FF2B5EF4-FFF2-40B4-BE49-F238E27FC236}">
                <a16:creationId xmlns:a16="http://schemas.microsoft.com/office/drawing/2014/main" id="{91D0F39F-3024-32EF-A324-02D0BABABA06}"/>
              </a:ext>
            </a:extLst>
          </p:cNvPr>
          <p:cNvGrpSpPr/>
          <p:nvPr/>
        </p:nvGrpSpPr>
        <p:grpSpPr>
          <a:xfrm>
            <a:off x="648741" y="6041836"/>
            <a:ext cx="9436100" cy="701859"/>
            <a:chOff x="636040" y="3831805"/>
            <a:chExt cx="9418057" cy="616235"/>
          </a:xfrm>
        </p:grpSpPr>
        <p:sp>
          <p:nvSpPr>
            <p:cNvPr id="10" name="Rectangle 3">
              <a:extLst>
                <a:ext uri="{FF2B5EF4-FFF2-40B4-BE49-F238E27FC236}">
                  <a16:creationId xmlns:a16="http://schemas.microsoft.com/office/drawing/2014/main" id="{BE5870E1-371C-EC20-44F5-5F790155DBCD}"/>
                </a:ext>
              </a:extLst>
            </p:cNvPr>
            <p:cNvSpPr>
              <a:spLocks noChangeArrowheads="1"/>
            </p:cNvSpPr>
            <p:nvPr>
              <p:custDataLst>
                <p:tags r:id="rId3"/>
              </p:custDataLst>
            </p:nvPr>
          </p:nvSpPr>
          <p:spPr bwMode="auto">
            <a:xfrm>
              <a:off x="865825" y="3831805"/>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Handling/Filtering data cases like Empty Courier Status, Blank Postal Code/Ship-City, Null Qty or Amount </a:t>
              </a:r>
            </a:p>
          </p:txBody>
        </p:sp>
        <p:sp>
          <p:nvSpPr>
            <p:cNvPr id="11" name="Rectangle 10">
              <a:extLst>
                <a:ext uri="{FF2B5EF4-FFF2-40B4-BE49-F238E27FC236}">
                  <a16:creationId xmlns:a16="http://schemas.microsoft.com/office/drawing/2014/main" id="{B4880CE9-BCEA-D234-3EBC-65E5969E8DD5}"/>
                </a:ext>
              </a:extLst>
            </p:cNvPr>
            <p:cNvSpPr>
              <a:spLocks noChangeArrowheads="1"/>
            </p:cNvSpPr>
            <p:nvPr>
              <p:custDataLst>
                <p:tags r:id="rId4"/>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12" name="Straight Connector 11">
              <a:extLst>
                <a:ext uri="{FF2B5EF4-FFF2-40B4-BE49-F238E27FC236}">
                  <a16:creationId xmlns:a16="http://schemas.microsoft.com/office/drawing/2014/main" id="{2CE0033B-FB74-5791-AFEA-55A6A444CDA1}"/>
                </a:ext>
              </a:extLst>
            </p:cNvPr>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37D38262-26E5-45DE-9511-0FECBAA22860}"/>
                </a:ext>
              </a:extLst>
            </p:cNvPr>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Tree>
    <p:extLst>
      <p:ext uri="{BB962C8B-B14F-4D97-AF65-F5344CB8AC3E}">
        <p14:creationId xmlns:p14="http://schemas.microsoft.com/office/powerpoint/2010/main" val="1963505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4" imgW="362" imgH="361" progId="TCLayout.ActiveDocument.1">
                  <p:embed/>
                </p:oleObj>
              </mc:Choice>
              <mc:Fallback>
                <p:oleObj name="think-cell Slide" r:id="rId4" imgW="362" imgH="361" progId="TCLayout.ActiveDocument.1">
                  <p:embed/>
                  <p:pic>
                    <p:nvPicPr>
                      <p:cNvPr id="2253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custDataLst>
              <p:tags r:id="rId2"/>
            </p:custDataLst>
          </p:nvPr>
        </p:nvSpPr>
        <p:spPr>
          <a:xfrm>
            <a:off x="630697" y="419100"/>
            <a:ext cx="9436100" cy="965200"/>
          </a:xfrm>
        </p:spPr>
        <p:txBody>
          <a:bodyPr>
            <a:noAutofit/>
          </a:bodyPr>
          <a:lstStyle/>
          <a:p>
            <a:pPr algn="l"/>
            <a:r>
              <a:rPr lang="en-US" sz="2800" b="0" i="0" u="none" strike="noStrike" baseline="0" dirty="0">
                <a:solidFill>
                  <a:srgbClr val="FF0000"/>
                </a:solidFill>
                <a:latin typeface="Calibri" panose="020F0502020204030204" pitchFamily="34" charset="0"/>
              </a:rPr>
              <a:t>How did you create the facts and dimensions and what was the reasoning </a:t>
            </a:r>
            <a:r>
              <a:rPr lang="en-IN" sz="2800" b="0" i="0" u="none" strike="noStrike" baseline="0" dirty="0">
                <a:solidFill>
                  <a:srgbClr val="FF0000"/>
                </a:solidFill>
                <a:latin typeface="Calibri" panose="020F0502020204030204" pitchFamily="34" charset="0"/>
              </a:rPr>
              <a:t>behind it?</a:t>
            </a:r>
            <a:endParaRPr lang="en-US" sz="2800" dirty="0">
              <a:solidFill>
                <a:srgbClr val="FF0000"/>
              </a:solidFill>
            </a:endParaRPr>
          </a:p>
        </p:txBody>
      </p:sp>
      <p:pic>
        <p:nvPicPr>
          <p:cNvPr id="17" name="Picture 16">
            <a:extLst>
              <a:ext uri="{FF2B5EF4-FFF2-40B4-BE49-F238E27FC236}">
                <a16:creationId xmlns:a16="http://schemas.microsoft.com/office/drawing/2014/main" id="{277DF8E4-6BFC-54F1-73F8-0E87AF9597F7}"/>
              </a:ext>
            </a:extLst>
          </p:cNvPr>
          <p:cNvPicPr>
            <a:picLocks noChangeAspect="1"/>
          </p:cNvPicPr>
          <p:nvPr/>
        </p:nvPicPr>
        <p:blipFill>
          <a:blip r:embed="rId6"/>
          <a:stretch>
            <a:fillRect/>
          </a:stretch>
        </p:blipFill>
        <p:spPr>
          <a:xfrm>
            <a:off x="630697" y="1511300"/>
            <a:ext cx="9436099" cy="5346700"/>
          </a:xfrm>
          <a:prstGeom prst="rect">
            <a:avLst/>
          </a:prstGeom>
        </p:spPr>
      </p:pic>
    </p:spTree>
    <p:extLst>
      <p:ext uri="{BB962C8B-B14F-4D97-AF65-F5344CB8AC3E}">
        <p14:creationId xmlns:p14="http://schemas.microsoft.com/office/powerpoint/2010/main" val="18949329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4" imgW="362" imgH="361" progId="TCLayout.ActiveDocument.1">
                  <p:embed/>
                </p:oleObj>
              </mc:Choice>
              <mc:Fallback>
                <p:oleObj name="think-cell Slide" r:id="rId14" imgW="362" imgH="361" progId="TCLayout.ActiveDocument.1">
                  <p:embed/>
                  <p:pic>
                    <p:nvPicPr>
                      <p:cNvPr id="22530" name="Object 2"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custDataLst>
              <p:tags r:id="rId2"/>
            </p:custDataLst>
          </p:nvPr>
        </p:nvSpPr>
        <p:spPr>
          <a:xfrm>
            <a:off x="630697" y="435428"/>
            <a:ext cx="9436100" cy="776153"/>
          </a:xfrm>
        </p:spPr>
        <p:txBody>
          <a:bodyPr>
            <a:noAutofit/>
          </a:bodyPr>
          <a:lstStyle/>
          <a:p>
            <a:r>
              <a:rPr lang="en-US" sz="2800" b="0" i="0" u="none" strike="noStrike" baseline="0" dirty="0">
                <a:solidFill>
                  <a:srgbClr val="FF0000"/>
                </a:solidFill>
              </a:rPr>
              <a:t>How did you set up DBT?</a:t>
            </a:r>
            <a:br>
              <a:rPr lang="en-US" sz="2800" dirty="0">
                <a:solidFill>
                  <a:srgbClr val="FF0000"/>
                </a:solidFill>
              </a:rPr>
            </a:br>
            <a:endParaRPr lang="en-US" sz="2800" dirty="0">
              <a:solidFill>
                <a:srgbClr val="FF0000"/>
              </a:solidFill>
            </a:endParaRPr>
          </a:p>
        </p:txBody>
      </p:sp>
      <p:grpSp>
        <p:nvGrpSpPr>
          <p:cNvPr id="34" name="Group 33"/>
          <p:cNvGrpSpPr/>
          <p:nvPr/>
        </p:nvGrpSpPr>
        <p:grpSpPr>
          <a:xfrm>
            <a:off x="636040" y="1345390"/>
            <a:ext cx="9418057" cy="897645"/>
            <a:chOff x="636040" y="1465262"/>
            <a:chExt cx="9418057" cy="616235"/>
          </a:xfrm>
        </p:grpSpPr>
        <p:sp>
          <p:nvSpPr>
            <p:cNvPr id="22542" name="Rectangle 3"/>
            <p:cNvSpPr>
              <a:spLocks noChangeArrowheads="1"/>
            </p:cNvSpPr>
            <p:nvPr>
              <p:custDataLst>
                <p:tags r:id="rId11"/>
              </p:custDataLst>
            </p:nvPr>
          </p:nvSpPr>
          <p:spPr bwMode="auto">
            <a:xfrm>
              <a:off x="753035" y="1466227"/>
              <a:ext cx="9276337"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20000"/>
                </a:spcBef>
                <a:buClr>
                  <a:schemeClr val="tx2"/>
                </a:buClr>
                <a:buSzPct val="100000"/>
                <a:buFont typeface="+mj-lt"/>
                <a:buAutoNum type="arabicPeriod"/>
              </a:pPr>
              <a:endParaRPr lang="en-US" sz="1400" b="0" u="none" dirty="0">
                <a:solidFill>
                  <a:schemeClr val="tx1">
                    <a:lumMod val="65000"/>
                    <a:lumOff val="35000"/>
                  </a:schemeClr>
                </a:solidFill>
                <a:latin typeface="+mj-lt"/>
              </a:endParaRPr>
            </a:p>
          </p:txBody>
        </p:sp>
        <p:sp>
          <p:nvSpPr>
            <p:cNvPr id="22543" name="Rectangle 10"/>
            <p:cNvSpPr>
              <a:spLocks noChangeArrowheads="1"/>
            </p:cNvSpPr>
            <p:nvPr>
              <p:custDataLst>
                <p:tags r:id="rId12"/>
              </p:custDataLst>
            </p:nvPr>
          </p:nvSpPr>
          <p:spPr bwMode="gray">
            <a:xfrm>
              <a:off x="636040" y="1465262"/>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342900" indent="-342900" algn="ctr" eaLnBrk="1" hangingPunct="1">
                <a:buFont typeface="+mj-lt"/>
                <a:buAutoNum type="arabicPeriod"/>
              </a:pPr>
              <a:endParaRPr lang="en-GB" sz="1400" b="0" u="none">
                <a:solidFill>
                  <a:schemeClr val="bg1"/>
                </a:solidFill>
                <a:latin typeface="+mj-lt"/>
              </a:endParaRPr>
            </a:p>
          </p:txBody>
        </p:sp>
        <p:cxnSp>
          <p:nvCxnSpPr>
            <p:cNvPr id="3" name="Straight Connector 2"/>
            <p:cNvCxnSpPr/>
            <p:nvPr/>
          </p:nvCxnSpPr>
          <p:spPr bwMode="auto">
            <a:xfrm>
              <a:off x="641596" y="2079566"/>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2" name="Straight Connector 21"/>
            <p:cNvCxnSpPr/>
            <p:nvPr/>
          </p:nvCxnSpPr>
          <p:spPr bwMode="auto">
            <a:xfrm>
              <a:off x="10048875" y="1898617"/>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8" name="Group 37"/>
          <p:cNvGrpSpPr/>
          <p:nvPr/>
        </p:nvGrpSpPr>
        <p:grpSpPr>
          <a:xfrm>
            <a:off x="636040" y="2374030"/>
            <a:ext cx="9418057" cy="795255"/>
            <a:chOff x="636040" y="2254110"/>
            <a:chExt cx="9418057" cy="616235"/>
          </a:xfrm>
        </p:grpSpPr>
        <p:sp>
          <p:nvSpPr>
            <p:cNvPr id="22540" name="Rectangle 3"/>
            <p:cNvSpPr>
              <a:spLocks noChangeArrowheads="1"/>
            </p:cNvSpPr>
            <p:nvPr>
              <p:custDataLst>
                <p:tags r:id="rId9"/>
              </p:custDataLst>
            </p:nvPr>
          </p:nvSpPr>
          <p:spPr bwMode="auto">
            <a:xfrm>
              <a:off x="865825" y="2254110"/>
              <a:ext cx="9178062"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Create Snowflake database and source tables with raw data for dimensions and fact table.</a:t>
              </a:r>
            </a:p>
          </p:txBody>
        </p:sp>
        <p:sp>
          <p:nvSpPr>
            <p:cNvPr id="22541" name="Rectangle 10"/>
            <p:cNvSpPr>
              <a:spLocks noChangeArrowheads="1"/>
            </p:cNvSpPr>
            <p:nvPr>
              <p:custDataLst>
                <p:tags r:id="rId10"/>
              </p:custDataLst>
            </p:nvPr>
          </p:nvSpPr>
          <p:spPr bwMode="gray">
            <a:xfrm>
              <a:off x="636040" y="2254110"/>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1" name="Straight Connector 20"/>
            <p:cNvCxnSpPr/>
            <p:nvPr/>
          </p:nvCxnSpPr>
          <p:spPr bwMode="auto">
            <a:xfrm>
              <a:off x="641596" y="2868414"/>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5" name="Straight Connector 34"/>
            <p:cNvCxnSpPr/>
            <p:nvPr/>
          </p:nvCxnSpPr>
          <p:spPr bwMode="auto">
            <a:xfrm>
              <a:off x="10048875" y="2687465"/>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9" name="Group 38"/>
          <p:cNvGrpSpPr/>
          <p:nvPr/>
        </p:nvGrpSpPr>
        <p:grpSpPr>
          <a:xfrm>
            <a:off x="636040" y="3297788"/>
            <a:ext cx="9418057" cy="792763"/>
            <a:chOff x="636040" y="3042958"/>
            <a:chExt cx="9418057" cy="616235"/>
          </a:xfrm>
        </p:grpSpPr>
        <p:sp>
          <p:nvSpPr>
            <p:cNvPr id="22538" name="Rectangle 3"/>
            <p:cNvSpPr>
              <a:spLocks noChangeArrowheads="1"/>
            </p:cNvSpPr>
            <p:nvPr>
              <p:custDataLst>
                <p:tags r:id="rId7"/>
              </p:custDataLst>
            </p:nvPr>
          </p:nvSpPr>
          <p:spPr bwMode="auto">
            <a:xfrm>
              <a:off x="865825" y="3042958"/>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Create individual model files for each of the dimensions in the /models directory such as  /</a:t>
              </a:r>
              <a:r>
                <a:rPr lang="en-IN" sz="1800" b="0" u="none" dirty="0">
                  <a:solidFill>
                    <a:schemeClr val="tx1">
                      <a:lumMod val="65000"/>
                      <a:lumOff val="35000"/>
                    </a:schemeClr>
                  </a:solidFill>
                </a:rPr>
                <a:t>models/</a:t>
              </a:r>
              <a:r>
                <a:rPr lang="en-IN" sz="1800" b="0" u="none" dirty="0" err="1">
                  <a:solidFill>
                    <a:schemeClr val="tx1">
                      <a:lumMod val="65000"/>
                      <a:lumOff val="35000"/>
                    </a:schemeClr>
                  </a:solidFill>
                </a:rPr>
                <a:t>dim_product.sql</a:t>
              </a:r>
              <a:r>
                <a:rPr lang="en-IN" sz="1800" b="0" u="none" dirty="0">
                  <a:solidFill>
                    <a:schemeClr val="tx1">
                      <a:lumMod val="65000"/>
                      <a:lumOff val="35000"/>
                    </a:schemeClr>
                  </a:solidFill>
                </a:rPr>
                <a:t> along with any additional transformations on raw tables.</a:t>
              </a:r>
              <a:endParaRPr lang="en-US" sz="1800" b="0" u="none" dirty="0">
                <a:solidFill>
                  <a:schemeClr val="tx1">
                    <a:lumMod val="65000"/>
                    <a:lumOff val="35000"/>
                  </a:schemeClr>
                </a:solidFill>
                <a:latin typeface="+mj-lt"/>
              </a:endParaRPr>
            </a:p>
          </p:txBody>
        </p:sp>
        <p:sp>
          <p:nvSpPr>
            <p:cNvPr id="22539" name="Rectangle 10"/>
            <p:cNvSpPr>
              <a:spLocks noChangeArrowheads="1"/>
            </p:cNvSpPr>
            <p:nvPr>
              <p:custDataLst>
                <p:tags r:id="rId8"/>
              </p:custDataLst>
            </p:nvPr>
          </p:nvSpPr>
          <p:spPr bwMode="gray">
            <a:xfrm>
              <a:off x="636040" y="3042958"/>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4" name="Straight Connector 23"/>
            <p:cNvCxnSpPr/>
            <p:nvPr/>
          </p:nvCxnSpPr>
          <p:spPr bwMode="auto">
            <a:xfrm>
              <a:off x="641596" y="3657262"/>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6" name="Straight Connector 35"/>
            <p:cNvCxnSpPr/>
            <p:nvPr/>
          </p:nvCxnSpPr>
          <p:spPr bwMode="auto">
            <a:xfrm>
              <a:off x="10048875" y="3476313"/>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40" name="Group 39"/>
          <p:cNvGrpSpPr/>
          <p:nvPr/>
        </p:nvGrpSpPr>
        <p:grpSpPr>
          <a:xfrm>
            <a:off x="636040" y="4221545"/>
            <a:ext cx="9418057" cy="785304"/>
            <a:chOff x="636040" y="3831805"/>
            <a:chExt cx="9418057" cy="616235"/>
          </a:xfrm>
        </p:grpSpPr>
        <p:sp>
          <p:nvSpPr>
            <p:cNvPr id="22536" name="Rectangle 3"/>
            <p:cNvSpPr>
              <a:spLocks noChangeArrowheads="1"/>
            </p:cNvSpPr>
            <p:nvPr>
              <p:custDataLst>
                <p:tags r:id="rId5"/>
              </p:custDataLst>
            </p:nvPr>
          </p:nvSpPr>
          <p:spPr bwMode="auto">
            <a:xfrm>
              <a:off x="865825" y="3831805"/>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Create the model for fact table using joins over different dimension models references.</a:t>
              </a:r>
            </a:p>
          </p:txBody>
        </p:sp>
        <p:sp>
          <p:nvSpPr>
            <p:cNvPr id="22537" name="Rectangle 10"/>
            <p:cNvSpPr>
              <a:spLocks noChangeArrowheads="1"/>
            </p:cNvSpPr>
            <p:nvPr>
              <p:custDataLst>
                <p:tags r:id="rId6"/>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5" name="Straight Connector 24"/>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7" name="Straight Connector 36"/>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
        <p:nvSpPr>
          <p:cNvPr id="2" name="TextBox 1">
            <a:extLst>
              <a:ext uri="{FF2B5EF4-FFF2-40B4-BE49-F238E27FC236}">
                <a16:creationId xmlns:a16="http://schemas.microsoft.com/office/drawing/2014/main" id="{FFEB34CD-4C97-D459-4B49-55DF7C978683}"/>
              </a:ext>
            </a:extLst>
          </p:cNvPr>
          <p:cNvSpPr txBox="1"/>
          <p:nvPr/>
        </p:nvSpPr>
        <p:spPr>
          <a:xfrm flipH="1">
            <a:off x="964502" y="1533473"/>
            <a:ext cx="8971101" cy="369332"/>
          </a:xfrm>
          <a:prstGeom prst="rect">
            <a:avLst/>
          </a:prstGeom>
          <a:noFill/>
        </p:spPr>
        <p:txBody>
          <a:bodyPr wrap="square" lIns="0" rIns="0" rtlCol="0">
            <a:spAutoFit/>
          </a:bodyPr>
          <a:lstStyle/>
          <a:p>
            <a:pPr defTabSz="914400" fontAlgn="base">
              <a:spcBef>
                <a:spcPts val="600"/>
              </a:spcBef>
              <a:spcAft>
                <a:spcPts val="300"/>
              </a:spcAft>
              <a:buClr>
                <a:srgbClr val="7C6CAA"/>
              </a:buClr>
              <a:buFont typeface="Arial" panose="020B0604020202020204" pitchFamily="34" charset="0"/>
            </a:pPr>
            <a:r>
              <a:rPr lang="en-US" sz="1800" dirty="0">
                <a:solidFill>
                  <a:schemeClr val="tx1">
                    <a:lumMod val="65000"/>
                    <a:lumOff val="35000"/>
                  </a:schemeClr>
                </a:solidFill>
              </a:rPr>
              <a:t>Set Up the DBT Project and configure the snowflake server connection (</a:t>
            </a:r>
            <a:r>
              <a:rPr lang="en-US" sz="1800" dirty="0" err="1">
                <a:solidFill>
                  <a:schemeClr val="tx1">
                    <a:lumMod val="65000"/>
                    <a:lumOff val="35000"/>
                  </a:schemeClr>
                </a:solidFill>
              </a:rPr>
              <a:t>profiles.yml</a:t>
            </a:r>
            <a:r>
              <a:rPr lang="en-US" sz="1800" dirty="0">
                <a:solidFill>
                  <a:schemeClr val="tx1">
                    <a:lumMod val="65000"/>
                    <a:lumOff val="35000"/>
                  </a:schemeClr>
                </a:solidFill>
              </a:rPr>
              <a:t>)</a:t>
            </a:r>
            <a:endParaRPr lang="en-IN" sz="1800" kern="0" dirty="0">
              <a:solidFill>
                <a:schemeClr val="tx1">
                  <a:lumMod val="65000"/>
                  <a:lumOff val="35000"/>
                </a:schemeClr>
              </a:solidFill>
            </a:endParaRPr>
          </a:p>
        </p:txBody>
      </p:sp>
      <p:grpSp>
        <p:nvGrpSpPr>
          <p:cNvPr id="4" name="Group 3">
            <a:extLst>
              <a:ext uri="{FF2B5EF4-FFF2-40B4-BE49-F238E27FC236}">
                <a16:creationId xmlns:a16="http://schemas.microsoft.com/office/drawing/2014/main" id="{E505A71C-B58C-F18B-CD45-BF0CE99E94E7}"/>
              </a:ext>
            </a:extLst>
          </p:cNvPr>
          <p:cNvGrpSpPr/>
          <p:nvPr/>
        </p:nvGrpSpPr>
        <p:grpSpPr>
          <a:xfrm>
            <a:off x="648740" y="5132921"/>
            <a:ext cx="9418057" cy="785304"/>
            <a:chOff x="636040" y="3831805"/>
            <a:chExt cx="9418057" cy="616235"/>
          </a:xfrm>
        </p:grpSpPr>
        <p:sp>
          <p:nvSpPr>
            <p:cNvPr id="5" name="Rectangle 3">
              <a:extLst>
                <a:ext uri="{FF2B5EF4-FFF2-40B4-BE49-F238E27FC236}">
                  <a16:creationId xmlns:a16="http://schemas.microsoft.com/office/drawing/2014/main" id="{F8C37997-6CBB-DBDF-D332-57F3D53A91CA}"/>
                </a:ext>
              </a:extLst>
            </p:cNvPr>
            <p:cNvSpPr>
              <a:spLocks noChangeArrowheads="1"/>
            </p:cNvSpPr>
            <p:nvPr>
              <p:custDataLst>
                <p:tags r:id="rId3"/>
              </p:custDataLst>
            </p:nvPr>
          </p:nvSpPr>
          <p:spPr bwMode="auto">
            <a:xfrm>
              <a:off x="865825" y="3831805"/>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Run the </a:t>
              </a:r>
              <a:r>
                <a:rPr lang="en-US" sz="1800" b="0" u="none" dirty="0" err="1">
                  <a:solidFill>
                    <a:schemeClr val="tx1">
                      <a:lumMod val="65000"/>
                      <a:lumOff val="35000"/>
                    </a:schemeClr>
                  </a:solidFill>
                  <a:latin typeface="+mj-lt"/>
                </a:rPr>
                <a:t>dbt</a:t>
              </a:r>
              <a:r>
                <a:rPr lang="en-US" sz="1800" b="0" u="none" dirty="0">
                  <a:solidFill>
                    <a:schemeClr val="tx1">
                      <a:lumMod val="65000"/>
                      <a:lumOff val="35000"/>
                    </a:schemeClr>
                  </a:solidFill>
                  <a:latin typeface="+mj-lt"/>
                </a:rPr>
                <a:t> models and test your transformation logic and flow.</a:t>
              </a:r>
            </a:p>
          </p:txBody>
        </p:sp>
        <p:sp>
          <p:nvSpPr>
            <p:cNvPr id="6" name="Rectangle 10">
              <a:extLst>
                <a:ext uri="{FF2B5EF4-FFF2-40B4-BE49-F238E27FC236}">
                  <a16:creationId xmlns:a16="http://schemas.microsoft.com/office/drawing/2014/main" id="{4576760A-8A77-0530-CBDA-0B3206DB43E0}"/>
                </a:ext>
              </a:extLst>
            </p:cNvPr>
            <p:cNvSpPr>
              <a:spLocks noChangeArrowheads="1"/>
            </p:cNvSpPr>
            <p:nvPr>
              <p:custDataLst>
                <p:tags r:id="rId4"/>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7" name="Straight Connector 6">
              <a:extLst>
                <a:ext uri="{FF2B5EF4-FFF2-40B4-BE49-F238E27FC236}">
                  <a16:creationId xmlns:a16="http://schemas.microsoft.com/office/drawing/2014/main" id="{8A2E8F66-FA89-DB28-0228-B7558A95AD7E}"/>
                </a:ext>
              </a:extLst>
            </p:cNvPr>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BA05D707-6057-1BD1-27F4-AD36B8918BE3}"/>
                </a:ext>
              </a:extLst>
            </p:cNvPr>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Tree>
    <p:extLst>
      <p:ext uri="{BB962C8B-B14F-4D97-AF65-F5344CB8AC3E}">
        <p14:creationId xmlns:p14="http://schemas.microsoft.com/office/powerpoint/2010/main" val="13812476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4" imgW="362" imgH="361" progId="TCLayout.ActiveDocument.1">
                  <p:embed/>
                </p:oleObj>
              </mc:Choice>
              <mc:Fallback>
                <p:oleObj name="think-cell Slide" r:id="rId14" imgW="362" imgH="361" progId="TCLayout.ActiveDocument.1">
                  <p:embed/>
                  <p:pic>
                    <p:nvPicPr>
                      <p:cNvPr id="22530" name="Object 2"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custDataLst>
              <p:tags r:id="rId2"/>
            </p:custDataLst>
          </p:nvPr>
        </p:nvSpPr>
        <p:spPr>
          <a:xfrm>
            <a:off x="630697" y="435428"/>
            <a:ext cx="9436100" cy="776153"/>
          </a:xfrm>
        </p:spPr>
        <p:txBody>
          <a:bodyPr>
            <a:noAutofit/>
          </a:bodyPr>
          <a:lstStyle/>
          <a:p>
            <a:r>
              <a:rPr lang="en-US" sz="2800" b="0" i="0" u="none" strike="noStrike" baseline="0" dirty="0">
                <a:solidFill>
                  <a:srgbClr val="FF0000"/>
                </a:solidFill>
                <a:latin typeface="Calibri" panose="020F0502020204030204" pitchFamily="34" charset="0"/>
              </a:rPr>
              <a:t>How did you prepare your data for use in BI?</a:t>
            </a:r>
            <a:endParaRPr lang="en-US" sz="2800" dirty="0">
              <a:solidFill>
                <a:srgbClr val="FF0000"/>
              </a:solidFill>
            </a:endParaRPr>
          </a:p>
        </p:txBody>
      </p:sp>
      <p:grpSp>
        <p:nvGrpSpPr>
          <p:cNvPr id="34" name="Group 33"/>
          <p:cNvGrpSpPr/>
          <p:nvPr/>
        </p:nvGrpSpPr>
        <p:grpSpPr>
          <a:xfrm>
            <a:off x="636040" y="1345390"/>
            <a:ext cx="9418057" cy="1206514"/>
            <a:chOff x="636040" y="1465262"/>
            <a:chExt cx="9418057" cy="616235"/>
          </a:xfrm>
        </p:grpSpPr>
        <p:sp>
          <p:nvSpPr>
            <p:cNvPr id="22542" name="Rectangle 3"/>
            <p:cNvSpPr>
              <a:spLocks noChangeArrowheads="1"/>
            </p:cNvSpPr>
            <p:nvPr>
              <p:custDataLst>
                <p:tags r:id="rId11"/>
              </p:custDataLst>
            </p:nvPr>
          </p:nvSpPr>
          <p:spPr bwMode="auto">
            <a:xfrm>
              <a:off x="753035" y="1466227"/>
              <a:ext cx="9276337"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20000"/>
                </a:spcBef>
                <a:buClr>
                  <a:schemeClr val="tx2"/>
                </a:buClr>
                <a:buSzPct val="100000"/>
                <a:buFont typeface="+mj-lt"/>
                <a:buAutoNum type="arabicPeriod"/>
              </a:pPr>
              <a:endParaRPr lang="en-US" sz="1400" b="0" u="none" dirty="0">
                <a:solidFill>
                  <a:schemeClr val="tx1">
                    <a:lumMod val="65000"/>
                    <a:lumOff val="35000"/>
                  </a:schemeClr>
                </a:solidFill>
                <a:latin typeface="+mj-lt"/>
              </a:endParaRPr>
            </a:p>
          </p:txBody>
        </p:sp>
        <p:sp>
          <p:nvSpPr>
            <p:cNvPr id="22543" name="Rectangle 10"/>
            <p:cNvSpPr>
              <a:spLocks noChangeArrowheads="1"/>
            </p:cNvSpPr>
            <p:nvPr>
              <p:custDataLst>
                <p:tags r:id="rId12"/>
              </p:custDataLst>
            </p:nvPr>
          </p:nvSpPr>
          <p:spPr bwMode="gray">
            <a:xfrm>
              <a:off x="636040" y="1465262"/>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342900" indent="-342900" algn="ctr" eaLnBrk="1" hangingPunct="1">
                <a:buFont typeface="+mj-lt"/>
                <a:buAutoNum type="arabicPeriod"/>
              </a:pPr>
              <a:endParaRPr lang="en-GB" sz="1400" b="0" u="none">
                <a:solidFill>
                  <a:schemeClr val="bg1"/>
                </a:solidFill>
                <a:latin typeface="+mj-lt"/>
              </a:endParaRPr>
            </a:p>
          </p:txBody>
        </p:sp>
        <p:cxnSp>
          <p:nvCxnSpPr>
            <p:cNvPr id="3" name="Straight Connector 2"/>
            <p:cNvCxnSpPr/>
            <p:nvPr/>
          </p:nvCxnSpPr>
          <p:spPr bwMode="auto">
            <a:xfrm>
              <a:off x="641596" y="2079566"/>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2" name="Straight Connector 21"/>
            <p:cNvCxnSpPr/>
            <p:nvPr/>
          </p:nvCxnSpPr>
          <p:spPr bwMode="auto">
            <a:xfrm>
              <a:off x="10048875" y="1898617"/>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8" name="Group 37"/>
          <p:cNvGrpSpPr/>
          <p:nvPr/>
        </p:nvGrpSpPr>
        <p:grpSpPr>
          <a:xfrm>
            <a:off x="636040" y="2637019"/>
            <a:ext cx="9418057" cy="1156348"/>
            <a:chOff x="636040" y="2254110"/>
            <a:chExt cx="9418057" cy="616235"/>
          </a:xfrm>
        </p:grpSpPr>
        <p:sp>
          <p:nvSpPr>
            <p:cNvPr id="22540" name="Rectangle 3"/>
            <p:cNvSpPr>
              <a:spLocks noChangeArrowheads="1"/>
            </p:cNvSpPr>
            <p:nvPr>
              <p:custDataLst>
                <p:tags r:id="rId9"/>
              </p:custDataLst>
            </p:nvPr>
          </p:nvSpPr>
          <p:spPr bwMode="auto">
            <a:xfrm>
              <a:off x="865825" y="2254110"/>
              <a:ext cx="9178062"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r>
                <a:rPr lang="en-US" sz="1600" b="0" u="none" dirty="0"/>
                <a:t>Create pre-aggregated views in your data warehouse to reduce query times in BI tools based on the type of questions we want to seek answer to. For example: A view for sales by product category and style, A view for seasonal sales trends etc.</a:t>
              </a:r>
            </a:p>
          </p:txBody>
        </p:sp>
        <p:sp>
          <p:nvSpPr>
            <p:cNvPr id="22541" name="Rectangle 10"/>
            <p:cNvSpPr>
              <a:spLocks noChangeArrowheads="1"/>
            </p:cNvSpPr>
            <p:nvPr>
              <p:custDataLst>
                <p:tags r:id="rId10"/>
              </p:custDataLst>
            </p:nvPr>
          </p:nvSpPr>
          <p:spPr bwMode="gray">
            <a:xfrm>
              <a:off x="636040" y="2254110"/>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1" name="Straight Connector 20"/>
            <p:cNvCxnSpPr/>
            <p:nvPr/>
          </p:nvCxnSpPr>
          <p:spPr bwMode="auto">
            <a:xfrm>
              <a:off x="641596" y="2868414"/>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5" name="Straight Connector 34"/>
            <p:cNvCxnSpPr/>
            <p:nvPr/>
          </p:nvCxnSpPr>
          <p:spPr bwMode="auto">
            <a:xfrm>
              <a:off x="10048875" y="2687465"/>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9" name="Group 38"/>
          <p:cNvGrpSpPr/>
          <p:nvPr/>
        </p:nvGrpSpPr>
        <p:grpSpPr>
          <a:xfrm>
            <a:off x="636040" y="3874859"/>
            <a:ext cx="9418057" cy="781318"/>
            <a:chOff x="636040" y="3042958"/>
            <a:chExt cx="9418057" cy="616235"/>
          </a:xfrm>
        </p:grpSpPr>
        <p:sp>
          <p:nvSpPr>
            <p:cNvPr id="22538" name="Rectangle 3"/>
            <p:cNvSpPr>
              <a:spLocks noChangeArrowheads="1"/>
            </p:cNvSpPr>
            <p:nvPr>
              <p:custDataLst>
                <p:tags r:id="rId7"/>
              </p:custDataLst>
            </p:nvPr>
          </p:nvSpPr>
          <p:spPr bwMode="auto">
            <a:xfrm>
              <a:off x="865825" y="3042958"/>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r>
                <a:rPr lang="en-US" sz="1600" b="0" u="none" dirty="0"/>
                <a:t>I would ensure that fact tables are optimized with appropriate partitioning or clustering or indexing to handle large volumes of data efficiently.</a:t>
              </a:r>
            </a:p>
          </p:txBody>
        </p:sp>
        <p:sp>
          <p:nvSpPr>
            <p:cNvPr id="22539" name="Rectangle 10"/>
            <p:cNvSpPr>
              <a:spLocks noChangeArrowheads="1"/>
            </p:cNvSpPr>
            <p:nvPr>
              <p:custDataLst>
                <p:tags r:id="rId8"/>
              </p:custDataLst>
            </p:nvPr>
          </p:nvSpPr>
          <p:spPr bwMode="gray">
            <a:xfrm>
              <a:off x="636040" y="3042958"/>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4" name="Straight Connector 23"/>
            <p:cNvCxnSpPr/>
            <p:nvPr/>
          </p:nvCxnSpPr>
          <p:spPr bwMode="auto">
            <a:xfrm>
              <a:off x="641596" y="3657262"/>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6" name="Straight Connector 35"/>
            <p:cNvCxnSpPr/>
            <p:nvPr/>
          </p:nvCxnSpPr>
          <p:spPr bwMode="auto">
            <a:xfrm>
              <a:off x="10048875" y="3476313"/>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40" name="Group 39"/>
          <p:cNvGrpSpPr/>
          <p:nvPr/>
        </p:nvGrpSpPr>
        <p:grpSpPr>
          <a:xfrm>
            <a:off x="617998" y="4776549"/>
            <a:ext cx="9436100" cy="722550"/>
            <a:chOff x="636040" y="3831805"/>
            <a:chExt cx="9418057" cy="616235"/>
          </a:xfrm>
        </p:grpSpPr>
        <p:sp>
          <p:nvSpPr>
            <p:cNvPr id="22536" name="Rectangle 3"/>
            <p:cNvSpPr>
              <a:spLocks noChangeArrowheads="1"/>
            </p:cNvSpPr>
            <p:nvPr>
              <p:custDataLst>
                <p:tags r:id="rId5"/>
              </p:custDataLst>
            </p:nvPr>
          </p:nvSpPr>
          <p:spPr bwMode="auto">
            <a:xfrm>
              <a:off x="865825" y="3831806"/>
              <a:ext cx="9178061" cy="5153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r>
                <a:rPr lang="en-US" sz="1600" b="0" u="none" dirty="0"/>
                <a:t>Ensure that data is clean for usage for BI purpose along with handling data </a:t>
              </a:r>
              <a:r>
                <a:rPr lang="en-US" sz="1600" b="0" u="none" dirty="0" err="1"/>
                <a:t>duplicacy</a:t>
              </a:r>
              <a:r>
                <a:rPr lang="en-US" sz="1600" b="0" u="none" dirty="0"/>
                <a:t>, Null/missing values etc.</a:t>
              </a:r>
            </a:p>
          </p:txBody>
        </p:sp>
        <p:sp>
          <p:nvSpPr>
            <p:cNvPr id="22537" name="Rectangle 10"/>
            <p:cNvSpPr>
              <a:spLocks noChangeArrowheads="1"/>
            </p:cNvSpPr>
            <p:nvPr>
              <p:custDataLst>
                <p:tags r:id="rId6"/>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5" name="Straight Connector 24"/>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7" name="Straight Connector 36"/>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
        <p:nvSpPr>
          <p:cNvPr id="9" name="TextBox 8">
            <a:extLst>
              <a:ext uri="{FF2B5EF4-FFF2-40B4-BE49-F238E27FC236}">
                <a16:creationId xmlns:a16="http://schemas.microsoft.com/office/drawing/2014/main" id="{C76982C4-E7C4-BCA8-7C1D-619ABD812BDA}"/>
              </a:ext>
            </a:extLst>
          </p:cNvPr>
          <p:cNvSpPr txBox="1"/>
          <p:nvPr/>
        </p:nvSpPr>
        <p:spPr>
          <a:xfrm flipH="1">
            <a:off x="931766" y="1475162"/>
            <a:ext cx="8910734" cy="1161857"/>
          </a:xfrm>
          <a:prstGeom prst="rect">
            <a:avLst/>
          </a:prstGeom>
          <a:noFill/>
        </p:spPr>
        <p:txBody>
          <a:bodyPr wrap="square" lIns="0" rIns="0" rtlCol="0">
            <a:spAutoFit/>
          </a:bodyPr>
          <a:lstStyle/>
          <a:p>
            <a:pPr defTabSz="914400" fontAlgn="base">
              <a:spcBef>
                <a:spcPts val="600"/>
              </a:spcBef>
              <a:spcAft>
                <a:spcPts val="300"/>
              </a:spcAft>
              <a:buClr>
                <a:srgbClr val="7C6CAA"/>
              </a:buClr>
            </a:pPr>
            <a:r>
              <a:rPr lang="en-IN" sz="1600" kern="0" dirty="0"/>
              <a:t>Once I do have the cleaned and transformed models on the gold layer, the option is to either use those table directly or create reporting tables/views based on the data size of the base tables and the business requirement.</a:t>
            </a:r>
          </a:p>
          <a:p>
            <a:pPr defTabSz="914400" fontAlgn="base">
              <a:spcBef>
                <a:spcPts val="600"/>
              </a:spcBef>
              <a:spcAft>
                <a:spcPts val="300"/>
              </a:spcAft>
              <a:buClr>
                <a:srgbClr val="7C6CAA"/>
              </a:buClr>
              <a:buFont typeface="Arial" panose="020B0604020202020204" pitchFamily="34" charset="0"/>
            </a:pPr>
            <a:endParaRPr lang="en-IN" sz="1400" kern="0" dirty="0" err="1">
              <a:solidFill>
                <a:prstClr val="black">
                  <a:lumMod val="65000"/>
                  <a:lumOff val="35000"/>
                </a:prstClr>
              </a:solidFill>
            </a:endParaRPr>
          </a:p>
        </p:txBody>
      </p:sp>
      <p:grpSp>
        <p:nvGrpSpPr>
          <p:cNvPr id="28" name="Group 27">
            <a:extLst>
              <a:ext uri="{FF2B5EF4-FFF2-40B4-BE49-F238E27FC236}">
                <a16:creationId xmlns:a16="http://schemas.microsoft.com/office/drawing/2014/main" id="{4EFADB90-F436-F40E-F2A5-92429719FA50}"/>
              </a:ext>
            </a:extLst>
          </p:cNvPr>
          <p:cNvGrpSpPr/>
          <p:nvPr/>
        </p:nvGrpSpPr>
        <p:grpSpPr>
          <a:xfrm>
            <a:off x="617998" y="5707476"/>
            <a:ext cx="9448799" cy="630018"/>
            <a:chOff x="636040" y="3831805"/>
            <a:chExt cx="9418057" cy="616235"/>
          </a:xfrm>
        </p:grpSpPr>
        <p:sp>
          <p:nvSpPr>
            <p:cNvPr id="29" name="Rectangle 3">
              <a:extLst>
                <a:ext uri="{FF2B5EF4-FFF2-40B4-BE49-F238E27FC236}">
                  <a16:creationId xmlns:a16="http://schemas.microsoft.com/office/drawing/2014/main" id="{BCB6EB9A-D588-5CAC-F28B-CD30FF7FC48C}"/>
                </a:ext>
              </a:extLst>
            </p:cNvPr>
            <p:cNvSpPr>
              <a:spLocks noChangeArrowheads="1"/>
            </p:cNvSpPr>
            <p:nvPr>
              <p:custDataLst>
                <p:tags r:id="rId3"/>
              </p:custDataLst>
            </p:nvPr>
          </p:nvSpPr>
          <p:spPr bwMode="auto">
            <a:xfrm>
              <a:off x="865825" y="3831806"/>
              <a:ext cx="9178061" cy="5153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r>
                <a:rPr lang="en-US" sz="1600" b="0" u="none" dirty="0"/>
                <a:t>Prepare and have the data ready in tables or materialized views based on the business use case.</a:t>
              </a:r>
            </a:p>
          </p:txBody>
        </p:sp>
        <p:sp>
          <p:nvSpPr>
            <p:cNvPr id="30" name="Rectangle 10">
              <a:extLst>
                <a:ext uri="{FF2B5EF4-FFF2-40B4-BE49-F238E27FC236}">
                  <a16:creationId xmlns:a16="http://schemas.microsoft.com/office/drawing/2014/main" id="{3C1C252B-0D09-DDEE-6C6E-851CE817C2D9}"/>
                </a:ext>
              </a:extLst>
            </p:cNvPr>
            <p:cNvSpPr>
              <a:spLocks noChangeArrowheads="1"/>
            </p:cNvSpPr>
            <p:nvPr>
              <p:custDataLst>
                <p:tags r:id="rId4"/>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31" name="Straight Connector 30">
              <a:extLst>
                <a:ext uri="{FF2B5EF4-FFF2-40B4-BE49-F238E27FC236}">
                  <a16:creationId xmlns:a16="http://schemas.microsoft.com/office/drawing/2014/main" id="{1913429A-0163-DAE3-E813-3548978425D4}"/>
                </a:ext>
              </a:extLst>
            </p:cNvPr>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9062C1BD-82CD-F6B7-7C05-65CD2D4999BD}"/>
                </a:ext>
              </a:extLst>
            </p:cNvPr>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Tree>
    <p:extLst>
      <p:ext uri="{BB962C8B-B14F-4D97-AF65-F5344CB8AC3E}">
        <p14:creationId xmlns:p14="http://schemas.microsoft.com/office/powerpoint/2010/main" val="38738904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2" imgW="362" imgH="361" progId="TCLayout.ActiveDocument.1">
                  <p:embed/>
                </p:oleObj>
              </mc:Choice>
              <mc:Fallback>
                <p:oleObj name="think-cell Slide" r:id="rId12" imgW="362" imgH="361" progId="TCLayout.ActiveDocument.1">
                  <p:embed/>
                  <p:pic>
                    <p:nvPicPr>
                      <p:cNvPr id="22530" name="Object 2"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custDataLst>
              <p:tags r:id="rId2"/>
            </p:custDataLst>
          </p:nvPr>
        </p:nvSpPr>
        <p:spPr>
          <a:xfrm>
            <a:off x="630697" y="435428"/>
            <a:ext cx="9436100" cy="776153"/>
          </a:xfrm>
        </p:spPr>
        <p:txBody>
          <a:bodyPr>
            <a:noAutofit/>
          </a:bodyPr>
          <a:lstStyle/>
          <a:p>
            <a:r>
              <a:rPr lang="en-US" sz="2800" b="0" i="0" u="none" strike="noStrike" baseline="0" dirty="0">
                <a:solidFill>
                  <a:srgbClr val="FF0000"/>
                </a:solidFill>
                <a:latin typeface="Calibri" panose="020F0502020204030204" pitchFamily="34" charset="0"/>
              </a:rPr>
              <a:t>How do you guarantee data quality?</a:t>
            </a:r>
            <a:endParaRPr lang="en-US" sz="2800" dirty="0">
              <a:solidFill>
                <a:srgbClr val="FF0000"/>
              </a:solidFill>
            </a:endParaRPr>
          </a:p>
        </p:txBody>
      </p:sp>
      <p:grpSp>
        <p:nvGrpSpPr>
          <p:cNvPr id="34" name="Group 33"/>
          <p:cNvGrpSpPr/>
          <p:nvPr/>
        </p:nvGrpSpPr>
        <p:grpSpPr>
          <a:xfrm>
            <a:off x="636040" y="1345390"/>
            <a:ext cx="9418057" cy="897645"/>
            <a:chOff x="636040" y="1465262"/>
            <a:chExt cx="9418057" cy="616235"/>
          </a:xfrm>
        </p:grpSpPr>
        <p:sp>
          <p:nvSpPr>
            <p:cNvPr id="22542" name="Rectangle 3"/>
            <p:cNvSpPr>
              <a:spLocks noChangeArrowheads="1"/>
            </p:cNvSpPr>
            <p:nvPr>
              <p:custDataLst>
                <p:tags r:id="rId9"/>
              </p:custDataLst>
            </p:nvPr>
          </p:nvSpPr>
          <p:spPr bwMode="auto">
            <a:xfrm>
              <a:off x="753035" y="1466227"/>
              <a:ext cx="9276337"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20000"/>
                </a:spcBef>
                <a:buClr>
                  <a:schemeClr val="tx2"/>
                </a:buClr>
                <a:buSzPct val="100000"/>
                <a:buFont typeface="+mj-lt"/>
                <a:buAutoNum type="arabicPeriod"/>
              </a:pPr>
              <a:endParaRPr lang="en-US" sz="1400" b="0" u="none" dirty="0">
                <a:solidFill>
                  <a:schemeClr val="tx1">
                    <a:lumMod val="65000"/>
                    <a:lumOff val="35000"/>
                  </a:schemeClr>
                </a:solidFill>
                <a:latin typeface="+mj-lt"/>
              </a:endParaRPr>
            </a:p>
          </p:txBody>
        </p:sp>
        <p:sp>
          <p:nvSpPr>
            <p:cNvPr id="22543" name="Rectangle 10"/>
            <p:cNvSpPr>
              <a:spLocks noChangeArrowheads="1"/>
            </p:cNvSpPr>
            <p:nvPr>
              <p:custDataLst>
                <p:tags r:id="rId10"/>
              </p:custDataLst>
            </p:nvPr>
          </p:nvSpPr>
          <p:spPr bwMode="gray">
            <a:xfrm>
              <a:off x="636040" y="1465262"/>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342900" indent="-342900" algn="ctr" eaLnBrk="1" hangingPunct="1">
                <a:buFont typeface="+mj-lt"/>
                <a:buAutoNum type="arabicPeriod"/>
              </a:pPr>
              <a:endParaRPr lang="en-GB" sz="1400" b="0" u="none">
                <a:solidFill>
                  <a:schemeClr val="bg1"/>
                </a:solidFill>
                <a:latin typeface="+mj-lt"/>
              </a:endParaRPr>
            </a:p>
          </p:txBody>
        </p:sp>
        <p:cxnSp>
          <p:nvCxnSpPr>
            <p:cNvPr id="3" name="Straight Connector 2"/>
            <p:cNvCxnSpPr/>
            <p:nvPr/>
          </p:nvCxnSpPr>
          <p:spPr bwMode="auto">
            <a:xfrm>
              <a:off x="641596" y="2079566"/>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2" name="Straight Connector 21"/>
            <p:cNvCxnSpPr/>
            <p:nvPr/>
          </p:nvCxnSpPr>
          <p:spPr bwMode="auto">
            <a:xfrm>
              <a:off x="10048875" y="1898617"/>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8" name="Group 37"/>
          <p:cNvGrpSpPr/>
          <p:nvPr/>
        </p:nvGrpSpPr>
        <p:grpSpPr>
          <a:xfrm>
            <a:off x="636040" y="2374030"/>
            <a:ext cx="9418057" cy="795255"/>
            <a:chOff x="636040" y="2254110"/>
            <a:chExt cx="9418057" cy="616235"/>
          </a:xfrm>
        </p:grpSpPr>
        <p:sp>
          <p:nvSpPr>
            <p:cNvPr id="22540" name="Rectangle 3"/>
            <p:cNvSpPr>
              <a:spLocks noChangeArrowheads="1"/>
            </p:cNvSpPr>
            <p:nvPr>
              <p:custDataLst>
                <p:tags r:id="rId7"/>
              </p:custDataLst>
            </p:nvPr>
          </p:nvSpPr>
          <p:spPr bwMode="auto">
            <a:xfrm>
              <a:off x="865825" y="2254110"/>
              <a:ext cx="9178062"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We can create DBT data validations using custom </a:t>
              </a:r>
              <a:r>
                <a:rPr lang="en-US" sz="1800" b="0" u="none" dirty="0" err="1">
                  <a:solidFill>
                    <a:schemeClr val="tx1">
                      <a:lumMod val="65000"/>
                      <a:lumOff val="35000"/>
                    </a:schemeClr>
                  </a:solidFill>
                  <a:latin typeface="+mj-lt"/>
                </a:rPr>
                <a:t>sql</a:t>
              </a:r>
              <a:r>
                <a:rPr lang="en-US" sz="1800" b="0" u="none" dirty="0">
                  <a:solidFill>
                    <a:schemeClr val="tx1">
                      <a:lumMod val="65000"/>
                      <a:lumOff val="35000"/>
                    </a:schemeClr>
                  </a:solidFill>
                  <a:latin typeface="+mj-lt"/>
                </a:rPr>
                <a:t> scripts and run those models by integrating these into the DBT flow.</a:t>
              </a:r>
            </a:p>
          </p:txBody>
        </p:sp>
        <p:sp>
          <p:nvSpPr>
            <p:cNvPr id="22541" name="Rectangle 10"/>
            <p:cNvSpPr>
              <a:spLocks noChangeArrowheads="1"/>
            </p:cNvSpPr>
            <p:nvPr>
              <p:custDataLst>
                <p:tags r:id="rId8"/>
              </p:custDataLst>
            </p:nvPr>
          </p:nvSpPr>
          <p:spPr bwMode="gray">
            <a:xfrm>
              <a:off x="636040" y="2254110"/>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1" name="Straight Connector 20"/>
            <p:cNvCxnSpPr/>
            <p:nvPr/>
          </p:nvCxnSpPr>
          <p:spPr bwMode="auto">
            <a:xfrm>
              <a:off x="641596" y="2868414"/>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5" name="Straight Connector 34"/>
            <p:cNvCxnSpPr/>
            <p:nvPr/>
          </p:nvCxnSpPr>
          <p:spPr bwMode="auto">
            <a:xfrm>
              <a:off x="10048875" y="2687465"/>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39" name="Group 38"/>
          <p:cNvGrpSpPr/>
          <p:nvPr/>
        </p:nvGrpSpPr>
        <p:grpSpPr>
          <a:xfrm>
            <a:off x="636040" y="3297788"/>
            <a:ext cx="9418057" cy="792763"/>
            <a:chOff x="636040" y="3042958"/>
            <a:chExt cx="9418057" cy="616235"/>
          </a:xfrm>
        </p:grpSpPr>
        <p:sp>
          <p:nvSpPr>
            <p:cNvPr id="22538" name="Rectangle 3"/>
            <p:cNvSpPr>
              <a:spLocks noChangeArrowheads="1"/>
            </p:cNvSpPr>
            <p:nvPr>
              <p:custDataLst>
                <p:tags r:id="rId5"/>
              </p:custDataLst>
            </p:nvPr>
          </p:nvSpPr>
          <p:spPr bwMode="auto">
            <a:xfrm>
              <a:off x="865825" y="3042958"/>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IN" sz="1800" b="0" u="none" dirty="0">
                  <a:solidFill>
                    <a:schemeClr val="tx1">
                      <a:lumMod val="65000"/>
                      <a:lumOff val="35000"/>
                    </a:schemeClr>
                  </a:solidFill>
                  <a:latin typeface="+mj-lt"/>
                </a:rPr>
                <a:t>Setting up the notifications or error logs when the test fails.</a:t>
              </a:r>
              <a:endParaRPr lang="en-US" sz="1800" b="0" u="none" dirty="0">
                <a:solidFill>
                  <a:schemeClr val="tx1">
                    <a:lumMod val="65000"/>
                    <a:lumOff val="35000"/>
                  </a:schemeClr>
                </a:solidFill>
                <a:latin typeface="+mj-lt"/>
              </a:endParaRPr>
            </a:p>
          </p:txBody>
        </p:sp>
        <p:sp>
          <p:nvSpPr>
            <p:cNvPr id="22539" name="Rectangle 10"/>
            <p:cNvSpPr>
              <a:spLocks noChangeArrowheads="1"/>
            </p:cNvSpPr>
            <p:nvPr>
              <p:custDataLst>
                <p:tags r:id="rId6"/>
              </p:custDataLst>
            </p:nvPr>
          </p:nvSpPr>
          <p:spPr bwMode="gray">
            <a:xfrm>
              <a:off x="636040" y="3042958"/>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4" name="Straight Connector 23"/>
            <p:cNvCxnSpPr/>
            <p:nvPr/>
          </p:nvCxnSpPr>
          <p:spPr bwMode="auto">
            <a:xfrm>
              <a:off x="641596" y="3657262"/>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6" name="Straight Connector 35"/>
            <p:cNvCxnSpPr/>
            <p:nvPr/>
          </p:nvCxnSpPr>
          <p:spPr bwMode="auto">
            <a:xfrm>
              <a:off x="10048875" y="3476313"/>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grpSp>
        <p:nvGrpSpPr>
          <p:cNvPr id="40" name="Group 39"/>
          <p:cNvGrpSpPr/>
          <p:nvPr/>
        </p:nvGrpSpPr>
        <p:grpSpPr>
          <a:xfrm>
            <a:off x="636040" y="4221545"/>
            <a:ext cx="9418057" cy="785304"/>
            <a:chOff x="636040" y="3831805"/>
            <a:chExt cx="9418057" cy="616235"/>
          </a:xfrm>
        </p:grpSpPr>
        <p:sp>
          <p:nvSpPr>
            <p:cNvPr id="22536" name="Rectangle 3"/>
            <p:cNvSpPr>
              <a:spLocks noChangeArrowheads="1"/>
            </p:cNvSpPr>
            <p:nvPr>
              <p:custDataLst>
                <p:tags r:id="rId3"/>
              </p:custDataLst>
            </p:nvPr>
          </p:nvSpPr>
          <p:spPr bwMode="auto">
            <a:xfrm>
              <a:off x="865825" y="3831805"/>
              <a:ext cx="9178061" cy="6143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1440" tIns="45681" rIns="91363" bIns="45681" anchor="t"/>
            <a:lstStyle>
              <a:lvl1pPr marL="225425" indent="-225425" defTabSz="1039813"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defTabSz="1039813"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defTabSz="1039813"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defTabSz="1039813"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defTabSz="1039813"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defTabSz="1039813"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marL="0" indent="0" eaLnBrk="1" hangingPunct="1">
                <a:spcBef>
                  <a:spcPct val="20000"/>
                </a:spcBef>
                <a:buClr>
                  <a:schemeClr val="tx2"/>
                </a:buClr>
                <a:buSzPct val="100000"/>
              </a:pPr>
              <a:r>
                <a:rPr lang="en-US" sz="1800" b="0" u="none" dirty="0">
                  <a:solidFill>
                    <a:schemeClr val="tx1">
                      <a:lumMod val="65000"/>
                      <a:lumOff val="35000"/>
                    </a:schemeClr>
                  </a:solidFill>
                  <a:latin typeface="+mj-lt"/>
                </a:rPr>
                <a:t>DBT documentation and lineage can also help in making sure the data quality based on the models and their relationships and dependencies.</a:t>
              </a:r>
            </a:p>
          </p:txBody>
        </p:sp>
        <p:sp>
          <p:nvSpPr>
            <p:cNvPr id="22537" name="Rectangle 10"/>
            <p:cNvSpPr>
              <a:spLocks noChangeArrowheads="1"/>
            </p:cNvSpPr>
            <p:nvPr>
              <p:custDataLst>
                <p:tags r:id="rId4"/>
              </p:custDataLst>
            </p:nvPr>
          </p:nvSpPr>
          <p:spPr bwMode="gray">
            <a:xfrm>
              <a:off x="636040" y="3831805"/>
              <a:ext cx="138112" cy="614304"/>
            </a:xfrm>
            <a:prstGeom prst="rect">
              <a:avLst/>
            </a:prstGeom>
            <a:solidFill>
              <a:schemeClr val="accent2"/>
            </a:solidFill>
            <a:ln>
              <a:noFill/>
            </a:ln>
          </p:spPr>
          <p:txBody>
            <a:bodyPr anchor="ctr"/>
            <a:lstStyle>
              <a:lvl1pPr eaLnBrk="0" hangingPunct="0">
                <a:defRPr sz="1200" b="1" u="sng">
                  <a:solidFill>
                    <a:schemeClr val="tx1"/>
                  </a:solidFill>
                  <a:latin typeface="Arial" panose="020B0604020202020204" pitchFamily="34" charset="0"/>
                  <a:ea typeface="MS PGothic" panose="020B0600070205080204" pitchFamily="34" charset="-128"/>
                </a:defRPr>
              </a:lvl1pPr>
              <a:lvl2pPr marL="742950" indent="-285750" eaLnBrk="0" hangingPunct="0">
                <a:defRPr sz="1200" b="1" u="sng">
                  <a:solidFill>
                    <a:schemeClr val="tx1"/>
                  </a:solidFill>
                  <a:latin typeface="Arial" panose="020B0604020202020204" pitchFamily="34" charset="0"/>
                  <a:ea typeface="MS PGothic" panose="020B0600070205080204" pitchFamily="34" charset="-128"/>
                </a:defRPr>
              </a:lvl2pPr>
              <a:lvl3pPr marL="1143000" indent="-228600" eaLnBrk="0" hangingPunct="0">
                <a:defRPr sz="1200" b="1" u="sng">
                  <a:solidFill>
                    <a:schemeClr val="tx1"/>
                  </a:solidFill>
                  <a:latin typeface="Arial" panose="020B0604020202020204" pitchFamily="34" charset="0"/>
                  <a:ea typeface="MS PGothic" panose="020B0600070205080204" pitchFamily="34" charset="-128"/>
                </a:defRPr>
              </a:lvl3pPr>
              <a:lvl4pPr marL="1600200" indent="-228600" eaLnBrk="0" hangingPunct="0">
                <a:defRPr sz="1200" b="1" u="sng">
                  <a:solidFill>
                    <a:schemeClr val="tx1"/>
                  </a:solidFill>
                  <a:latin typeface="Arial" panose="020B0604020202020204" pitchFamily="34" charset="0"/>
                  <a:ea typeface="MS PGothic" panose="020B0600070205080204" pitchFamily="34" charset="-128"/>
                </a:defRPr>
              </a:lvl4pPr>
              <a:lvl5pPr marL="2057400" indent="-228600" eaLnBrk="0" hangingPunct="0">
                <a:defRPr sz="1200" b="1" u="sng">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b="1" u="sng">
                  <a:solidFill>
                    <a:schemeClr val="tx1"/>
                  </a:solidFill>
                  <a:latin typeface="Arial" panose="020B0604020202020204" pitchFamily="34" charset="0"/>
                  <a:ea typeface="MS PGothic" panose="020B0600070205080204" pitchFamily="34" charset="-128"/>
                </a:defRPr>
              </a:lvl9pPr>
            </a:lstStyle>
            <a:p>
              <a:pPr algn="ctr" eaLnBrk="1" hangingPunct="1"/>
              <a:endParaRPr lang="en-GB" sz="1400" b="0" u="none">
                <a:solidFill>
                  <a:schemeClr val="bg1"/>
                </a:solidFill>
                <a:latin typeface="+mj-lt"/>
              </a:endParaRPr>
            </a:p>
          </p:txBody>
        </p:sp>
        <p:cxnSp>
          <p:nvCxnSpPr>
            <p:cNvPr id="25" name="Straight Connector 24"/>
            <p:cNvCxnSpPr/>
            <p:nvPr/>
          </p:nvCxnSpPr>
          <p:spPr bwMode="auto">
            <a:xfrm>
              <a:off x="641596" y="4446109"/>
              <a:ext cx="9412501"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7" name="Straight Connector 36"/>
            <p:cNvCxnSpPr/>
            <p:nvPr/>
          </p:nvCxnSpPr>
          <p:spPr bwMode="auto">
            <a:xfrm>
              <a:off x="10048875" y="4265160"/>
              <a:ext cx="0" cy="182880"/>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grpSp>
      <p:sp>
        <p:nvSpPr>
          <p:cNvPr id="2" name="TextBox 1">
            <a:extLst>
              <a:ext uri="{FF2B5EF4-FFF2-40B4-BE49-F238E27FC236}">
                <a16:creationId xmlns:a16="http://schemas.microsoft.com/office/drawing/2014/main" id="{FFEB34CD-4C97-D459-4B49-55DF7C978683}"/>
              </a:ext>
            </a:extLst>
          </p:cNvPr>
          <p:cNvSpPr txBox="1"/>
          <p:nvPr/>
        </p:nvSpPr>
        <p:spPr>
          <a:xfrm flipH="1">
            <a:off x="964502" y="1533473"/>
            <a:ext cx="8971101" cy="646331"/>
          </a:xfrm>
          <a:prstGeom prst="rect">
            <a:avLst/>
          </a:prstGeom>
          <a:noFill/>
        </p:spPr>
        <p:txBody>
          <a:bodyPr wrap="square" lIns="0" rIns="0" rtlCol="0">
            <a:spAutoFit/>
          </a:bodyPr>
          <a:lstStyle/>
          <a:p>
            <a:pPr defTabSz="914400" fontAlgn="base">
              <a:spcBef>
                <a:spcPts val="600"/>
              </a:spcBef>
              <a:spcAft>
                <a:spcPts val="300"/>
              </a:spcAft>
              <a:buClr>
                <a:srgbClr val="7C6CAA"/>
              </a:buClr>
              <a:buFont typeface="Arial" panose="020B0604020202020204" pitchFamily="34" charset="0"/>
            </a:pPr>
            <a:r>
              <a:rPr lang="en-IN" sz="1800" kern="0" dirty="0">
                <a:solidFill>
                  <a:schemeClr val="tx1">
                    <a:lumMod val="65000"/>
                    <a:lumOff val="35000"/>
                  </a:schemeClr>
                </a:solidFill>
              </a:rPr>
              <a:t>We can use DBT models to create and define tests for uniqueness, completeness or referential integrity directly on both columns or the whole table itself. </a:t>
            </a:r>
          </a:p>
        </p:txBody>
      </p:sp>
    </p:spTree>
    <p:extLst>
      <p:ext uri="{BB962C8B-B14F-4D97-AF65-F5344CB8AC3E}">
        <p14:creationId xmlns:p14="http://schemas.microsoft.com/office/powerpoint/2010/main" val="3739865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362" imgH="361" progId="TCLayout.ActiveDocument.1">
                  <p:embed/>
                </p:oleObj>
              </mc:Choice>
              <mc:Fallback>
                <p:oleObj name="think-cell Slide" r:id="rId3" imgW="362" imgH="361" progId="TCLayout.ActiveDocument.1">
                  <p:embed/>
                  <p:pic>
                    <p:nvPicPr>
                      <p:cNvPr id="2253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FFE3E6E0-8651-02E5-5D6E-AB86801BDB94}"/>
              </a:ext>
            </a:extLst>
          </p:cNvPr>
          <p:cNvSpPr>
            <a:spLocks noGrp="1"/>
          </p:cNvSpPr>
          <p:nvPr>
            <p:ph type="title"/>
          </p:nvPr>
        </p:nvSpPr>
        <p:spPr>
          <a:xfrm>
            <a:off x="228600" y="609600"/>
            <a:ext cx="9838197" cy="546099"/>
          </a:xfrm>
        </p:spPr>
        <p:txBody>
          <a:bodyPr/>
          <a:lstStyle/>
          <a:p>
            <a:pPr algn="ctr"/>
            <a:r>
              <a:rPr lang="en-US" sz="2400" b="1" dirty="0">
                <a:solidFill>
                  <a:srgbClr val="FF0000"/>
                </a:solidFill>
              </a:rPr>
              <a:t>END</a:t>
            </a:r>
            <a:endParaRPr lang="en-IN" dirty="0"/>
          </a:p>
        </p:txBody>
      </p:sp>
    </p:spTree>
    <p:extLst>
      <p:ext uri="{BB962C8B-B14F-4D97-AF65-F5344CB8AC3E}">
        <p14:creationId xmlns:p14="http://schemas.microsoft.com/office/powerpoint/2010/main" val="293561764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61fcHc2cEKb08hiqHVn1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21o7N9U90am6BT1qN7BR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spjBi8J_ku2jMiaZMzQu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y14KsAXLEiW8A2tfb0xQ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Gy14KsAXLEiW8A2tfb0xQ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y14KsAXLEiW8A2tfb0xQ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Gy14KsAXLEiW8A2tfb0xQ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y14KsAXLEiW8A2tfb0xQ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Gy14KsAXLEiW8A2tfb0xQ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MeIYIh.GUm85YAUUgsGY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l6MzcneDIEK8qOfXxr4fY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l14nRCu_0yi6xyTTI.Ue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_PtOxkl8Eefr3BED99.Aw"/>
</p:tagLst>
</file>

<file path=ppt/theme/theme1.xml><?xml version="1.0" encoding="utf-8"?>
<a:theme xmlns:a="http://schemas.openxmlformats.org/drawingml/2006/main" name="Evalueserve Common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 PowerPoint Template.potx [Autosaved]" id="{997AFBAF-221F-4548-B022-3C384AEAE9CD}" vid="{981A79F9-FBEB-4FFD-BC11-90663E8ABEB9}"/>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valueserve Pink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 PowerPoint Template.potx [Autosaved]" id="{997AFBAF-221F-4548-B022-3C384AEAE9CD}" vid="{84653B88-A3BA-4533-9FA2-FF1043E9ECBE}"/>
    </a:ext>
  </a:extLst>
</a:theme>
</file>

<file path=ppt/theme/theme3.xml><?xml version="1.0" encoding="utf-8"?>
<a:theme xmlns:a="http://schemas.openxmlformats.org/drawingml/2006/main" name="Evalueserve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 PowerPoint Template.potx [Autosaved]" id="{997AFBAF-221F-4548-B022-3C384AEAE9CD}" vid="{2689692F-42C7-44CC-87F1-2B34AD5D562C}"/>
    </a:ext>
  </a:extLst>
</a:theme>
</file>

<file path=ppt/theme/theme4.xml><?xml version="1.0" encoding="utf-8"?>
<a:theme xmlns:a="http://schemas.openxmlformats.org/drawingml/2006/main" name="Evalueserve Dark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 PowerPoint Template.potx [Autosaved]" id="{997AFBAF-221F-4548-B022-3C384AEAE9CD}" vid="{95AC5813-A3B1-45C2-A7D0-8C1EB5823C94}"/>
    </a:ext>
  </a:extLst>
</a:theme>
</file>

<file path=ppt/theme/theme5.xml><?xml version="1.0" encoding="utf-8"?>
<a:theme xmlns:a="http://schemas.openxmlformats.org/drawingml/2006/main" name="1_Evalueserve Common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7C6CAA"/>
          </a:buClr>
          <a:buFont typeface="Arial" panose="020B0604020202020204" pitchFamily="34" charset="0"/>
          <a:defRPr sz="1400" kern="0" dirty="0" err="1" smtClean="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Presentation1" id="{128F3E0C-9E5A-43CB-8ED7-85FA52D2F396}" vid="{B7AD492C-2EF6-4A28-A023-33676C7FDB6E}"/>
    </a:ext>
  </a:extLst>
</a:theme>
</file>

<file path=ppt/theme/theme6.xml><?xml version="1.0" encoding="utf-8"?>
<a:theme xmlns:a="http://schemas.openxmlformats.org/drawingml/2006/main" name="1_Evalueserve Pink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prstClr val="black"/>
          </a:buClr>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Presentation1" id="{128F3E0C-9E5A-43CB-8ED7-85FA52D2F396}" vid="{FD8CBD46-CE2F-4FD8-8EB0-FE6E7AE1633A}"/>
    </a:ext>
  </a:extLst>
</a:theme>
</file>

<file path=ppt/theme/theme7.xml><?xml version="1.0" encoding="utf-8"?>
<a:theme xmlns:a="http://schemas.openxmlformats.org/drawingml/2006/main" name="1_Evalueserve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7C6CAA"/>
          </a:buClr>
          <a:buFont typeface="Arial" panose="020B0604020202020204" pitchFamily="34" charset="0"/>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Presentation1" id="{128F3E0C-9E5A-43CB-8ED7-85FA52D2F396}" vid="{61613920-6726-4853-BCAF-73550F0D86FB}"/>
    </a:ext>
  </a:extLst>
</a:theme>
</file>

<file path=ppt/theme/theme8.xml><?xml version="1.0" encoding="utf-8"?>
<a:theme xmlns:a="http://schemas.openxmlformats.org/drawingml/2006/main" name="1_Evalueserve Dark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47254B"/>
          </a:buClr>
          <a:buFont typeface="Arial" panose="020B0604020202020204" pitchFamily="34" charset="0"/>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Presentation1" id="{128F3E0C-9E5A-43CB-8ED7-85FA52D2F396}" vid="{40292F00-686E-46A3-AC01-CB9F766BB0EB}"/>
    </a:ext>
  </a:extLst>
</a:theme>
</file>

<file path=ppt/theme/theme9.xml><?xml version="1.0" encoding="utf-8"?>
<a:theme xmlns:a="http://schemas.openxmlformats.org/drawingml/2006/main" name="Evalueserve Case Study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7C6CAA"/>
          </a:buClr>
          <a:buFont typeface="Arial" panose="020B0604020202020204" pitchFamily="34" charset="0"/>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Presentation1" id="{128F3E0C-9E5A-43CB-8ED7-85FA52D2F396}" vid="{5FD973A6-8846-4595-B619-7393A35F18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1D9B90A6810F846B19BA60AA3AC14FB" ma:contentTypeVersion="0" ma:contentTypeDescription="Create a new document." ma:contentTypeScope="" ma:versionID="8c0c73c0093a88010c9996977ebaee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0DCFA4-9CC2-4038-BF51-527B554C56D5}">
  <ds:schemaRefs>
    <ds:schemaRef ds:uri="http://schemas.microsoft.com/sharepoint/v3/contenttype/forms"/>
  </ds:schemaRefs>
</ds:datastoreItem>
</file>

<file path=customXml/itemProps2.xml><?xml version="1.0" encoding="utf-8"?>
<ds:datastoreItem xmlns:ds="http://schemas.openxmlformats.org/officeDocument/2006/customXml" ds:itemID="{092188E3-422B-4577-9B65-A06021528C5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5F99635-AB2D-429D-9301-698320107E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Metadata/LabelInfo.xml><?xml version="1.0" encoding="utf-8"?>
<clbl:labelList xmlns:clbl="http://schemas.microsoft.com/office/2020/mipLabelMetadata">
  <clbl:label id="{0b3ab16f-2b80-4aea-bde8-77b48c8d3723}" enabled="1" method="Standard" siteId="{0483ae51-a627-466e-a7dd-de2ac7e1238e}" contentBits="2" removed="0"/>
</clbl:labelList>
</file>

<file path=docProps/app.xml><?xml version="1.0" encoding="utf-8"?>
<Properties xmlns="http://schemas.openxmlformats.org/officeDocument/2006/extended-properties" xmlns:vt="http://schemas.openxmlformats.org/officeDocument/2006/docPropsVTypes">
  <Template/>
  <TotalTime>19210</TotalTime>
  <Words>648</Words>
  <Application>Microsoft Office PowerPoint</Application>
  <PresentationFormat>Custom</PresentationFormat>
  <Paragraphs>46</Paragraphs>
  <Slides>9</Slides>
  <Notes>1</Notes>
  <HiddenSlides>0</HiddenSlides>
  <MMClips>0</MMClips>
  <ScaleCrop>false</ScaleCrop>
  <HeadingPairs>
    <vt:vector size="8" baseType="variant">
      <vt:variant>
        <vt:lpstr>Fonts Used</vt:lpstr>
      </vt:variant>
      <vt:variant>
        <vt:i4>3</vt:i4>
      </vt:variant>
      <vt:variant>
        <vt:lpstr>Theme</vt:lpstr>
      </vt:variant>
      <vt:variant>
        <vt:i4>9</vt:i4>
      </vt:variant>
      <vt:variant>
        <vt:lpstr>Embedded OLE Servers</vt:lpstr>
      </vt:variant>
      <vt:variant>
        <vt:i4>1</vt:i4>
      </vt:variant>
      <vt:variant>
        <vt:lpstr>Slide Titles</vt:lpstr>
      </vt:variant>
      <vt:variant>
        <vt:i4>9</vt:i4>
      </vt:variant>
    </vt:vector>
  </HeadingPairs>
  <TitlesOfParts>
    <vt:vector size="22" baseType="lpstr">
      <vt:lpstr>Arial</vt:lpstr>
      <vt:lpstr>Calibri</vt:lpstr>
      <vt:lpstr>Verdana</vt:lpstr>
      <vt:lpstr>Evalueserve Common Layout</vt:lpstr>
      <vt:lpstr>Evalueserve Pink Theme</vt:lpstr>
      <vt:lpstr>Evalueserve Purple Theme</vt:lpstr>
      <vt:lpstr>Evalueserve Dark Purple Theme</vt:lpstr>
      <vt:lpstr>1_Evalueserve Common Layout</vt:lpstr>
      <vt:lpstr>1_Evalueserve Pink Theme</vt:lpstr>
      <vt:lpstr>1_Evalueserve Purple Theme</vt:lpstr>
      <vt:lpstr>1_Evalueserve Dark Purple Theme</vt:lpstr>
      <vt:lpstr>Evalueserve Case Study Layout</vt:lpstr>
      <vt:lpstr>think-cell Slide</vt:lpstr>
      <vt:lpstr>FedEx Assessment</vt:lpstr>
      <vt:lpstr>Table of Content for Annexure </vt:lpstr>
      <vt:lpstr>How did you explore the data? </vt:lpstr>
      <vt:lpstr>How did you clean the data? </vt:lpstr>
      <vt:lpstr>How did you create the facts and dimensions and what was the reasoning behind it?</vt:lpstr>
      <vt:lpstr>How did you set up DBT? </vt:lpstr>
      <vt:lpstr>How did you prepare your data for use in BI?</vt:lpstr>
      <vt:lpstr>How do you guarantee data quality?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PrideInPresentationLtd</dc:creator>
  <cp:lastModifiedBy>Subhash Singh</cp:lastModifiedBy>
  <cp:revision>802</cp:revision>
  <dcterms:created xsi:type="dcterms:W3CDTF">2015-02-18T10:57:39Z</dcterms:created>
  <dcterms:modified xsi:type="dcterms:W3CDTF">2024-10-13T22:22:54Z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-62190594</vt:i4>
  </property>
  <property fmtid="{D5CDD505-2E9C-101B-9397-08002B2CF9AE}" pid="4" name="_EmailSubject">
    <vt:lpwstr>Manage your Timesheet</vt:lpwstr>
  </property>
  <property fmtid="{D5CDD505-2E9C-101B-9397-08002B2CF9AE}" pid="5" name="_AuthorEmail">
    <vt:lpwstr>Divya.Tripathi@evalueserve.com</vt:lpwstr>
  </property>
  <property fmtid="{D5CDD505-2E9C-101B-9397-08002B2CF9AE}" pid="6" name="_AuthorEmailDisplayName">
    <vt:lpwstr>Divya Tripathi</vt:lpwstr>
  </property>
  <property fmtid="{D5CDD505-2E9C-101B-9397-08002B2CF9AE}" pid="7" name="_PreviousAdHocReviewCycleID">
    <vt:i4>-289311190</vt:i4>
  </property>
  <property fmtid="{D5CDD505-2E9C-101B-9397-08002B2CF9AE}" pid="8" name="ContentTypeId">
    <vt:lpwstr>0x010100F1D9B90A6810F846B19BA60AA3AC14FB</vt:lpwstr>
  </property>
  <property fmtid="{D5CDD505-2E9C-101B-9397-08002B2CF9AE}" pid="9" name="ClassificationContentMarkingFooterLocations">
    <vt:lpwstr>Evalueserve Common Layout:3\Evalueserve Pink Theme:3\Evalueserve Purple Theme:3\Evalueserve Dark Purple Theme:3\1_Evalueserve Common Layout:3\1_Evalueserve Pink Theme:3\1_Evalueserve Purple Theme:3\1_Evalueserve Dark Purple Theme:3\Evalueserve Case Study Layout:3</vt:lpwstr>
  </property>
  <property fmtid="{D5CDD505-2E9C-101B-9397-08002B2CF9AE}" pid="10" name="ClassificationContentMarkingFooterText">
    <vt:lpwstr>Sensitivity: Public</vt:lpwstr>
  </property>
</Properties>
</file>