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EE48B-E4C5-4C49-9AC6-F0189F540724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6EA88-501B-44CC-ABA3-7A3A0CD6F5BD}">
      <dgm:prSet phldrT="[Text]"/>
      <dgm:spPr/>
      <dgm:t>
        <a:bodyPr/>
        <a:lstStyle/>
        <a:p>
          <a:r>
            <a:rPr lang="en-US" b="1" dirty="0" smtClean="0"/>
            <a:t>MY HEALTH</a:t>
          </a:r>
          <a:endParaRPr lang="en-US" b="1" dirty="0"/>
        </a:p>
      </dgm:t>
    </dgm:pt>
    <dgm:pt modelId="{A6F94CEF-B6F7-49D1-93C7-4B26049685A0}" type="parTrans" cxnId="{3C0165CE-DE48-442A-9FD6-99463479CAC9}">
      <dgm:prSet/>
      <dgm:spPr/>
      <dgm:t>
        <a:bodyPr/>
        <a:lstStyle/>
        <a:p>
          <a:endParaRPr lang="en-US"/>
        </a:p>
      </dgm:t>
    </dgm:pt>
    <dgm:pt modelId="{5CF34411-0399-4084-959E-C2D9598FEDEE}" type="sibTrans" cxnId="{3C0165CE-DE48-442A-9FD6-99463479CAC9}">
      <dgm:prSet/>
      <dgm:spPr/>
      <dgm:t>
        <a:bodyPr/>
        <a:lstStyle/>
        <a:p>
          <a:endParaRPr lang="en-US"/>
        </a:p>
      </dgm:t>
    </dgm:pt>
    <dgm:pt modelId="{02CCE626-25E3-4762-846B-E2C176C8DC99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User login and take information about health status</a:t>
          </a:r>
          <a:endParaRPr lang="en-US" dirty="0">
            <a:latin typeface="Berlin Sans FB Demi" panose="020E0802020502020306" pitchFamily="34" charset="0"/>
          </a:endParaRPr>
        </a:p>
      </dgm:t>
    </dgm:pt>
    <dgm:pt modelId="{75F7A923-3443-407F-8EDA-3E525CCADAE7}" type="parTrans" cxnId="{4F928408-087F-4486-9488-3297B812A797}">
      <dgm:prSet/>
      <dgm:spPr/>
      <dgm:t>
        <a:bodyPr/>
        <a:lstStyle/>
        <a:p>
          <a:endParaRPr lang="en-US"/>
        </a:p>
      </dgm:t>
    </dgm:pt>
    <dgm:pt modelId="{C1A5A4B3-E7E4-4F2F-B584-5AB66830ADD2}" type="sibTrans" cxnId="{4F928408-087F-4486-9488-3297B812A797}">
      <dgm:prSet/>
      <dgm:spPr/>
      <dgm:t>
        <a:bodyPr/>
        <a:lstStyle/>
        <a:p>
          <a:endParaRPr lang="en-US"/>
        </a:p>
      </dgm:t>
    </dgm:pt>
    <dgm:pt modelId="{D4902601-F8CC-4240-926A-950C151B922B}">
      <dgm:prSet phldrT="[Text]"/>
      <dgm:spPr/>
      <dgm:t>
        <a:bodyPr/>
        <a:lstStyle/>
        <a:p>
          <a:r>
            <a:rPr lang="en-US" b="1" dirty="0" smtClean="0"/>
            <a:t>VACCINE &amp; COVID CARE</a:t>
          </a:r>
          <a:endParaRPr lang="en-US" b="1" dirty="0"/>
        </a:p>
      </dgm:t>
    </dgm:pt>
    <dgm:pt modelId="{738B992E-8ADC-4492-B0AD-A43A81457BD2}" type="parTrans" cxnId="{FBD347CF-BDFB-4C8F-81C9-722BBB6F56DF}">
      <dgm:prSet/>
      <dgm:spPr/>
      <dgm:t>
        <a:bodyPr/>
        <a:lstStyle/>
        <a:p>
          <a:endParaRPr lang="en-US"/>
        </a:p>
      </dgm:t>
    </dgm:pt>
    <dgm:pt modelId="{DDA7E42A-1E58-4CF9-B0EC-23E3FFE59A00}" type="sibTrans" cxnId="{FBD347CF-BDFB-4C8F-81C9-722BBB6F56DF}">
      <dgm:prSet/>
      <dgm:spPr/>
      <dgm:t>
        <a:bodyPr/>
        <a:lstStyle/>
        <a:p>
          <a:endParaRPr lang="en-US"/>
        </a:p>
      </dgm:t>
    </dgm:pt>
    <dgm:pt modelId="{11C35491-68EC-4718-961C-C63CF9168937}">
      <dgm:prSet phldrT="[Text]"/>
      <dgm:spPr/>
      <dgm:t>
        <a:bodyPr/>
        <a:lstStyle/>
        <a:p>
          <a:r>
            <a:rPr lang="en-US" b="0" dirty="0" smtClean="0">
              <a:latin typeface="Berlin Sans FB Demi" panose="020E0802020502020306" pitchFamily="34" charset="0"/>
            </a:rPr>
            <a:t>Vaccination center and vaccine information</a:t>
          </a:r>
          <a:endParaRPr lang="en-US" b="0" dirty="0">
            <a:latin typeface="Berlin Sans FB Demi" panose="020E0802020502020306" pitchFamily="34" charset="0"/>
          </a:endParaRPr>
        </a:p>
      </dgm:t>
    </dgm:pt>
    <dgm:pt modelId="{BEEE6B12-ADB3-49B7-8990-CB0728AA7F36}" type="parTrans" cxnId="{900CC032-24BD-4A64-A7A6-3A21E4B7904B}">
      <dgm:prSet/>
      <dgm:spPr/>
      <dgm:t>
        <a:bodyPr/>
        <a:lstStyle/>
        <a:p>
          <a:endParaRPr lang="en-US"/>
        </a:p>
      </dgm:t>
    </dgm:pt>
    <dgm:pt modelId="{CCEAB232-8D02-4275-A201-D15147297C34}" type="sibTrans" cxnId="{900CC032-24BD-4A64-A7A6-3A21E4B7904B}">
      <dgm:prSet/>
      <dgm:spPr/>
      <dgm:t>
        <a:bodyPr/>
        <a:lstStyle/>
        <a:p>
          <a:endParaRPr lang="en-US"/>
        </a:p>
      </dgm:t>
    </dgm:pt>
    <dgm:pt modelId="{C0669CDB-23AE-4154-8AEF-CB5F355B5EE6}">
      <dgm:prSet phldrT="[Text]"/>
      <dgm:spPr/>
      <dgm:t>
        <a:bodyPr/>
        <a:lstStyle/>
        <a:p>
          <a:r>
            <a:rPr lang="en-US" b="0" dirty="0" smtClean="0">
              <a:latin typeface="Berlin Sans FB Demi" panose="020E0802020502020306" pitchFamily="34" charset="0"/>
            </a:rPr>
            <a:t>Information about beds, ventilators nearby</a:t>
          </a:r>
          <a:endParaRPr lang="en-US" b="0" dirty="0">
            <a:latin typeface="Berlin Sans FB Demi" panose="020E0802020502020306" pitchFamily="34" charset="0"/>
          </a:endParaRPr>
        </a:p>
      </dgm:t>
    </dgm:pt>
    <dgm:pt modelId="{E320EBA8-2E21-4485-9BA7-0591D5904F1A}" type="parTrans" cxnId="{09676963-ECB4-4830-8394-9ACC274A189F}">
      <dgm:prSet/>
      <dgm:spPr/>
      <dgm:t>
        <a:bodyPr/>
        <a:lstStyle/>
        <a:p>
          <a:endParaRPr lang="en-US"/>
        </a:p>
      </dgm:t>
    </dgm:pt>
    <dgm:pt modelId="{0529CE47-60DF-4356-AD5A-416AF8E014F8}" type="sibTrans" cxnId="{09676963-ECB4-4830-8394-9ACC274A189F}">
      <dgm:prSet/>
      <dgm:spPr/>
      <dgm:t>
        <a:bodyPr/>
        <a:lstStyle/>
        <a:p>
          <a:endParaRPr lang="en-US"/>
        </a:p>
      </dgm:t>
    </dgm:pt>
    <dgm:pt modelId="{F79D5375-8181-419E-AC3A-2A4FAD48703E}">
      <dgm:prSet phldrT="[Text]"/>
      <dgm:spPr/>
      <dgm:t>
        <a:bodyPr/>
        <a:lstStyle/>
        <a:p>
          <a:r>
            <a:rPr lang="en-US" b="1" dirty="0" smtClean="0"/>
            <a:t>E-CONSULATANCY</a:t>
          </a:r>
          <a:endParaRPr lang="en-US" b="1" dirty="0"/>
        </a:p>
      </dgm:t>
    </dgm:pt>
    <dgm:pt modelId="{69EA79A8-B1C1-489D-9C28-CECD52C295EB}" type="parTrans" cxnId="{4B47563C-1F4F-4026-9097-E999190398D5}">
      <dgm:prSet/>
      <dgm:spPr/>
      <dgm:t>
        <a:bodyPr/>
        <a:lstStyle/>
        <a:p>
          <a:endParaRPr lang="en-US"/>
        </a:p>
      </dgm:t>
    </dgm:pt>
    <dgm:pt modelId="{6079855F-93E9-43A6-8EF8-F9E90DED9850}" type="sibTrans" cxnId="{4B47563C-1F4F-4026-9097-E999190398D5}">
      <dgm:prSet/>
      <dgm:spPr/>
      <dgm:t>
        <a:bodyPr/>
        <a:lstStyle/>
        <a:p>
          <a:endParaRPr lang="en-US"/>
        </a:p>
      </dgm:t>
    </dgm:pt>
    <dgm:pt modelId="{375BBA7E-89E3-4FC6-9CCA-5010C5FEE6B0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Health articles and doctor blog</a:t>
          </a:r>
          <a:endParaRPr lang="en-US" dirty="0">
            <a:latin typeface="Berlin Sans FB Demi" panose="020E0802020502020306" pitchFamily="34" charset="0"/>
          </a:endParaRPr>
        </a:p>
      </dgm:t>
    </dgm:pt>
    <dgm:pt modelId="{1B729173-4266-4D6B-9BB2-B3ED426C4BAF}" type="parTrans" cxnId="{452AD617-8A68-4D49-BDBB-6D126FF333AF}">
      <dgm:prSet/>
      <dgm:spPr/>
      <dgm:t>
        <a:bodyPr/>
        <a:lstStyle/>
        <a:p>
          <a:endParaRPr lang="en-US"/>
        </a:p>
      </dgm:t>
    </dgm:pt>
    <dgm:pt modelId="{7F8B32BD-B2FA-458C-95C3-B733A9A4D366}" type="sibTrans" cxnId="{452AD617-8A68-4D49-BDBB-6D126FF333AF}">
      <dgm:prSet/>
      <dgm:spPr/>
      <dgm:t>
        <a:bodyPr/>
        <a:lstStyle/>
        <a:p>
          <a:endParaRPr lang="en-US"/>
        </a:p>
      </dgm:t>
    </dgm:pt>
    <dgm:pt modelId="{81C3F475-B8CF-4A91-89C8-B23E061C1FDD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Virtual follow up</a:t>
          </a:r>
          <a:endParaRPr lang="en-US" dirty="0">
            <a:latin typeface="Berlin Sans FB Demi" panose="020E0802020502020306" pitchFamily="34" charset="0"/>
          </a:endParaRPr>
        </a:p>
      </dgm:t>
    </dgm:pt>
    <dgm:pt modelId="{0D8D8DC8-95E1-408C-85B8-936A04E0FA55}" type="parTrans" cxnId="{5F8A4F26-45F2-4D35-95EE-43EF59AB4F88}">
      <dgm:prSet/>
      <dgm:spPr/>
      <dgm:t>
        <a:bodyPr/>
        <a:lstStyle/>
        <a:p>
          <a:endParaRPr lang="en-US"/>
        </a:p>
      </dgm:t>
    </dgm:pt>
    <dgm:pt modelId="{3BE6833E-71EB-4D11-9993-94665FECBB65}" type="sibTrans" cxnId="{5F8A4F26-45F2-4D35-95EE-43EF59AB4F88}">
      <dgm:prSet/>
      <dgm:spPr/>
      <dgm:t>
        <a:bodyPr/>
        <a:lstStyle/>
        <a:p>
          <a:endParaRPr lang="en-US"/>
        </a:p>
      </dgm:t>
    </dgm:pt>
    <dgm:pt modelId="{CA003FEA-0B13-497D-93EA-3DE8F6C65658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Events notification related to registered concern</a:t>
          </a:r>
          <a:endParaRPr lang="en-US" dirty="0">
            <a:latin typeface="Berlin Sans FB Demi" panose="020E0802020502020306" pitchFamily="34" charset="0"/>
          </a:endParaRPr>
        </a:p>
      </dgm:t>
    </dgm:pt>
    <dgm:pt modelId="{81AD6358-C04B-4224-9FEB-AAE977903B1F}" type="parTrans" cxnId="{64AF6550-AD97-45AE-A2C4-E7D0479239EB}">
      <dgm:prSet/>
      <dgm:spPr/>
      <dgm:t>
        <a:bodyPr/>
        <a:lstStyle/>
        <a:p>
          <a:endParaRPr lang="en-US"/>
        </a:p>
      </dgm:t>
    </dgm:pt>
    <dgm:pt modelId="{09AD1699-BDC9-4EB7-986F-A1A507120A18}" type="sibTrans" cxnId="{64AF6550-AD97-45AE-A2C4-E7D0479239EB}">
      <dgm:prSet/>
      <dgm:spPr/>
      <dgm:t>
        <a:bodyPr/>
        <a:lstStyle/>
        <a:p>
          <a:endParaRPr lang="en-US"/>
        </a:p>
      </dgm:t>
    </dgm:pt>
    <dgm:pt modelId="{CD0D8415-2234-4C53-9BFE-FD174EA7CFDF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Ongoing and upcoming health program information</a:t>
          </a:r>
          <a:endParaRPr lang="en-US" dirty="0">
            <a:latin typeface="Berlin Sans FB Demi" panose="020E0802020502020306" pitchFamily="34" charset="0"/>
          </a:endParaRPr>
        </a:p>
      </dgm:t>
    </dgm:pt>
    <dgm:pt modelId="{BE623327-F826-4DFD-A531-F84561C4A7D1}" type="parTrans" cxnId="{E1527117-DCE0-41DF-910D-111B50454406}">
      <dgm:prSet/>
      <dgm:spPr/>
      <dgm:t>
        <a:bodyPr/>
        <a:lstStyle/>
        <a:p>
          <a:endParaRPr lang="en-US"/>
        </a:p>
      </dgm:t>
    </dgm:pt>
    <dgm:pt modelId="{106D39CD-6A06-4FDD-AD98-A5B1C894618E}" type="sibTrans" cxnId="{E1527117-DCE0-41DF-910D-111B50454406}">
      <dgm:prSet/>
      <dgm:spPr/>
      <dgm:t>
        <a:bodyPr/>
        <a:lstStyle/>
        <a:p>
          <a:endParaRPr lang="en-US"/>
        </a:p>
      </dgm:t>
    </dgm:pt>
    <dgm:pt modelId="{1FE5E07C-336D-4095-99F9-10B617CC981C}">
      <dgm:prSet phldrT="[Text]"/>
      <dgm:spPr/>
      <dgm:t>
        <a:bodyPr/>
        <a:lstStyle/>
        <a:p>
          <a:r>
            <a:rPr lang="en-US" b="0" dirty="0" smtClean="0">
              <a:latin typeface="Berlin Sans FB Demi" panose="020E0802020502020306" pitchFamily="34" charset="0"/>
            </a:rPr>
            <a:t>E-registration for vaccine</a:t>
          </a:r>
          <a:endParaRPr lang="en-US" b="0" dirty="0">
            <a:latin typeface="Berlin Sans FB Demi" panose="020E0802020502020306" pitchFamily="34" charset="0"/>
          </a:endParaRPr>
        </a:p>
      </dgm:t>
    </dgm:pt>
    <dgm:pt modelId="{8EFDB982-97D3-42DB-8862-0F8F20D7D999}" type="parTrans" cxnId="{5A3D825F-183D-4936-B6B3-FC78CA3C2564}">
      <dgm:prSet/>
      <dgm:spPr/>
      <dgm:t>
        <a:bodyPr/>
        <a:lstStyle/>
        <a:p>
          <a:endParaRPr lang="en-US"/>
        </a:p>
      </dgm:t>
    </dgm:pt>
    <dgm:pt modelId="{D90AB4CE-E5D8-4425-A4FD-0611C7BDEAB3}" type="sibTrans" cxnId="{5A3D825F-183D-4936-B6B3-FC78CA3C2564}">
      <dgm:prSet/>
      <dgm:spPr/>
      <dgm:t>
        <a:bodyPr/>
        <a:lstStyle/>
        <a:p>
          <a:endParaRPr lang="en-US"/>
        </a:p>
      </dgm:t>
    </dgm:pt>
    <dgm:pt modelId="{351ABE96-0448-4643-8BF3-91200961A475}">
      <dgm:prSet phldrT="[Text]"/>
      <dgm:spPr/>
      <dgm:t>
        <a:bodyPr/>
        <a:lstStyle/>
        <a:p>
          <a:r>
            <a:rPr lang="en-US" b="0" dirty="0" smtClean="0">
              <a:latin typeface="Berlin Sans FB Demi" panose="020E0802020502020306" pitchFamily="34" charset="0"/>
            </a:rPr>
            <a:t>Queries related to covid </a:t>
          </a:r>
          <a:endParaRPr lang="en-US" b="0" dirty="0">
            <a:latin typeface="Berlin Sans FB Demi" panose="020E0802020502020306" pitchFamily="34" charset="0"/>
          </a:endParaRPr>
        </a:p>
      </dgm:t>
    </dgm:pt>
    <dgm:pt modelId="{342F83D5-EB72-4410-A815-6206523AF672}" type="parTrans" cxnId="{7E765066-85FA-4D18-8844-62F2F4D769E9}">
      <dgm:prSet/>
      <dgm:spPr/>
      <dgm:t>
        <a:bodyPr/>
        <a:lstStyle/>
        <a:p>
          <a:endParaRPr lang="en-US"/>
        </a:p>
      </dgm:t>
    </dgm:pt>
    <dgm:pt modelId="{CF8EBDA9-7C44-4183-A503-57886809F7E8}" type="sibTrans" cxnId="{7E765066-85FA-4D18-8844-62F2F4D769E9}">
      <dgm:prSet/>
      <dgm:spPr/>
      <dgm:t>
        <a:bodyPr/>
        <a:lstStyle/>
        <a:p>
          <a:endParaRPr lang="en-US"/>
        </a:p>
      </dgm:t>
    </dgm:pt>
    <dgm:pt modelId="{8B1FD9CB-FFA2-40D3-8510-12F1A9B121B3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Digital appointment and inquiries</a:t>
          </a:r>
          <a:endParaRPr lang="en-US" dirty="0">
            <a:latin typeface="Berlin Sans FB Demi" panose="020E0802020502020306" pitchFamily="34" charset="0"/>
          </a:endParaRPr>
        </a:p>
      </dgm:t>
    </dgm:pt>
    <dgm:pt modelId="{8620D938-9E6C-4FCE-B10D-C1837A39C85D}" type="parTrans" cxnId="{4E347B84-7BA9-4455-B021-AAFB1D4AE0EF}">
      <dgm:prSet/>
      <dgm:spPr/>
      <dgm:t>
        <a:bodyPr/>
        <a:lstStyle/>
        <a:p>
          <a:endParaRPr lang="en-US"/>
        </a:p>
      </dgm:t>
    </dgm:pt>
    <dgm:pt modelId="{5A573935-7F66-44E0-9E2D-3A84CB09DCAC}" type="sibTrans" cxnId="{4E347B84-7BA9-4455-B021-AAFB1D4AE0EF}">
      <dgm:prSet/>
      <dgm:spPr/>
      <dgm:t>
        <a:bodyPr/>
        <a:lstStyle/>
        <a:p>
          <a:endParaRPr lang="en-US"/>
        </a:p>
      </dgm:t>
    </dgm:pt>
    <dgm:pt modelId="{9D2F2884-8F97-43E4-8D9A-64C3E2846922}" type="pres">
      <dgm:prSet presAssocID="{762EE48B-E4C5-4C49-9AC6-F0189F54072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2078A8-3014-43A9-8417-4DE643DE1913}" type="pres">
      <dgm:prSet presAssocID="{35C6EA88-501B-44CC-ABA3-7A3A0CD6F5BD}" presName="composite" presStyleCnt="0"/>
      <dgm:spPr/>
    </dgm:pt>
    <dgm:pt modelId="{D15727C0-C241-4AEF-B3EC-1CC0111F5E94}" type="pres">
      <dgm:prSet presAssocID="{35C6EA88-501B-44CC-ABA3-7A3A0CD6F5BD}" presName="parentText" presStyleLbl="alignNode1" presStyleIdx="0" presStyleCnt="3" custLinFactNeighborX="-6236" custLinFactNeighborY="-1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74EF-E761-46F7-86A3-17CA41115F68}" type="pres">
      <dgm:prSet presAssocID="{35C6EA88-501B-44CC-ABA3-7A3A0CD6F5BD}" presName="descendantText" presStyleLbl="alignAcc1" presStyleIdx="0" presStyleCnt="3" custLinFactNeighborX="325" custLinFactNeighborY="1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6ABCB-DAA2-442C-8A78-B40FC078F288}" type="pres">
      <dgm:prSet presAssocID="{5CF34411-0399-4084-959E-C2D9598FEDEE}" presName="sp" presStyleCnt="0"/>
      <dgm:spPr/>
    </dgm:pt>
    <dgm:pt modelId="{A261E3A8-FEF4-4598-AD2C-3BF069575C9D}" type="pres">
      <dgm:prSet presAssocID="{D4902601-F8CC-4240-926A-950C151B922B}" presName="composite" presStyleCnt="0"/>
      <dgm:spPr/>
    </dgm:pt>
    <dgm:pt modelId="{A353FE91-9C4C-47E5-A00A-3073E5D06E0E}" type="pres">
      <dgm:prSet presAssocID="{D4902601-F8CC-4240-926A-950C151B922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04F18-BE77-4ACE-A199-5AE926173378}" type="pres">
      <dgm:prSet presAssocID="{D4902601-F8CC-4240-926A-950C151B922B}" presName="descendantText" presStyleLbl="alignAcc1" presStyleIdx="1" presStyleCnt="3" custLinFactNeighborY="-2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31D17-B417-452D-AF90-C44A5E51DB98}" type="pres">
      <dgm:prSet presAssocID="{DDA7E42A-1E58-4CF9-B0EC-23E3FFE59A00}" presName="sp" presStyleCnt="0"/>
      <dgm:spPr/>
    </dgm:pt>
    <dgm:pt modelId="{3FFF4785-4A32-4038-BE7F-8E5000896923}" type="pres">
      <dgm:prSet presAssocID="{F79D5375-8181-419E-AC3A-2A4FAD48703E}" presName="composite" presStyleCnt="0"/>
      <dgm:spPr/>
    </dgm:pt>
    <dgm:pt modelId="{D078F1E2-DD00-4669-86E2-1D248EDF54AD}" type="pres">
      <dgm:prSet presAssocID="{F79D5375-8181-419E-AC3A-2A4FAD48703E}" presName="parentText" presStyleLbl="alignNode1" presStyleIdx="2" presStyleCnt="3" custScaleX="1183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85023-55CB-47F8-963E-5DAF6521D5E0}" type="pres">
      <dgm:prSet presAssocID="{F79D5375-8181-419E-AC3A-2A4FAD48703E}" presName="descendantText" presStyleLbl="alignAcc1" presStyleIdx="2" presStyleCnt="3" custScaleX="98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0165CE-DE48-442A-9FD6-99463479CAC9}" srcId="{762EE48B-E4C5-4C49-9AC6-F0189F540724}" destId="{35C6EA88-501B-44CC-ABA3-7A3A0CD6F5BD}" srcOrd="0" destOrd="0" parTransId="{A6F94CEF-B6F7-49D1-93C7-4B26049685A0}" sibTransId="{5CF34411-0399-4084-959E-C2D9598FEDEE}"/>
    <dgm:cxn modelId="{4B47563C-1F4F-4026-9097-E999190398D5}" srcId="{762EE48B-E4C5-4C49-9AC6-F0189F540724}" destId="{F79D5375-8181-419E-AC3A-2A4FAD48703E}" srcOrd="2" destOrd="0" parTransId="{69EA79A8-B1C1-489D-9C28-CECD52C295EB}" sibTransId="{6079855F-93E9-43A6-8EF8-F9E90DED9850}"/>
    <dgm:cxn modelId="{E1527117-DCE0-41DF-910D-111B50454406}" srcId="{35C6EA88-501B-44CC-ABA3-7A3A0CD6F5BD}" destId="{CD0D8415-2234-4C53-9BFE-FD174EA7CFDF}" srcOrd="2" destOrd="0" parTransId="{BE623327-F826-4DFD-A531-F84561C4A7D1}" sibTransId="{106D39CD-6A06-4FDD-AD98-A5B1C894618E}"/>
    <dgm:cxn modelId="{EA33A313-8398-4269-BAD6-BFBFF4E995C3}" type="presOf" srcId="{375BBA7E-89E3-4FC6-9CCA-5010C5FEE6B0}" destId="{B5B85023-55CB-47F8-963E-5DAF6521D5E0}" srcOrd="0" destOrd="0" presId="urn:microsoft.com/office/officeart/2005/8/layout/chevron2"/>
    <dgm:cxn modelId="{5A3D825F-183D-4936-B6B3-FC78CA3C2564}" srcId="{D4902601-F8CC-4240-926A-950C151B922B}" destId="{1FE5E07C-336D-4095-99F9-10B617CC981C}" srcOrd="1" destOrd="0" parTransId="{8EFDB982-97D3-42DB-8862-0F8F20D7D999}" sibTransId="{D90AB4CE-E5D8-4425-A4FD-0611C7BDEAB3}"/>
    <dgm:cxn modelId="{A5E2C830-ED67-4850-AA29-F204DC52F6DD}" type="presOf" srcId="{CD0D8415-2234-4C53-9BFE-FD174EA7CFDF}" destId="{0CFC74EF-E761-46F7-86A3-17CA41115F68}" srcOrd="0" destOrd="2" presId="urn:microsoft.com/office/officeart/2005/8/layout/chevron2"/>
    <dgm:cxn modelId="{7E765066-85FA-4D18-8844-62F2F4D769E9}" srcId="{D4902601-F8CC-4240-926A-950C151B922B}" destId="{351ABE96-0448-4643-8BF3-91200961A475}" srcOrd="3" destOrd="0" parTransId="{342F83D5-EB72-4410-A815-6206523AF672}" sibTransId="{CF8EBDA9-7C44-4183-A503-57886809F7E8}"/>
    <dgm:cxn modelId="{156145E7-026D-4D62-A540-6900C7C210C4}" type="presOf" srcId="{C0669CDB-23AE-4154-8AEF-CB5F355B5EE6}" destId="{7A104F18-BE77-4ACE-A199-5AE926173378}" srcOrd="0" destOrd="2" presId="urn:microsoft.com/office/officeart/2005/8/layout/chevron2"/>
    <dgm:cxn modelId="{61A170F0-E423-456A-AE6E-14B2DABE1B0E}" type="presOf" srcId="{02CCE626-25E3-4762-846B-E2C176C8DC99}" destId="{0CFC74EF-E761-46F7-86A3-17CA41115F68}" srcOrd="0" destOrd="0" presId="urn:microsoft.com/office/officeart/2005/8/layout/chevron2"/>
    <dgm:cxn modelId="{09676963-ECB4-4830-8394-9ACC274A189F}" srcId="{D4902601-F8CC-4240-926A-950C151B922B}" destId="{C0669CDB-23AE-4154-8AEF-CB5F355B5EE6}" srcOrd="2" destOrd="0" parTransId="{E320EBA8-2E21-4485-9BA7-0591D5904F1A}" sibTransId="{0529CE47-60DF-4356-AD5A-416AF8E014F8}"/>
    <dgm:cxn modelId="{5F8A4F26-45F2-4D35-95EE-43EF59AB4F88}" srcId="{F79D5375-8181-419E-AC3A-2A4FAD48703E}" destId="{81C3F475-B8CF-4A91-89C8-B23E061C1FDD}" srcOrd="2" destOrd="0" parTransId="{0D8D8DC8-95E1-408C-85B8-936A04E0FA55}" sibTransId="{3BE6833E-71EB-4D11-9993-94665FECBB65}"/>
    <dgm:cxn modelId="{19417D4D-5709-4F78-93F6-995331ED1F27}" type="presOf" srcId="{1FE5E07C-336D-4095-99F9-10B617CC981C}" destId="{7A104F18-BE77-4ACE-A199-5AE926173378}" srcOrd="0" destOrd="1" presId="urn:microsoft.com/office/officeart/2005/8/layout/chevron2"/>
    <dgm:cxn modelId="{6A170FC9-CEA8-4BCD-A85C-A46DB42DA12C}" type="presOf" srcId="{762EE48B-E4C5-4C49-9AC6-F0189F540724}" destId="{9D2F2884-8F97-43E4-8D9A-64C3E2846922}" srcOrd="0" destOrd="0" presId="urn:microsoft.com/office/officeart/2005/8/layout/chevron2"/>
    <dgm:cxn modelId="{3524B86C-3980-4A98-A9EF-F34C5091D347}" type="presOf" srcId="{11C35491-68EC-4718-961C-C63CF9168937}" destId="{7A104F18-BE77-4ACE-A199-5AE926173378}" srcOrd="0" destOrd="0" presId="urn:microsoft.com/office/officeart/2005/8/layout/chevron2"/>
    <dgm:cxn modelId="{FBD347CF-BDFB-4C8F-81C9-722BBB6F56DF}" srcId="{762EE48B-E4C5-4C49-9AC6-F0189F540724}" destId="{D4902601-F8CC-4240-926A-950C151B922B}" srcOrd="1" destOrd="0" parTransId="{738B992E-8ADC-4492-B0AD-A43A81457BD2}" sibTransId="{DDA7E42A-1E58-4CF9-B0EC-23E3FFE59A00}"/>
    <dgm:cxn modelId="{99B46C09-5941-4437-8964-7A22473799E1}" type="presOf" srcId="{35C6EA88-501B-44CC-ABA3-7A3A0CD6F5BD}" destId="{D15727C0-C241-4AEF-B3EC-1CC0111F5E94}" srcOrd="0" destOrd="0" presId="urn:microsoft.com/office/officeart/2005/8/layout/chevron2"/>
    <dgm:cxn modelId="{900CC032-24BD-4A64-A7A6-3A21E4B7904B}" srcId="{D4902601-F8CC-4240-926A-950C151B922B}" destId="{11C35491-68EC-4718-961C-C63CF9168937}" srcOrd="0" destOrd="0" parTransId="{BEEE6B12-ADB3-49B7-8990-CB0728AA7F36}" sibTransId="{CCEAB232-8D02-4275-A201-D15147297C34}"/>
    <dgm:cxn modelId="{AE6E6413-C3BF-4A86-B63F-E88F18902002}" type="presOf" srcId="{CA003FEA-0B13-497D-93EA-3DE8F6C65658}" destId="{0CFC74EF-E761-46F7-86A3-17CA41115F68}" srcOrd="0" destOrd="1" presId="urn:microsoft.com/office/officeart/2005/8/layout/chevron2"/>
    <dgm:cxn modelId="{452AD617-8A68-4D49-BDBB-6D126FF333AF}" srcId="{F79D5375-8181-419E-AC3A-2A4FAD48703E}" destId="{375BBA7E-89E3-4FC6-9CCA-5010C5FEE6B0}" srcOrd="0" destOrd="0" parTransId="{1B729173-4266-4D6B-9BB2-B3ED426C4BAF}" sibTransId="{7F8B32BD-B2FA-458C-95C3-B733A9A4D366}"/>
    <dgm:cxn modelId="{6AA86845-DD51-4214-9CEB-D45ABF9F2530}" type="presOf" srcId="{8B1FD9CB-FFA2-40D3-8510-12F1A9B121B3}" destId="{B5B85023-55CB-47F8-963E-5DAF6521D5E0}" srcOrd="0" destOrd="1" presId="urn:microsoft.com/office/officeart/2005/8/layout/chevron2"/>
    <dgm:cxn modelId="{4E347B84-7BA9-4455-B021-AAFB1D4AE0EF}" srcId="{F79D5375-8181-419E-AC3A-2A4FAD48703E}" destId="{8B1FD9CB-FFA2-40D3-8510-12F1A9B121B3}" srcOrd="1" destOrd="0" parTransId="{8620D938-9E6C-4FCE-B10D-C1837A39C85D}" sibTransId="{5A573935-7F66-44E0-9E2D-3A84CB09DCAC}"/>
    <dgm:cxn modelId="{08D1B405-CD49-4854-A7CC-54A2E6F4CD4E}" type="presOf" srcId="{F79D5375-8181-419E-AC3A-2A4FAD48703E}" destId="{D078F1E2-DD00-4669-86E2-1D248EDF54AD}" srcOrd="0" destOrd="0" presId="urn:microsoft.com/office/officeart/2005/8/layout/chevron2"/>
    <dgm:cxn modelId="{64AF6550-AD97-45AE-A2C4-E7D0479239EB}" srcId="{35C6EA88-501B-44CC-ABA3-7A3A0CD6F5BD}" destId="{CA003FEA-0B13-497D-93EA-3DE8F6C65658}" srcOrd="1" destOrd="0" parTransId="{81AD6358-C04B-4224-9FEB-AAE977903B1F}" sibTransId="{09AD1699-BDC9-4EB7-986F-A1A507120A18}"/>
    <dgm:cxn modelId="{4F928408-087F-4486-9488-3297B812A797}" srcId="{35C6EA88-501B-44CC-ABA3-7A3A0CD6F5BD}" destId="{02CCE626-25E3-4762-846B-E2C176C8DC99}" srcOrd="0" destOrd="0" parTransId="{75F7A923-3443-407F-8EDA-3E525CCADAE7}" sibTransId="{C1A5A4B3-E7E4-4F2F-B584-5AB66830ADD2}"/>
    <dgm:cxn modelId="{51680519-51C9-415B-B13E-9602EFFDB1E8}" type="presOf" srcId="{81C3F475-B8CF-4A91-89C8-B23E061C1FDD}" destId="{B5B85023-55CB-47F8-963E-5DAF6521D5E0}" srcOrd="0" destOrd="2" presId="urn:microsoft.com/office/officeart/2005/8/layout/chevron2"/>
    <dgm:cxn modelId="{71C56841-3A94-4137-BD06-26777C88D0ED}" type="presOf" srcId="{D4902601-F8CC-4240-926A-950C151B922B}" destId="{A353FE91-9C4C-47E5-A00A-3073E5D06E0E}" srcOrd="0" destOrd="0" presId="urn:microsoft.com/office/officeart/2005/8/layout/chevron2"/>
    <dgm:cxn modelId="{246D6C43-6187-4A13-97FB-529E1E4FA29F}" type="presOf" srcId="{351ABE96-0448-4643-8BF3-91200961A475}" destId="{7A104F18-BE77-4ACE-A199-5AE926173378}" srcOrd="0" destOrd="3" presId="urn:microsoft.com/office/officeart/2005/8/layout/chevron2"/>
    <dgm:cxn modelId="{FD30864D-6A5F-4EE2-9800-3035B1E4391F}" type="presParOf" srcId="{9D2F2884-8F97-43E4-8D9A-64C3E2846922}" destId="{222078A8-3014-43A9-8417-4DE643DE1913}" srcOrd="0" destOrd="0" presId="urn:microsoft.com/office/officeart/2005/8/layout/chevron2"/>
    <dgm:cxn modelId="{26832FE0-4D63-4DF6-8025-E0C46866C426}" type="presParOf" srcId="{222078A8-3014-43A9-8417-4DE643DE1913}" destId="{D15727C0-C241-4AEF-B3EC-1CC0111F5E94}" srcOrd="0" destOrd="0" presId="urn:microsoft.com/office/officeart/2005/8/layout/chevron2"/>
    <dgm:cxn modelId="{9D77DA0A-3EBC-43C6-AE9E-62F2EF74A58A}" type="presParOf" srcId="{222078A8-3014-43A9-8417-4DE643DE1913}" destId="{0CFC74EF-E761-46F7-86A3-17CA41115F68}" srcOrd="1" destOrd="0" presId="urn:microsoft.com/office/officeart/2005/8/layout/chevron2"/>
    <dgm:cxn modelId="{0356778F-8405-45F3-AF4A-867A214C29EC}" type="presParOf" srcId="{9D2F2884-8F97-43E4-8D9A-64C3E2846922}" destId="{45B6ABCB-DAA2-442C-8A78-B40FC078F288}" srcOrd="1" destOrd="0" presId="urn:microsoft.com/office/officeart/2005/8/layout/chevron2"/>
    <dgm:cxn modelId="{9CEE2C90-2008-42CA-9D7D-0C45C199FEE4}" type="presParOf" srcId="{9D2F2884-8F97-43E4-8D9A-64C3E2846922}" destId="{A261E3A8-FEF4-4598-AD2C-3BF069575C9D}" srcOrd="2" destOrd="0" presId="urn:microsoft.com/office/officeart/2005/8/layout/chevron2"/>
    <dgm:cxn modelId="{47AC9FD9-1CD3-4D1D-8FDD-F1D3C306D97D}" type="presParOf" srcId="{A261E3A8-FEF4-4598-AD2C-3BF069575C9D}" destId="{A353FE91-9C4C-47E5-A00A-3073E5D06E0E}" srcOrd="0" destOrd="0" presId="urn:microsoft.com/office/officeart/2005/8/layout/chevron2"/>
    <dgm:cxn modelId="{CA26FA14-C2C5-4BC7-823E-F2633C6F1DA0}" type="presParOf" srcId="{A261E3A8-FEF4-4598-AD2C-3BF069575C9D}" destId="{7A104F18-BE77-4ACE-A199-5AE926173378}" srcOrd="1" destOrd="0" presId="urn:microsoft.com/office/officeart/2005/8/layout/chevron2"/>
    <dgm:cxn modelId="{CE821412-A8E6-47E1-B0CF-6AA3AB05836C}" type="presParOf" srcId="{9D2F2884-8F97-43E4-8D9A-64C3E2846922}" destId="{61231D17-B417-452D-AF90-C44A5E51DB98}" srcOrd="3" destOrd="0" presId="urn:microsoft.com/office/officeart/2005/8/layout/chevron2"/>
    <dgm:cxn modelId="{89C97E4D-7DF8-4289-A27D-E737E73A6E01}" type="presParOf" srcId="{9D2F2884-8F97-43E4-8D9A-64C3E2846922}" destId="{3FFF4785-4A32-4038-BE7F-8E5000896923}" srcOrd="4" destOrd="0" presId="urn:microsoft.com/office/officeart/2005/8/layout/chevron2"/>
    <dgm:cxn modelId="{922310AC-4CA3-4AA6-800A-3B9860148AB3}" type="presParOf" srcId="{3FFF4785-4A32-4038-BE7F-8E5000896923}" destId="{D078F1E2-DD00-4669-86E2-1D248EDF54AD}" srcOrd="0" destOrd="0" presId="urn:microsoft.com/office/officeart/2005/8/layout/chevron2"/>
    <dgm:cxn modelId="{7D791152-F6BA-453B-B1D0-34B5AFEEC82F}" type="presParOf" srcId="{3FFF4785-4A32-4038-BE7F-8E5000896923}" destId="{B5B85023-55CB-47F8-963E-5DAF6521D5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AD9A2-EBC0-4E7A-A67B-721D85C8A92B}" type="doc">
      <dgm:prSet loTypeId="urn:microsoft.com/office/officeart/2008/layout/HexagonCluster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0094D-DF9C-4FC7-943C-2E49FA89237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800" b="0" dirty="0" smtClean="0">
              <a:latin typeface="Berlin Sans FB Demi" panose="020E0802020502020306" pitchFamily="34" charset="0"/>
            </a:rPr>
            <a:t>General public </a:t>
          </a:r>
        </a:p>
        <a:p>
          <a:pPr algn="l"/>
          <a:r>
            <a:rPr lang="en-US" sz="2800" b="0" dirty="0" smtClean="0">
              <a:latin typeface="Berlin Sans FB Demi" panose="020E0802020502020306" pitchFamily="34" charset="0"/>
            </a:rPr>
            <a:t>Doctors &amp; hospitals</a:t>
          </a:r>
        </a:p>
        <a:p>
          <a:pPr algn="l"/>
          <a:r>
            <a:rPr lang="en-US" sz="2800" b="0" dirty="0" smtClean="0">
              <a:latin typeface="Berlin Sans FB Demi" panose="020E0802020502020306" pitchFamily="34" charset="0"/>
            </a:rPr>
            <a:t>Event organizer</a:t>
          </a:r>
          <a:endParaRPr lang="en-US" sz="2800" b="0" dirty="0">
            <a:latin typeface="Berlin Sans FB Demi" panose="020E0802020502020306" pitchFamily="34" charset="0"/>
          </a:endParaRPr>
        </a:p>
      </dgm:t>
    </dgm:pt>
    <dgm:pt modelId="{10640C53-11F1-41D7-9989-4008625E694E}" type="parTrans" cxnId="{54EB4BCA-617F-41FF-AA3B-12322D7F5FDB}">
      <dgm:prSet/>
      <dgm:spPr/>
      <dgm:t>
        <a:bodyPr/>
        <a:lstStyle/>
        <a:p>
          <a:endParaRPr lang="en-US"/>
        </a:p>
      </dgm:t>
    </dgm:pt>
    <dgm:pt modelId="{25F06DEC-3599-4C53-998B-060081EDB9C5}" type="sibTrans" cxnId="{54EB4BCA-617F-41FF-AA3B-12322D7F5FD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808430B0-1A4A-4FFE-A825-39212C317852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20B2248C-2AEF-4374-B3FC-2C80B048C389}" type="sibTrans" cxnId="{92658067-22E8-4BEF-AE1B-A64F7EE5904E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3C91E76-082F-4044-B1F9-2AD0ED042004}" type="parTrans" cxnId="{92658067-22E8-4BEF-AE1B-A64F7EE5904E}">
      <dgm:prSet/>
      <dgm:spPr/>
      <dgm:t>
        <a:bodyPr/>
        <a:lstStyle/>
        <a:p>
          <a:endParaRPr lang="en-US"/>
        </a:p>
      </dgm:t>
    </dgm:pt>
    <dgm:pt modelId="{FCE4E69C-23A3-48B9-9D95-02E17D4863A1}" type="pres">
      <dgm:prSet presAssocID="{638AD9A2-EBC0-4E7A-A67B-721D85C8A92B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A5C88EE6-1688-47DB-8B13-40E1D4530B26}" type="pres">
      <dgm:prSet presAssocID="{808430B0-1A4A-4FFE-A825-39212C317852}" presName="text1" presStyleCnt="0"/>
      <dgm:spPr/>
    </dgm:pt>
    <dgm:pt modelId="{0274B2A4-22AF-4196-A5EE-C73DC30ABD61}" type="pres">
      <dgm:prSet presAssocID="{808430B0-1A4A-4FFE-A825-39212C317852}" presName="textRepeatNode" presStyleLbl="alignNode1" presStyleIdx="0" presStyleCnt="2" custAng="19332634" custScaleX="22095" custScaleY="18659" custLinFactNeighborX="-35199" custLinFactNeighborY="-86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EA730-7928-4853-BBFB-47E5F18E96E8}" type="pres">
      <dgm:prSet presAssocID="{808430B0-1A4A-4FFE-A825-39212C317852}" presName="textaccent1" presStyleCnt="0"/>
      <dgm:spPr/>
    </dgm:pt>
    <dgm:pt modelId="{9574332B-20A0-484E-BD77-034BDAC5B0CD}" type="pres">
      <dgm:prSet presAssocID="{808430B0-1A4A-4FFE-A825-39212C317852}" presName="accentRepeatNode" presStyleLbl="solidAlignAcc1" presStyleIdx="0" presStyleCnt="4"/>
      <dgm:spPr/>
    </dgm:pt>
    <dgm:pt modelId="{E62889DA-00DA-4205-B70E-86400EB13458}" type="pres">
      <dgm:prSet presAssocID="{20B2248C-2AEF-4374-B3FC-2C80B048C389}" presName="image1" presStyleCnt="0"/>
      <dgm:spPr/>
    </dgm:pt>
    <dgm:pt modelId="{8D412C1A-B127-4CAD-A31D-8C997A848211}" type="pres">
      <dgm:prSet presAssocID="{20B2248C-2AEF-4374-B3FC-2C80B048C389}" presName="imageRepeatNode" presStyleLbl="alignAcc1" presStyleIdx="0" presStyleCnt="2" custScaleX="116817" custScaleY="104250" custLinFactNeighborX="18929" custLinFactNeighborY="58446"/>
      <dgm:spPr/>
      <dgm:t>
        <a:bodyPr/>
        <a:lstStyle/>
        <a:p>
          <a:endParaRPr lang="en-US"/>
        </a:p>
      </dgm:t>
    </dgm:pt>
    <dgm:pt modelId="{B2BFBE3C-6FE7-4567-93BA-4ADD82B60B7F}" type="pres">
      <dgm:prSet presAssocID="{20B2248C-2AEF-4374-B3FC-2C80B048C389}" presName="imageaccent1" presStyleCnt="0"/>
      <dgm:spPr/>
    </dgm:pt>
    <dgm:pt modelId="{668C11CC-CF61-49BE-A96E-1A8EAB74D31D}" type="pres">
      <dgm:prSet presAssocID="{20B2248C-2AEF-4374-B3FC-2C80B048C389}" presName="accentRepeatNode" presStyleLbl="solidAlignAcc1" presStyleIdx="1" presStyleCnt="4" custLinFactX="600000" custLinFactY="-300000" custLinFactNeighborX="639018" custLinFactNeighborY="-392209"/>
      <dgm:spPr/>
    </dgm:pt>
    <dgm:pt modelId="{3181A753-5866-4D87-A032-6FFEDB8805C1}" type="pres">
      <dgm:prSet presAssocID="{AD30094D-DF9C-4FC7-943C-2E49FA892378}" presName="text2" presStyleCnt="0"/>
      <dgm:spPr/>
    </dgm:pt>
    <dgm:pt modelId="{9D191F58-A132-4BF2-8D7E-C4A8C54489AC}" type="pres">
      <dgm:prSet presAssocID="{AD30094D-DF9C-4FC7-943C-2E49FA892378}" presName="textRepeatNode" presStyleLbl="alignNode1" presStyleIdx="1" presStyleCnt="2" custScaleX="134571" custScaleY="119969" custLinFactNeighborX="-31481" custLinFactNeighborY="349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09536-81F1-496A-96A9-AC090715ADA1}" type="pres">
      <dgm:prSet presAssocID="{AD30094D-DF9C-4FC7-943C-2E49FA892378}" presName="textaccent2" presStyleCnt="0"/>
      <dgm:spPr/>
    </dgm:pt>
    <dgm:pt modelId="{B0A9F781-ABD5-4383-9662-4999BBABB35C}" type="pres">
      <dgm:prSet presAssocID="{AD30094D-DF9C-4FC7-943C-2E49FA892378}" presName="accentRepeatNode" presStyleLbl="solidAlignAcc1" presStyleIdx="2" presStyleCnt="4" custLinFactX="-549451" custLinFactY="-100000" custLinFactNeighborX="-600000" custLinFactNeighborY="-182498"/>
      <dgm:spPr/>
    </dgm:pt>
    <dgm:pt modelId="{190B378E-FC0E-4DA2-90E6-47DB86444772}" type="pres">
      <dgm:prSet presAssocID="{25F06DEC-3599-4C53-998B-060081EDB9C5}" presName="image2" presStyleCnt="0"/>
      <dgm:spPr/>
    </dgm:pt>
    <dgm:pt modelId="{1C2ED473-26FF-4038-935C-96985536FCAE}" type="pres">
      <dgm:prSet presAssocID="{25F06DEC-3599-4C53-998B-060081EDB9C5}" presName="imageRepeatNode" presStyleLbl="alignAcc1" presStyleIdx="1" presStyleCnt="2" custLinFactNeighborX="-32112" custLinFactNeighborY="-96826"/>
      <dgm:spPr/>
      <dgm:t>
        <a:bodyPr/>
        <a:lstStyle/>
        <a:p>
          <a:endParaRPr lang="en-US"/>
        </a:p>
      </dgm:t>
    </dgm:pt>
    <dgm:pt modelId="{0E3027F4-B0C3-4BBD-A6EF-8C135D7683A8}" type="pres">
      <dgm:prSet presAssocID="{25F06DEC-3599-4C53-998B-060081EDB9C5}" presName="imageaccent2" presStyleCnt="0"/>
      <dgm:spPr/>
    </dgm:pt>
    <dgm:pt modelId="{321EBF39-9C91-47D5-A116-CF4D156D4291}" type="pres">
      <dgm:prSet presAssocID="{25F06DEC-3599-4C53-998B-060081EDB9C5}" presName="accentRepeatNode" presStyleLbl="solidAlignAcc1" presStyleIdx="3" presStyleCnt="4" custLinFactX="-145830" custLinFactNeighborX="-200000" custLinFactNeighborY="98009"/>
      <dgm:spPr/>
    </dgm:pt>
  </dgm:ptLst>
  <dgm:cxnLst>
    <dgm:cxn modelId="{78107CE3-8EBD-406D-9778-E83435915AAE}" type="presOf" srcId="{25F06DEC-3599-4C53-998B-060081EDB9C5}" destId="{1C2ED473-26FF-4038-935C-96985536FCAE}" srcOrd="0" destOrd="0" presId="urn:microsoft.com/office/officeart/2008/layout/HexagonCluster"/>
    <dgm:cxn modelId="{9A83A8C2-8009-404E-BD82-C60912051502}" type="presOf" srcId="{20B2248C-2AEF-4374-B3FC-2C80B048C389}" destId="{8D412C1A-B127-4CAD-A31D-8C997A848211}" srcOrd="0" destOrd="0" presId="urn:microsoft.com/office/officeart/2008/layout/HexagonCluster"/>
    <dgm:cxn modelId="{32214B75-4C68-4A8E-A1E5-267A64FBBA98}" type="presOf" srcId="{808430B0-1A4A-4FFE-A825-39212C317852}" destId="{0274B2A4-22AF-4196-A5EE-C73DC30ABD61}" srcOrd="0" destOrd="0" presId="urn:microsoft.com/office/officeart/2008/layout/HexagonCluster"/>
    <dgm:cxn modelId="{5C9DABC9-D150-43F5-B429-FFBCA3925F1F}" type="presOf" srcId="{AD30094D-DF9C-4FC7-943C-2E49FA892378}" destId="{9D191F58-A132-4BF2-8D7E-C4A8C54489AC}" srcOrd="0" destOrd="0" presId="urn:microsoft.com/office/officeart/2008/layout/HexagonCluster"/>
    <dgm:cxn modelId="{92658067-22E8-4BEF-AE1B-A64F7EE5904E}" srcId="{638AD9A2-EBC0-4E7A-A67B-721D85C8A92B}" destId="{808430B0-1A4A-4FFE-A825-39212C317852}" srcOrd="0" destOrd="0" parTransId="{73C91E76-082F-4044-B1F9-2AD0ED042004}" sibTransId="{20B2248C-2AEF-4374-B3FC-2C80B048C389}"/>
    <dgm:cxn modelId="{46C2D538-F638-4F9E-90BD-11A4684EC57E}" type="presOf" srcId="{638AD9A2-EBC0-4E7A-A67B-721D85C8A92B}" destId="{FCE4E69C-23A3-48B9-9D95-02E17D4863A1}" srcOrd="0" destOrd="0" presId="urn:microsoft.com/office/officeart/2008/layout/HexagonCluster"/>
    <dgm:cxn modelId="{54EB4BCA-617F-41FF-AA3B-12322D7F5FDB}" srcId="{638AD9A2-EBC0-4E7A-A67B-721D85C8A92B}" destId="{AD30094D-DF9C-4FC7-943C-2E49FA892378}" srcOrd="1" destOrd="0" parTransId="{10640C53-11F1-41D7-9989-4008625E694E}" sibTransId="{25F06DEC-3599-4C53-998B-060081EDB9C5}"/>
    <dgm:cxn modelId="{9E32F3D7-F450-471A-A3C1-20A8A0B2D9A5}" type="presParOf" srcId="{FCE4E69C-23A3-48B9-9D95-02E17D4863A1}" destId="{A5C88EE6-1688-47DB-8B13-40E1D4530B26}" srcOrd="0" destOrd="0" presId="urn:microsoft.com/office/officeart/2008/layout/HexagonCluster"/>
    <dgm:cxn modelId="{6D1506E8-17D6-45CB-9ED9-759A9FE7CB16}" type="presParOf" srcId="{A5C88EE6-1688-47DB-8B13-40E1D4530B26}" destId="{0274B2A4-22AF-4196-A5EE-C73DC30ABD61}" srcOrd="0" destOrd="0" presId="urn:microsoft.com/office/officeart/2008/layout/HexagonCluster"/>
    <dgm:cxn modelId="{0EF3173D-7F37-4F0D-B691-C8A7A1121E08}" type="presParOf" srcId="{FCE4E69C-23A3-48B9-9D95-02E17D4863A1}" destId="{3C8EA730-7928-4853-BBFB-47E5F18E96E8}" srcOrd="1" destOrd="0" presId="urn:microsoft.com/office/officeart/2008/layout/HexagonCluster"/>
    <dgm:cxn modelId="{D691D345-C103-45C1-8FCB-A5CE49A2743F}" type="presParOf" srcId="{3C8EA730-7928-4853-BBFB-47E5F18E96E8}" destId="{9574332B-20A0-484E-BD77-034BDAC5B0CD}" srcOrd="0" destOrd="0" presId="urn:microsoft.com/office/officeart/2008/layout/HexagonCluster"/>
    <dgm:cxn modelId="{79724E4B-AF51-470B-9965-3A6F2A554B5C}" type="presParOf" srcId="{FCE4E69C-23A3-48B9-9D95-02E17D4863A1}" destId="{E62889DA-00DA-4205-B70E-86400EB13458}" srcOrd="2" destOrd="0" presId="urn:microsoft.com/office/officeart/2008/layout/HexagonCluster"/>
    <dgm:cxn modelId="{CBF983B2-5065-44CD-9121-FB0947DBD50F}" type="presParOf" srcId="{E62889DA-00DA-4205-B70E-86400EB13458}" destId="{8D412C1A-B127-4CAD-A31D-8C997A848211}" srcOrd="0" destOrd="0" presId="urn:microsoft.com/office/officeart/2008/layout/HexagonCluster"/>
    <dgm:cxn modelId="{2CEC719D-E453-4301-A74E-80E1875F5052}" type="presParOf" srcId="{FCE4E69C-23A3-48B9-9D95-02E17D4863A1}" destId="{B2BFBE3C-6FE7-4567-93BA-4ADD82B60B7F}" srcOrd="3" destOrd="0" presId="urn:microsoft.com/office/officeart/2008/layout/HexagonCluster"/>
    <dgm:cxn modelId="{DB9E445B-BB79-4A5A-B8B6-60E749B455B3}" type="presParOf" srcId="{B2BFBE3C-6FE7-4567-93BA-4ADD82B60B7F}" destId="{668C11CC-CF61-49BE-A96E-1A8EAB74D31D}" srcOrd="0" destOrd="0" presId="urn:microsoft.com/office/officeart/2008/layout/HexagonCluster"/>
    <dgm:cxn modelId="{2D78EF34-FC0C-4228-841C-A3CD8C6CEC75}" type="presParOf" srcId="{FCE4E69C-23A3-48B9-9D95-02E17D4863A1}" destId="{3181A753-5866-4D87-A032-6FFEDB8805C1}" srcOrd="4" destOrd="0" presId="urn:microsoft.com/office/officeart/2008/layout/HexagonCluster"/>
    <dgm:cxn modelId="{4EBCB6BB-15E2-4487-8A5B-F8C850F73831}" type="presParOf" srcId="{3181A753-5866-4D87-A032-6FFEDB8805C1}" destId="{9D191F58-A132-4BF2-8D7E-C4A8C54489AC}" srcOrd="0" destOrd="0" presId="urn:microsoft.com/office/officeart/2008/layout/HexagonCluster"/>
    <dgm:cxn modelId="{2709D7D9-54FF-4A4C-8449-ADCC7407702F}" type="presParOf" srcId="{FCE4E69C-23A3-48B9-9D95-02E17D4863A1}" destId="{72309536-81F1-496A-96A9-AC090715ADA1}" srcOrd="5" destOrd="0" presId="urn:microsoft.com/office/officeart/2008/layout/HexagonCluster"/>
    <dgm:cxn modelId="{F24135FD-259F-4D33-9A91-D3FC7BA53A3B}" type="presParOf" srcId="{72309536-81F1-496A-96A9-AC090715ADA1}" destId="{B0A9F781-ABD5-4383-9662-4999BBABB35C}" srcOrd="0" destOrd="0" presId="urn:microsoft.com/office/officeart/2008/layout/HexagonCluster"/>
    <dgm:cxn modelId="{C343DA11-CFE8-4248-B0B7-A0C3A933DD82}" type="presParOf" srcId="{FCE4E69C-23A3-48B9-9D95-02E17D4863A1}" destId="{190B378E-FC0E-4DA2-90E6-47DB86444772}" srcOrd="6" destOrd="0" presId="urn:microsoft.com/office/officeart/2008/layout/HexagonCluster"/>
    <dgm:cxn modelId="{4DC333ED-3143-4B8B-AC60-16DC74B67FEE}" type="presParOf" srcId="{190B378E-FC0E-4DA2-90E6-47DB86444772}" destId="{1C2ED473-26FF-4038-935C-96985536FCAE}" srcOrd="0" destOrd="0" presId="urn:microsoft.com/office/officeart/2008/layout/HexagonCluster"/>
    <dgm:cxn modelId="{0B326A72-9CC8-453A-ABD0-004620AB2F94}" type="presParOf" srcId="{FCE4E69C-23A3-48B9-9D95-02E17D4863A1}" destId="{0E3027F4-B0C3-4BBD-A6EF-8C135D7683A8}" srcOrd="7" destOrd="0" presId="urn:microsoft.com/office/officeart/2008/layout/HexagonCluster"/>
    <dgm:cxn modelId="{85C8C2C6-4FA1-44F6-B482-CA86FE421B1A}" type="presParOf" srcId="{0E3027F4-B0C3-4BBD-A6EF-8C135D7683A8}" destId="{321EBF39-9C91-47D5-A116-CF4D156D429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1FF83-BA2F-48B3-8F5A-CD25078DEE3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AADA14-224A-4F4D-9568-26AFD6C9928F}">
      <dgm:prSet custT="1"/>
      <dgm:spPr/>
      <dgm:t>
        <a:bodyPr/>
        <a:lstStyle/>
        <a:p>
          <a:r>
            <a:rPr lang="en-US" sz="2800" dirty="0" smtClean="0">
              <a:latin typeface="Berlin Sans FB Demi" panose="020E0802020502020306" pitchFamily="34" charset="0"/>
            </a:rPr>
            <a:t>1st Update roll: Medicine scanner and description with voice(for visually impaired) and subtitles (for hearing impaired); emphasize on Mental Health via questionnaire,bot and even doctors for online counseling</a:t>
          </a:r>
          <a:r>
            <a:rPr lang="en-US" sz="1600" dirty="0" smtClean="0">
              <a:latin typeface="Berlin Sans FB Demi" panose="020E0802020502020306" pitchFamily="34" charset="0"/>
            </a:rPr>
            <a:t>.</a:t>
          </a:r>
          <a:endParaRPr lang="en-US" sz="1600" dirty="0">
            <a:latin typeface="Berlin Sans FB Demi" panose="020E0802020502020306" pitchFamily="34" charset="0"/>
          </a:endParaRPr>
        </a:p>
      </dgm:t>
    </dgm:pt>
    <dgm:pt modelId="{E8EE4798-9191-4D8C-BBD9-98E5F2A8E39D}" type="parTrans" cxnId="{E89C7ED9-3F2A-4425-A87F-424C053C5EA0}">
      <dgm:prSet/>
      <dgm:spPr/>
      <dgm:t>
        <a:bodyPr/>
        <a:lstStyle/>
        <a:p>
          <a:endParaRPr lang="en-US"/>
        </a:p>
      </dgm:t>
    </dgm:pt>
    <dgm:pt modelId="{FF520A0B-5ACE-44E7-AAEA-61456D80E49A}" type="sibTrans" cxnId="{E89C7ED9-3F2A-4425-A87F-424C053C5EA0}">
      <dgm:prSet/>
      <dgm:spPr/>
      <dgm:t>
        <a:bodyPr/>
        <a:lstStyle/>
        <a:p>
          <a:endParaRPr lang="en-US"/>
        </a:p>
      </dgm:t>
    </dgm:pt>
    <dgm:pt modelId="{292CF49C-2311-4DE4-B862-DEDD57E40D7D}">
      <dgm:prSet custT="1"/>
      <dgm:spPr/>
      <dgm:t>
        <a:bodyPr/>
        <a:lstStyle/>
        <a:p>
          <a:r>
            <a:rPr lang="en-US" sz="2800" dirty="0" smtClean="0">
              <a:latin typeface="Berlin Sans FB Demi" panose="020E0802020502020306" pitchFamily="34" charset="0"/>
            </a:rPr>
            <a:t>2nd Update roll: Diet plan design, full fledged app development, contact tracing and notifications, medicine reminder with pop up notifications feature</a:t>
          </a:r>
          <a:endParaRPr lang="en-US" sz="2800" dirty="0">
            <a:latin typeface="Berlin Sans FB Demi" panose="020E0802020502020306" pitchFamily="34" charset="0"/>
          </a:endParaRPr>
        </a:p>
      </dgm:t>
    </dgm:pt>
    <dgm:pt modelId="{0D51684D-405E-4D49-9BC0-F730E46BE278}" type="parTrans" cxnId="{F0FC6992-7CD3-4BBA-9B82-606D1FCC6885}">
      <dgm:prSet/>
      <dgm:spPr/>
      <dgm:t>
        <a:bodyPr/>
        <a:lstStyle/>
        <a:p>
          <a:endParaRPr lang="en-US"/>
        </a:p>
      </dgm:t>
    </dgm:pt>
    <dgm:pt modelId="{494518E7-A1A9-475C-868B-C60E99ACBA11}" type="sibTrans" cxnId="{F0FC6992-7CD3-4BBA-9B82-606D1FCC6885}">
      <dgm:prSet/>
      <dgm:spPr/>
      <dgm:t>
        <a:bodyPr/>
        <a:lstStyle/>
        <a:p>
          <a:endParaRPr lang="en-US"/>
        </a:p>
      </dgm:t>
    </dgm:pt>
    <dgm:pt modelId="{5385EF07-E7FC-4A19-B4BC-F8FA9F5B9AD6}">
      <dgm:prSet custT="1"/>
      <dgm:spPr/>
      <dgm:t>
        <a:bodyPr/>
        <a:lstStyle/>
        <a:p>
          <a:r>
            <a:rPr lang="en-US" sz="2400" dirty="0" smtClean="0">
              <a:latin typeface="Berlin Sans FB Demi" panose="020E0802020502020306" pitchFamily="34" charset="0"/>
            </a:rPr>
            <a:t>To disseminate reliable information to public about health events</a:t>
          </a:r>
        </a:p>
        <a:p>
          <a:r>
            <a:rPr lang="en-US" sz="2400" dirty="0" smtClean="0">
              <a:latin typeface="Berlin Sans FB Demi" panose="020E0802020502020306" pitchFamily="34" charset="0"/>
            </a:rPr>
            <a:t>To make healthcare services accessible and hassle-free</a:t>
          </a:r>
        </a:p>
        <a:p>
          <a:r>
            <a:rPr lang="en-US" sz="2400" dirty="0" smtClean="0">
              <a:latin typeface="Berlin Sans FB Demi" panose="020E0802020502020306" pitchFamily="34" charset="0"/>
            </a:rPr>
            <a:t>To digitalize health sector</a:t>
          </a:r>
        </a:p>
        <a:p>
          <a:endParaRPr lang="en-US" sz="1600" dirty="0">
            <a:latin typeface="Berlin Sans FB Demi" panose="020E0802020502020306" pitchFamily="34" charset="0"/>
          </a:endParaRPr>
        </a:p>
      </dgm:t>
    </dgm:pt>
    <dgm:pt modelId="{EC9223F4-0C10-49D0-B0C7-23B74A7A97B7}" type="parTrans" cxnId="{BD8F5085-9504-476D-9AC4-770AAEC595C3}">
      <dgm:prSet/>
      <dgm:spPr/>
      <dgm:t>
        <a:bodyPr/>
        <a:lstStyle/>
        <a:p>
          <a:endParaRPr lang="en-US"/>
        </a:p>
      </dgm:t>
    </dgm:pt>
    <dgm:pt modelId="{3C04FD5B-7A89-43E3-9DF9-DDE7F6994060}" type="sibTrans" cxnId="{BD8F5085-9504-476D-9AC4-770AAEC595C3}">
      <dgm:prSet/>
      <dgm:spPr/>
      <dgm:t>
        <a:bodyPr/>
        <a:lstStyle/>
        <a:p>
          <a:endParaRPr lang="en-US"/>
        </a:p>
      </dgm:t>
    </dgm:pt>
    <dgm:pt modelId="{8C962F9F-164A-4812-B78C-C6AEF2597589}" type="pres">
      <dgm:prSet presAssocID="{6431FF83-BA2F-48B3-8F5A-CD25078DEE3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9D5F6-E623-4337-92B4-111E2C97299A}" type="pres">
      <dgm:prSet presAssocID="{6431FF83-BA2F-48B3-8F5A-CD25078DEE30}" presName="dummyMaxCanvas" presStyleCnt="0">
        <dgm:presLayoutVars/>
      </dgm:prSet>
      <dgm:spPr/>
    </dgm:pt>
    <dgm:pt modelId="{F085E55F-15D2-48D8-BF81-7D2F953CA59C}" type="pres">
      <dgm:prSet presAssocID="{6431FF83-BA2F-48B3-8F5A-CD25078DEE30}" presName="ThreeNodes_1" presStyleLbl="node1" presStyleIdx="0" presStyleCnt="3" custScaleX="111883" custScaleY="99960" custLinFactNeighborX="1872" custLinFactNeighborY="6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D9E4D-1F5C-43EB-8088-ACFAD0BA1EB8}" type="pres">
      <dgm:prSet presAssocID="{6431FF83-BA2F-48B3-8F5A-CD25078DEE30}" presName="ThreeNodes_2" presStyleLbl="node1" presStyleIdx="1" presStyleCnt="3" custScaleX="110738" custLinFactY="96247" custLinFactNeighborX="472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032F5-4C09-40C6-A60C-14824C9215E8}" type="pres">
      <dgm:prSet presAssocID="{6431FF83-BA2F-48B3-8F5A-CD25078DEE30}" presName="ThreeNodes_3" presStyleLbl="node1" presStyleIdx="2" presStyleCnt="3" custScaleX="103654" custScaleY="120783" custLinFactY="-12402" custLinFactNeighborX="-542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B54CE-451C-4CC0-8A52-1EA6A701B993}" type="pres">
      <dgm:prSet presAssocID="{6431FF83-BA2F-48B3-8F5A-CD25078DEE3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09F53-31D5-4B1E-8A5D-5C0BA92F2003}" type="pres">
      <dgm:prSet presAssocID="{6431FF83-BA2F-48B3-8F5A-CD25078DEE3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7F26A-9EB2-4C9C-A0D7-02909A0340EA}" type="pres">
      <dgm:prSet presAssocID="{6431FF83-BA2F-48B3-8F5A-CD25078DEE3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1AC73-CDEB-4984-ABE8-47B9696E2165}" type="pres">
      <dgm:prSet presAssocID="{6431FF83-BA2F-48B3-8F5A-CD25078DEE3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3351-3A21-43ED-A04C-1DAD5E6D76B7}" type="pres">
      <dgm:prSet presAssocID="{6431FF83-BA2F-48B3-8F5A-CD25078DEE3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2C032-57D5-4C46-88A9-00F529244962}" type="presOf" srcId="{DAAADA14-224A-4F4D-9568-26AFD6C9928F}" destId="{4D723351-3A21-43ED-A04C-1DAD5E6D76B7}" srcOrd="1" destOrd="0" presId="urn:microsoft.com/office/officeart/2005/8/layout/vProcess5"/>
    <dgm:cxn modelId="{879685C7-7F5B-47C2-BC67-D1AB3A330D30}" type="presOf" srcId="{6431FF83-BA2F-48B3-8F5A-CD25078DEE30}" destId="{8C962F9F-164A-4812-B78C-C6AEF2597589}" srcOrd="0" destOrd="0" presId="urn:microsoft.com/office/officeart/2005/8/layout/vProcess5"/>
    <dgm:cxn modelId="{50CF43D9-1DE5-4ED6-85DE-D04FDD8B8FF3}" type="presOf" srcId="{494518E7-A1A9-475C-868B-C60E99ACBA11}" destId="{9EC09F53-31D5-4B1E-8A5D-5C0BA92F2003}" srcOrd="0" destOrd="0" presId="urn:microsoft.com/office/officeart/2005/8/layout/vProcess5"/>
    <dgm:cxn modelId="{7EBE3063-7DBC-4F35-AF76-008039136C11}" type="presOf" srcId="{5385EF07-E7FC-4A19-B4BC-F8FA9F5B9AD6}" destId="{F085E55F-15D2-48D8-BF81-7D2F953CA59C}" srcOrd="0" destOrd="0" presId="urn:microsoft.com/office/officeart/2005/8/layout/vProcess5"/>
    <dgm:cxn modelId="{F0FC6992-7CD3-4BBA-9B82-606D1FCC6885}" srcId="{6431FF83-BA2F-48B3-8F5A-CD25078DEE30}" destId="{292CF49C-2311-4DE4-B862-DEDD57E40D7D}" srcOrd="1" destOrd="0" parTransId="{0D51684D-405E-4D49-9BC0-F730E46BE278}" sibTransId="{494518E7-A1A9-475C-868B-C60E99ACBA11}"/>
    <dgm:cxn modelId="{72A422FF-F4EF-459C-84A7-6AF8D7712C5E}" type="presOf" srcId="{3C04FD5B-7A89-43E3-9DF9-DDE7F6994060}" destId="{C8AB54CE-451C-4CC0-8A52-1EA6A701B993}" srcOrd="0" destOrd="0" presId="urn:microsoft.com/office/officeart/2005/8/layout/vProcess5"/>
    <dgm:cxn modelId="{BD8F5085-9504-476D-9AC4-770AAEC595C3}" srcId="{6431FF83-BA2F-48B3-8F5A-CD25078DEE30}" destId="{5385EF07-E7FC-4A19-B4BC-F8FA9F5B9AD6}" srcOrd="0" destOrd="0" parTransId="{EC9223F4-0C10-49D0-B0C7-23B74A7A97B7}" sibTransId="{3C04FD5B-7A89-43E3-9DF9-DDE7F6994060}"/>
    <dgm:cxn modelId="{E89C7ED9-3F2A-4425-A87F-424C053C5EA0}" srcId="{6431FF83-BA2F-48B3-8F5A-CD25078DEE30}" destId="{DAAADA14-224A-4F4D-9568-26AFD6C9928F}" srcOrd="2" destOrd="0" parTransId="{E8EE4798-9191-4D8C-BBD9-98E5F2A8E39D}" sibTransId="{FF520A0B-5ACE-44E7-AAEA-61456D80E49A}"/>
    <dgm:cxn modelId="{5156EB9F-0D8D-4B5D-8F2D-A38B10D63BCA}" type="presOf" srcId="{DAAADA14-224A-4F4D-9568-26AFD6C9928F}" destId="{E4F032F5-4C09-40C6-A60C-14824C9215E8}" srcOrd="0" destOrd="0" presId="urn:microsoft.com/office/officeart/2005/8/layout/vProcess5"/>
    <dgm:cxn modelId="{3F0252B6-B39D-43E5-BDB4-76C3505FEE4E}" type="presOf" srcId="{292CF49C-2311-4DE4-B862-DEDD57E40D7D}" destId="{96ED9E4D-1F5C-43EB-8088-ACFAD0BA1EB8}" srcOrd="0" destOrd="0" presId="urn:microsoft.com/office/officeart/2005/8/layout/vProcess5"/>
    <dgm:cxn modelId="{4F1CA822-5067-47E2-BAD6-26FC377B7247}" type="presOf" srcId="{292CF49C-2311-4DE4-B862-DEDD57E40D7D}" destId="{2C11AC73-CDEB-4984-ABE8-47B9696E2165}" srcOrd="1" destOrd="0" presId="urn:microsoft.com/office/officeart/2005/8/layout/vProcess5"/>
    <dgm:cxn modelId="{93FBA51C-51C9-4B74-ABDC-C12C81F7D5C4}" type="presOf" srcId="{5385EF07-E7FC-4A19-B4BC-F8FA9F5B9AD6}" destId="{50C7F26A-9EB2-4C9C-A0D7-02909A0340EA}" srcOrd="1" destOrd="0" presId="urn:microsoft.com/office/officeart/2005/8/layout/vProcess5"/>
    <dgm:cxn modelId="{3FB8796C-E51D-4816-8AE4-D0FBCBDAAD0C}" type="presParOf" srcId="{8C962F9F-164A-4812-B78C-C6AEF2597589}" destId="{2F59D5F6-E623-4337-92B4-111E2C97299A}" srcOrd="0" destOrd="0" presId="urn:microsoft.com/office/officeart/2005/8/layout/vProcess5"/>
    <dgm:cxn modelId="{1FCB20DE-B6BA-4696-8FDF-656755BAAED7}" type="presParOf" srcId="{8C962F9F-164A-4812-B78C-C6AEF2597589}" destId="{F085E55F-15D2-48D8-BF81-7D2F953CA59C}" srcOrd="1" destOrd="0" presId="urn:microsoft.com/office/officeart/2005/8/layout/vProcess5"/>
    <dgm:cxn modelId="{378D97A9-20DE-4AA7-B659-D327211D7EE8}" type="presParOf" srcId="{8C962F9F-164A-4812-B78C-C6AEF2597589}" destId="{96ED9E4D-1F5C-43EB-8088-ACFAD0BA1EB8}" srcOrd="2" destOrd="0" presId="urn:microsoft.com/office/officeart/2005/8/layout/vProcess5"/>
    <dgm:cxn modelId="{50CE9A46-B591-440C-B993-9DBE1322E8BC}" type="presParOf" srcId="{8C962F9F-164A-4812-B78C-C6AEF2597589}" destId="{E4F032F5-4C09-40C6-A60C-14824C9215E8}" srcOrd="3" destOrd="0" presId="urn:microsoft.com/office/officeart/2005/8/layout/vProcess5"/>
    <dgm:cxn modelId="{344822AB-DB60-435E-9607-32CB250B236F}" type="presParOf" srcId="{8C962F9F-164A-4812-B78C-C6AEF2597589}" destId="{C8AB54CE-451C-4CC0-8A52-1EA6A701B993}" srcOrd="4" destOrd="0" presId="urn:microsoft.com/office/officeart/2005/8/layout/vProcess5"/>
    <dgm:cxn modelId="{C6D49441-10CB-41E2-801D-C282F47998D4}" type="presParOf" srcId="{8C962F9F-164A-4812-B78C-C6AEF2597589}" destId="{9EC09F53-31D5-4B1E-8A5D-5C0BA92F2003}" srcOrd="5" destOrd="0" presId="urn:microsoft.com/office/officeart/2005/8/layout/vProcess5"/>
    <dgm:cxn modelId="{63A4852B-504B-4071-8037-16C1B31B04B7}" type="presParOf" srcId="{8C962F9F-164A-4812-B78C-C6AEF2597589}" destId="{50C7F26A-9EB2-4C9C-A0D7-02909A0340EA}" srcOrd="6" destOrd="0" presId="urn:microsoft.com/office/officeart/2005/8/layout/vProcess5"/>
    <dgm:cxn modelId="{171B76B6-4639-4097-B575-1EEBD396D5E0}" type="presParOf" srcId="{8C962F9F-164A-4812-B78C-C6AEF2597589}" destId="{2C11AC73-CDEB-4984-ABE8-47B9696E2165}" srcOrd="7" destOrd="0" presId="urn:microsoft.com/office/officeart/2005/8/layout/vProcess5"/>
    <dgm:cxn modelId="{4F83A8A2-B5C3-4EA8-AAED-C5F7F7036880}" type="presParOf" srcId="{8C962F9F-164A-4812-B78C-C6AEF2597589}" destId="{4D723351-3A21-43ED-A04C-1DAD5E6D76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727C0-C241-4AEF-B3EC-1CC0111F5E94}">
      <dsp:nvSpPr>
        <dsp:cNvPr id="0" name=""/>
        <dsp:cNvSpPr/>
      </dsp:nvSpPr>
      <dsp:spPr>
        <a:xfrm rot="5400000">
          <a:off x="-312684" y="282403"/>
          <a:ext cx="1882692" cy="13178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MY HEALTH</a:t>
          </a:r>
          <a:endParaRPr lang="en-US" sz="1400" b="1" kern="1200" dirty="0"/>
        </a:p>
      </dsp:txBody>
      <dsp:txXfrm rot="-5400000">
        <a:off x="-30280" y="658941"/>
        <a:ext cx="1317884" cy="564808"/>
      </dsp:txXfrm>
    </dsp:sp>
    <dsp:sp modelId="{0CFC74EF-E761-46F7-86A3-17CA41115F68}">
      <dsp:nvSpPr>
        <dsp:cNvPr id="0" name=""/>
        <dsp:cNvSpPr/>
      </dsp:nvSpPr>
      <dsp:spPr>
        <a:xfrm rot="5400000">
          <a:off x="5820432" y="-4475099"/>
          <a:ext cx="1223749" cy="102288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Berlin Sans FB Demi" panose="020E0802020502020306" pitchFamily="34" charset="0"/>
            </a:rPr>
            <a:t>User login and take information about health status</a:t>
          </a:r>
          <a:endParaRPr lang="en-US" sz="180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Berlin Sans FB Demi" panose="020E0802020502020306" pitchFamily="34" charset="0"/>
            </a:rPr>
            <a:t>Events notification related to registered concern</a:t>
          </a:r>
          <a:endParaRPr lang="en-US" sz="180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Berlin Sans FB Demi" panose="020E0802020502020306" pitchFamily="34" charset="0"/>
            </a:rPr>
            <a:t>Ongoing and upcoming health program information</a:t>
          </a:r>
          <a:endParaRPr lang="en-US" sz="1800" kern="1200" dirty="0">
            <a:latin typeface="Berlin Sans FB Demi" panose="020E0802020502020306" pitchFamily="34" charset="0"/>
          </a:endParaRPr>
        </a:p>
      </dsp:txBody>
      <dsp:txXfrm rot="-5400000">
        <a:off x="1317884" y="87188"/>
        <a:ext cx="10169107" cy="1104271"/>
      </dsp:txXfrm>
    </dsp:sp>
    <dsp:sp modelId="{A353FE91-9C4C-47E5-A00A-3073E5D06E0E}">
      <dsp:nvSpPr>
        <dsp:cNvPr id="0" name=""/>
        <dsp:cNvSpPr/>
      </dsp:nvSpPr>
      <dsp:spPr>
        <a:xfrm rot="5400000">
          <a:off x="-312684" y="1977343"/>
          <a:ext cx="1882692" cy="13178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VACCINE &amp; COVID CARE</a:t>
          </a:r>
          <a:endParaRPr lang="en-US" sz="1400" b="1" kern="1200" dirty="0"/>
        </a:p>
      </dsp:txBody>
      <dsp:txXfrm rot="-5400000">
        <a:off x="-30280" y="2353881"/>
        <a:ext cx="1317884" cy="564808"/>
      </dsp:txXfrm>
    </dsp:sp>
    <dsp:sp modelId="{7A104F18-BE77-4ACE-A199-5AE926173378}">
      <dsp:nvSpPr>
        <dsp:cNvPr id="0" name=""/>
        <dsp:cNvSpPr/>
      </dsp:nvSpPr>
      <dsp:spPr>
        <a:xfrm rot="5400000">
          <a:off x="5790152" y="-2836060"/>
          <a:ext cx="1223749" cy="102288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Berlin Sans FB Demi" panose="020E0802020502020306" pitchFamily="34" charset="0"/>
            </a:rPr>
            <a:t>Vaccination center and vaccine information</a:t>
          </a:r>
          <a:endParaRPr lang="en-US" sz="1800" b="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Berlin Sans FB Demi" panose="020E0802020502020306" pitchFamily="34" charset="0"/>
            </a:rPr>
            <a:t>E-registration for vaccine</a:t>
          </a:r>
          <a:endParaRPr lang="en-US" sz="1800" b="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Berlin Sans FB Demi" panose="020E0802020502020306" pitchFamily="34" charset="0"/>
            </a:rPr>
            <a:t>Information about beds, ventilators nearby</a:t>
          </a:r>
          <a:endParaRPr lang="en-US" sz="1800" b="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Berlin Sans FB Demi" panose="020E0802020502020306" pitchFamily="34" charset="0"/>
            </a:rPr>
            <a:t>Queries related to covid </a:t>
          </a:r>
          <a:endParaRPr lang="en-US" sz="1800" b="0" kern="1200" dirty="0">
            <a:latin typeface="Berlin Sans FB Demi" panose="020E0802020502020306" pitchFamily="34" charset="0"/>
          </a:endParaRPr>
        </a:p>
      </dsp:txBody>
      <dsp:txXfrm rot="-5400000">
        <a:off x="1287604" y="1726227"/>
        <a:ext cx="10169107" cy="1104271"/>
      </dsp:txXfrm>
    </dsp:sp>
    <dsp:sp modelId="{D078F1E2-DD00-4669-86E2-1D248EDF54AD}">
      <dsp:nvSpPr>
        <dsp:cNvPr id="0" name=""/>
        <dsp:cNvSpPr/>
      </dsp:nvSpPr>
      <dsp:spPr>
        <a:xfrm rot="5400000">
          <a:off x="-191517" y="3547592"/>
          <a:ext cx="1882692" cy="156021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E-CONSULATANCY</a:t>
          </a:r>
          <a:endParaRPr lang="en-US" sz="1400" b="1" kern="1200" dirty="0"/>
        </a:p>
      </dsp:txBody>
      <dsp:txXfrm rot="-5400000">
        <a:off x="-30279" y="4166464"/>
        <a:ext cx="1560217" cy="322475"/>
      </dsp:txXfrm>
    </dsp:sp>
    <dsp:sp modelId="{B5B85023-55CB-47F8-963E-5DAF6521D5E0}">
      <dsp:nvSpPr>
        <dsp:cNvPr id="0" name=""/>
        <dsp:cNvSpPr/>
      </dsp:nvSpPr>
      <dsp:spPr>
        <a:xfrm rot="5400000">
          <a:off x="5911318" y="-1055587"/>
          <a:ext cx="1223749" cy="10107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Berlin Sans FB Demi" panose="020E0802020502020306" pitchFamily="34" charset="0"/>
            </a:rPr>
            <a:t>Health articles and doctor blog</a:t>
          </a:r>
          <a:endParaRPr lang="en-US" sz="180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Berlin Sans FB Demi" panose="020E0802020502020306" pitchFamily="34" charset="0"/>
            </a:rPr>
            <a:t>Digital appointment and inquiries</a:t>
          </a:r>
          <a:endParaRPr lang="en-US" sz="1800" kern="1200" dirty="0">
            <a:latin typeface="Berlin Sans FB Demi" panose="020E0802020502020306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Berlin Sans FB Demi" panose="020E0802020502020306" pitchFamily="34" charset="0"/>
            </a:rPr>
            <a:t>Virtual follow up</a:t>
          </a:r>
          <a:endParaRPr lang="en-US" sz="1800" kern="1200" dirty="0">
            <a:latin typeface="Berlin Sans FB Demi" panose="020E0802020502020306" pitchFamily="34" charset="0"/>
          </a:endParaRPr>
        </a:p>
      </dsp:txBody>
      <dsp:txXfrm rot="-5400000">
        <a:off x="1469376" y="3446094"/>
        <a:ext cx="10047895" cy="1104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4B2A4-22AF-4196-A5EE-C73DC30ABD61}">
      <dsp:nvSpPr>
        <dsp:cNvPr id="0" name=""/>
        <dsp:cNvSpPr/>
      </dsp:nvSpPr>
      <dsp:spPr>
        <a:xfrm rot="19332634">
          <a:off x="3064235" y="1439691"/>
          <a:ext cx="739357" cy="5384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target</a:t>
          </a:r>
          <a:endParaRPr lang="en-US" sz="1600" kern="1200" dirty="0"/>
        </a:p>
      </dsp:txBody>
      <dsp:txXfrm>
        <a:off x="3170718" y="1517238"/>
        <a:ext cx="526391" cy="383349"/>
      </dsp:txXfrm>
    </dsp:sp>
    <dsp:sp modelId="{9574332B-20A0-484E-BD77-034BDAC5B0CD}">
      <dsp:nvSpPr>
        <dsp:cNvPr id="0" name=""/>
        <dsp:cNvSpPr/>
      </dsp:nvSpPr>
      <dsp:spPr>
        <a:xfrm>
          <a:off x="3043130" y="4045628"/>
          <a:ext cx="390984" cy="3374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12C1A-B127-4CAD-A31D-8C997A848211}">
      <dsp:nvSpPr>
        <dsp:cNvPr id="0" name=""/>
        <dsp:cNvSpPr/>
      </dsp:nvSpPr>
      <dsp:spPr>
        <a:xfrm>
          <a:off x="492729" y="2842017"/>
          <a:ext cx="3909007" cy="30083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8C11CC-CF61-49BE-A96E-1A8EAB74D31D}">
      <dsp:nvSpPr>
        <dsp:cNvPr id="0" name=""/>
        <dsp:cNvSpPr/>
      </dsp:nvSpPr>
      <dsp:spPr>
        <a:xfrm>
          <a:off x="7265214" y="1368267"/>
          <a:ext cx="390984" cy="3374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191F58-A132-4BF2-8D7E-C4A8C54489AC}">
      <dsp:nvSpPr>
        <dsp:cNvPr id="0" name=""/>
        <dsp:cNvSpPr/>
      </dsp:nvSpPr>
      <dsp:spPr>
        <a:xfrm>
          <a:off x="4105898" y="1935806"/>
          <a:ext cx="4503103" cy="3461947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Berlin Sans FB Demi" panose="020E0802020502020306" pitchFamily="34" charset="0"/>
            </a:rPr>
            <a:t>General public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Berlin Sans FB Demi" panose="020E0802020502020306" pitchFamily="34" charset="0"/>
            </a:rPr>
            <a:t>Doctors &amp; hospitals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latin typeface="Berlin Sans FB Demi" panose="020E0802020502020306" pitchFamily="34" charset="0"/>
            </a:rPr>
            <a:t>Event organizer</a:t>
          </a:r>
          <a:endParaRPr lang="en-US" sz="2800" b="0" kern="1200" dirty="0">
            <a:latin typeface="Berlin Sans FB Demi" panose="020E0802020502020306" pitchFamily="34" charset="0"/>
          </a:endParaRPr>
        </a:p>
      </dsp:txBody>
      <dsp:txXfrm>
        <a:off x="4769652" y="2446095"/>
        <a:ext cx="3175595" cy="2441369"/>
      </dsp:txXfrm>
    </dsp:sp>
    <dsp:sp modelId="{B0A9F781-ABD5-4383-9662-4999BBABB35C}">
      <dsp:nvSpPr>
        <dsp:cNvPr id="0" name=""/>
        <dsp:cNvSpPr/>
      </dsp:nvSpPr>
      <dsp:spPr>
        <a:xfrm>
          <a:off x="3523734" y="2750866"/>
          <a:ext cx="390984" cy="3374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2ED473-26FF-4038-935C-96985536FCAE}">
      <dsp:nvSpPr>
        <dsp:cNvPr id="0" name=""/>
        <dsp:cNvSpPr/>
      </dsp:nvSpPr>
      <dsp:spPr>
        <a:xfrm>
          <a:off x="7461150" y="0"/>
          <a:ext cx="3346265" cy="288570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1EBF39-9C91-47D5-A116-CF4D156D4291}">
      <dsp:nvSpPr>
        <dsp:cNvPr id="0" name=""/>
        <dsp:cNvSpPr/>
      </dsp:nvSpPr>
      <dsp:spPr>
        <a:xfrm>
          <a:off x="7288058" y="4376366"/>
          <a:ext cx="390984" cy="3374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5E55F-15D2-48D8-BF81-7D2F953CA59C}">
      <dsp:nvSpPr>
        <dsp:cNvPr id="0" name=""/>
        <dsp:cNvSpPr/>
      </dsp:nvSpPr>
      <dsp:spPr>
        <a:xfrm>
          <a:off x="-188179" y="29352"/>
          <a:ext cx="10462946" cy="18757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 Demi" panose="020E0802020502020306" pitchFamily="34" charset="0"/>
            </a:rPr>
            <a:t>To disseminate reliable information to public about health events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 Demi" panose="020E0802020502020306" pitchFamily="34" charset="0"/>
            </a:rPr>
            <a:t>To make healthcare services accessible and hassle-free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 Demi" panose="020E0802020502020306" pitchFamily="34" charset="0"/>
            </a:rPr>
            <a:t>To digitalize health sector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latin typeface="Berlin Sans FB Demi" panose="020E0802020502020306" pitchFamily="34" charset="0"/>
          </a:endParaRPr>
        </a:p>
      </dsp:txBody>
      <dsp:txXfrm>
        <a:off x="-133241" y="84290"/>
        <a:ext cx="8210585" cy="1765838"/>
      </dsp:txXfrm>
    </dsp:sp>
    <dsp:sp modelId="{96ED9E4D-1F5C-43EB-8088-ACFAD0BA1EB8}">
      <dsp:nvSpPr>
        <dsp:cNvPr id="0" name=""/>
        <dsp:cNvSpPr/>
      </dsp:nvSpPr>
      <dsp:spPr>
        <a:xfrm>
          <a:off x="646113" y="4378419"/>
          <a:ext cx="10355869" cy="1876465"/>
        </a:xfrm>
        <a:prstGeom prst="roundRect">
          <a:avLst>
            <a:gd name="adj" fmla="val 10000"/>
          </a:avLst>
        </a:prstGeom>
        <a:solidFill>
          <a:schemeClr val="accent5">
            <a:hueOff val="14692"/>
            <a:satOff val="-3552"/>
            <a:lumOff val="-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erlin Sans FB Demi" panose="020E0802020502020306" pitchFamily="34" charset="0"/>
            </a:rPr>
            <a:t>2nd Update roll: Diet plan design, full fledged app development, contact tracing and notifications, medicine reminder with pop up notifications feature</a:t>
          </a:r>
          <a:endParaRPr lang="en-US" sz="2800" kern="1200" dirty="0">
            <a:latin typeface="Berlin Sans FB Demi" panose="020E0802020502020306" pitchFamily="34" charset="0"/>
          </a:endParaRPr>
        </a:p>
      </dsp:txBody>
      <dsp:txXfrm>
        <a:off x="701073" y="4433379"/>
        <a:ext cx="7981522" cy="1766545"/>
      </dsp:txXfrm>
    </dsp:sp>
    <dsp:sp modelId="{E4F032F5-4C09-40C6-A60C-14824C9215E8}">
      <dsp:nvSpPr>
        <dsp:cNvPr id="0" name=""/>
        <dsp:cNvSpPr/>
      </dsp:nvSpPr>
      <dsp:spPr>
        <a:xfrm>
          <a:off x="1164220" y="1976745"/>
          <a:ext cx="9693396" cy="2266451"/>
        </a:xfrm>
        <a:prstGeom prst="roundRect">
          <a:avLst>
            <a:gd name="adj" fmla="val 10000"/>
          </a:avLst>
        </a:prstGeom>
        <a:solidFill>
          <a:schemeClr val="accent5">
            <a:hueOff val="29384"/>
            <a:satOff val="-7104"/>
            <a:lumOff val="-125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erlin Sans FB Demi" panose="020E0802020502020306" pitchFamily="34" charset="0"/>
            </a:rPr>
            <a:t>1st Update roll: Medicine scanner and description with voice(for visually impaired) and subtitles (for hearing impaired); emphasize on Mental Health via questionnaire,bot and even doctors for online counseling</a:t>
          </a:r>
          <a:r>
            <a:rPr lang="en-US" sz="1600" kern="1200" dirty="0" smtClean="0">
              <a:latin typeface="Berlin Sans FB Demi" panose="020E0802020502020306" pitchFamily="34" charset="0"/>
            </a:rPr>
            <a:t>.</a:t>
          </a:r>
          <a:endParaRPr lang="en-US" sz="1600" kern="1200" dirty="0">
            <a:latin typeface="Berlin Sans FB Demi" panose="020E0802020502020306" pitchFamily="34" charset="0"/>
          </a:endParaRPr>
        </a:p>
      </dsp:txBody>
      <dsp:txXfrm>
        <a:off x="1230602" y="2043127"/>
        <a:ext cx="7441061" cy="2133687"/>
      </dsp:txXfrm>
    </dsp:sp>
    <dsp:sp modelId="{C8AB54CE-451C-4CC0-8A52-1EA6A701B993}">
      <dsp:nvSpPr>
        <dsp:cNvPr id="0" name=""/>
        <dsp:cNvSpPr/>
      </dsp:nvSpPr>
      <dsp:spPr>
        <a:xfrm>
          <a:off x="8324370" y="1325489"/>
          <a:ext cx="1219702" cy="1219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598803" y="1325489"/>
        <a:ext cx="670836" cy="917826"/>
      </dsp:txXfrm>
    </dsp:sp>
    <dsp:sp modelId="{9EC09F53-31D5-4B1E-8A5D-5C0BA92F2003}">
      <dsp:nvSpPr>
        <dsp:cNvPr id="0" name=""/>
        <dsp:cNvSpPr/>
      </dsp:nvSpPr>
      <dsp:spPr>
        <a:xfrm>
          <a:off x="9149519" y="3502189"/>
          <a:ext cx="1219702" cy="1219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7665"/>
            <a:satOff val="-21157"/>
            <a:lumOff val="-286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423952" y="3502189"/>
        <a:ext cx="670836" cy="917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823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7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36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133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4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7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1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6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7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90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rgbClr val="F3AB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261CC8-F776-402E-AC0D-EEFBE6AB27A1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092BCE-4A59-42AB-A64C-ED1F60927C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6200"/>
                    </a14:imgEffect>
                    <a14:imgEffect>
                      <a14:saturation sat="96000"/>
                    </a14:imgEffect>
                    <a14:imgEffect>
                      <a14:brightnessContrast bright="28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58" y="227689"/>
            <a:ext cx="6731540" cy="6731540"/>
          </a:xfrm>
          <a:prstGeom prst="rect">
            <a:avLst/>
          </a:prstGeom>
          <a:effectLst>
            <a:reflection stA="15000"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142038" y="987437"/>
            <a:ext cx="6352160" cy="110799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  PROJECT PEN</a:t>
            </a:r>
            <a:endParaRPr lang="en-US" sz="6600" b="1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5305" y="341744"/>
            <a:ext cx="64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Health and pandemic response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7055" y="2217906"/>
            <a:ext cx="591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(Personal </a:t>
            </a:r>
            <a:r>
              <a:rPr lang="en-US" sz="28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lang="en-US" sz="28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vent Notification)</a:t>
            </a:r>
            <a:endParaRPr lang="en-US" sz="28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575" y="4221804"/>
            <a:ext cx="6656826" cy="14773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TEAM MEMBERS: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SATYASHA KHADKA (077BCT078)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SHUVANGHI ADHIKARI (077BCT080)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SUBHAM SHRESTHA(077BCT082)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SUDIP TIWARI (077BCT085)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72000"/>
                    </a14:imgEffect>
                    <a14:imgEffect>
                      <a14:brightnessContrast bright="12000"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00627">
            <a:off x="7609734" y="2786531"/>
            <a:ext cx="3619500" cy="36195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4479" y="3637029"/>
            <a:ext cx="6389356" cy="5847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TECHNOPHILES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52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4248" y="515565"/>
            <a:ext cx="6060332" cy="1446550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WHY?</a:t>
            </a:r>
            <a:endParaRPr lang="en-US" sz="8800" b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742" y="96926"/>
            <a:ext cx="5501900" cy="3745148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2" y="1671585"/>
            <a:ext cx="5186415" cy="5186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9847" y="3026466"/>
            <a:ext cx="1040235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erlin Sans FB Demi" panose="020E0802020502020306" pitchFamily="34" charset="0"/>
              </a:rPr>
              <a:t>The present context of the pandemic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erlin Sans FB Demi" panose="020E0802020502020306" pitchFamily="34" charset="0"/>
              </a:rPr>
              <a:t>L</a:t>
            </a:r>
            <a:r>
              <a:rPr lang="en-US" sz="32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erlin Sans FB Demi" panose="020E0802020502020306" pitchFamily="34" charset="0"/>
              </a:rPr>
              <a:t>ack reliable information to public about health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erlin Sans FB Demi" panose="020E0802020502020306" pitchFamily="34" charset="0"/>
              </a:rPr>
              <a:t>Hassle filled healthcare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erlin Sans FB Demi" panose="020E0802020502020306" pitchFamily="34" charset="0"/>
              </a:rPr>
              <a:t>Improper vaccine 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erlin Sans FB Demi" panose="020E0802020502020306" pitchFamily="34" charset="0"/>
              </a:rPr>
              <a:t>No information about ongoing health events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28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8527" y="126459"/>
            <a:ext cx="5311303" cy="1107996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WHAT</a:t>
            </a:r>
            <a:r>
              <a:rPr lang="en-US" sz="5400" b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?</a:t>
            </a:r>
            <a:endParaRPr lang="en-US" sz="5400" b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9" y="443037"/>
            <a:ext cx="5717511" cy="467162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904673" y="2208179"/>
            <a:ext cx="101167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PEN (PERSONAL EVENT NOTIFICATION)</a:t>
            </a:r>
            <a:endParaRPr lang="en-US" b="1" dirty="0" smtClean="0">
              <a:solidFill>
                <a:schemeClr val="accent2"/>
              </a:solidFill>
              <a:latin typeface="Algerian" panose="04020705040A02060702" pitchFamily="82" charset="0"/>
            </a:endParaRPr>
          </a:p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DIGITAL HEALTH CARE SYSTEM</a:t>
            </a:r>
          </a:p>
          <a:p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3200" b="1" dirty="0" smtClean="0"/>
              <a:t>FEATURES OVERVIEW: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MY HEALTH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VACCINE AND COVID CARE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E-CONSULTATIONS AND APPOINTMENT BOOKING</a:t>
            </a:r>
          </a:p>
        </p:txBody>
      </p:sp>
    </p:spTree>
    <p:extLst>
      <p:ext uri="{BB962C8B-B14F-4D97-AF65-F5344CB8AC3E}">
        <p14:creationId xmlns:p14="http://schemas.microsoft.com/office/powerpoint/2010/main" val="1339207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95" y="0"/>
            <a:ext cx="6293796" cy="923330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HOW?</a:t>
            </a:r>
            <a:endParaRPr lang="en-US" sz="5400" b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03576509"/>
              </p:ext>
            </p:extLst>
          </p:nvPr>
        </p:nvGraphicFramePr>
        <p:xfrm>
          <a:off x="0" y="1429966"/>
          <a:ext cx="11546731" cy="527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0" t="116638" r="62450" b="-20425"/>
          <a:stretch/>
        </p:blipFill>
        <p:spPr>
          <a:xfrm>
            <a:off x="9908430" y="2966935"/>
            <a:ext cx="45719" cy="72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59" y="1006592"/>
            <a:ext cx="1596350" cy="15963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0" y="4351692"/>
            <a:ext cx="1657640" cy="16576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99" y="2777826"/>
            <a:ext cx="1468860" cy="14688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46416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9226" y="0"/>
            <a:ext cx="6060334" cy="923330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WHOM?</a:t>
            </a:r>
            <a:endParaRPr lang="en-US" sz="5400" b="1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084279"/>
              </p:ext>
            </p:extLst>
          </p:nvPr>
        </p:nvGraphicFramePr>
        <p:xfrm>
          <a:off x="0" y="272375"/>
          <a:ext cx="11741284" cy="658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232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08962504"/>
              </p:ext>
            </p:extLst>
          </p:nvPr>
        </p:nvGraphicFramePr>
        <p:xfrm>
          <a:off x="972766" y="603115"/>
          <a:ext cx="11001983" cy="625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425" y="0"/>
            <a:ext cx="478600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OUR VISION</a:t>
            </a:r>
            <a:endParaRPr lang="en-US" sz="40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10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7907" y="992619"/>
            <a:ext cx="7714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anose="020E0802020502020306" pitchFamily="34" charset="0"/>
              </a:rPr>
              <a:t>THANK YOU 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7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75" y="2241253"/>
            <a:ext cx="8404698" cy="4412467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94338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238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 Black</vt:lpstr>
      <vt:lpstr>Arial Rounded MT Bold</vt:lpstr>
      <vt:lpstr>Berlin Sans FB Demi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2022-01-28T13:38:40Z</dcterms:created>
  <dcterms:modified xsi:type="dcterms:W3CDTF">2022-01-29T03:09:17Z</dcterms:modified>
</cp:coreProperties>
</file>