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>
      <p:cViewPr varScale="1">
        <p:scale>
          <a:sx n="68" d="100"/>
          <a:sy n="68" d="100"/>
        </p:scale>
        <p:origin x="325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5523" y="1258316"/>
            <a:ext cx="4245452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608" y="5166359"/>
            <a:ext cx="5919470" cy="224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897" y="880364"/>
            <a:ext cx="4030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none" spc="-5" dirty="0"/>
              <a:t>PROGRAMMIMG</a:t>
            </a:r>
            <a:r>
              <a:rPr sz="2500" u="none" spc="-30" dirty="0"/>
              <a:t> </a:t>
            </a:r>
            <a:r>
              <a:rPr sz="2500" u="none" spc="-5" dirty="0"/>
              <a:t>IN</a:t>
            </a:r>
            <a:r>
              <a:rPr sz="2500" u="none" spc="-25" dirty="0"/>
              <a:t> </a:t>
            </a:r>
            <a:r>
              <a:rPr sz="2500" u="none" spc="-5" dirty="0"/>
              <a:t>JAVA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937258" y="1499107"/>
            <a:ext cx="3549650" cy="130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Times New Roman"/>
                <a:cs typeface="Times New Roman"/>
              </a:rPr>
              <a:t>“TEXT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EDITOR”</a:t>
            </a:r>
            <a:endParaRPr sz="2200">
              <a:latin typeface="Times New Roman"/>
              <a:cs typeface="Times New Roman"/>
            </a:endParaRPr>
          </a:p>
          <a:p>
            <a:pPr marL="12700" marR="5080" indent="687070">
              <a:lnSpc>
                <a:spcPct val="137800"/>
              </a:lnSpc>
              <a:spcBef>
                <a:spcPts val="1455"/>
              </a:spcBef>
            </a:pPr>
            <a:r>
              <a:rPr sz="1800" b="1" spc="-5" dirty="0">
                <a:latin typeface="Times New Roman"/>
                <a:cs typeface="Times New Roman"/>
              </a:rPr>
              <a:t>Bachelor in Technology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(Computer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science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5" dirty="0">
                <a:latin typeface="Times New Roman"/>
                <a:cs typeface="Times New Roman"/>
              </a:rPr>
              <a:t> engineering)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6678" y="3936288"/>
            <a:ext cx="2127250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6700"/>
              </a:lnSpc>
              <a:spcBef>
                <a:spcPts val="95"/>
              </a:spcBef>
            </a:pPr>
            <a:r>
              <a:rPr sz="1500" b="1" dirty="0">
                <a:latin typeface="Times New Roman"/>
                <a:cs typeface="Times New Roman"/>
              </a:rPr>
              <a:t>SCHOOL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CSE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(LPU)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PHAGWARA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R="45085" algn="ctr">
              <a:lnSpc>
                <a:spcPct val="100000"/>
              </a:lnSpc>
            </a:pPr>
            <a:r>
              <a:rPr sz="1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</a:t>
            </a:r>
            <a:r>
              <a:rPr sz="15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82898"/>
              </p:ext>
            </p:extLst>
          </p:nvPr>
        </p:nvGraphicFramePr>
        <p:xfrm>
          <a:off x="1054608" y="5166359"/>
          <a:ext cx="5910579" cy="2234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88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15" dirty="0">
                          <a:latin typeface="Sylfaen"/>
                          <a:cs typeface="Sylfaen"/>
                        </a:rPr>
                        <a:t>1. </a:t>
                      </a:r>
                      <a:r>
                        <a:rPr sz="1600" b="1" spc="265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b="1" spc="30" dirty="0">
                          <a:latin typeface="Sylfaen"/>
                          <a:cs typeface="Sylfaen"/>
                        </a:rPr>
                        <a:t>SUBHADIP</a:t>
                      </a:r>
                      <a:r>
                        <a:rPr sz="1600" b="1" dirty="0">
                          <a:latin typeface="Sylfaen"/>
                          <a:cs typeface="Sylfaen"/>
                        </a:rPr>
                        <a:t> </a:t>
                      </a:r>
                      <a:r>
                        <a:rPr sz="1600" b="1" spc="30" dirty="0">
                          <a:latin typeface="Sylfaen"/>
                          <a:cs typeface="Sylfaen"/>
                        </a:rPr>
                        <a:t>DUTTA</a:t>
                      </a:r>
                      <a:endParaRPr sz="1600" b="1" dirty="0">
                        <a:latin typeface="Sylfaen"/>
                        <a:cs typeface="Sylfaen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sz="1500" b="1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NO: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12104729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ROLLNO: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RK21BGB43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SUBHAM</a:t>
                      </a:r>
                      <a:r>
                        <a:rPr sz="15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RAY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sz="15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121</a:t>
                      </a:r>
                      <a:r>
                        <a:rPr lang="en-US" sz="1500" b="1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0037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ROLLNO: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RK21BGB31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5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ANIWESH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OJHA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sz="15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12111612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500" b="1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:RK21BGA37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15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NV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ANURAG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sz="1500" b="1" u="heavy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12104883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500" b="1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NO: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RK21BGA25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80937" y="7651801"/>
            <a:ext cx="2074545" cy="11474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935"/>
              </a:spcBef>
            </a:pPr>
            <a:r>
              <a:rPr sz="1500" b="1" spc="-5" dirty="0">
                <a:latin typeface="Times New Roman"/>
                <a:cs typeface="Times New Roman"/>
              </a:rPr>
              <a:t>SECTION: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K21BG</a:t>
            </a:r>
            <a:endParaRPr sz="15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840"/>
              </a:spcBef>
            </a:pPr>
            <a:r>
              <a:rPr sz="1500" b="1" spc="-5" dirty="0">
                <a:latin typeface="Times New Roman"/>
                <a:cs typeface="Times New Roman"/>
              </a:rPr>
              <a:t>Course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code: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CSE310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Times New Roman"/>
                <a:cs typeface="Times New Roman"/>
              </a:rPr>
              <a:t>Faculty:</a:t>
            </a:r>
            <a:r>
              <a:rPr sz="1500" b="1" spc="3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SHRUTI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MAM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896" y="2814185"/>
            <a:ext cx="1153822" cy="1159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5482844"/>
            <a:ext cx="488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FULL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WITH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089395"/>
            <a:ext cx="4100829" cy="35477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647700">
              <a:lnSpc>
                <a:spcPct val="104299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// Java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 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 editor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 java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 java.awt.*;</a:t>
            </a:r>
            <a:endParaRPr sz="1400">
              <a:latin typeface="Times New Roman"/>
              <a:cs typeface="Times New Roman"/>
            </a:endParaRPr>
          </a:p>
          <a:p>
            <a:pPr marL="12700" marR="252412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import javax.swing.*;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java.io.*;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java.awt.event.*;</a:t>
            </a:r>
            <a:endParaRPr sz="1400">
              <a:latin typeface="Times New Roman"/>
              <a:cs typeface="Times New Roman"/>
            </a:endParaRPr>
          </a:p>
          <a:p>
            <a:pPr marL="12700" marR="1763395">
              <a:lnSpc>
                <a:spcPts val="175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import javax.swing.plaf.metal.*;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 javax.swing.text.*;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class editor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extends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JFrame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ActionListener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469900" marR="2319020">
              <a:lnSpc>
                <a:spcPts val="175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JTextArea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294703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Frame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JFrame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marR="2640330">
              <a:lnSpc>
                <a:spcPct val="102899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Constructor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editor()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5864056" cy="4002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9508"/>
            <a:ext cx="5857240" cy="8842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JFrame("editor");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try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look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UIManager.setLookAndFeel("javax.swing.plaf.metal.MetalLookAndFeel")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384300" marR="208915">
              <a:lnSpc>
                <a:spcPct val="102899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// 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ocean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MetalLookAndFeel.setCurrentTheme(new OceanTheme());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catch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(Exception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JTextArea();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menubar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JMenuBar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JMenuBar();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JMenu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m1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JMenu("File");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items</a:t>
            </a:r>
            <a:endParaRPr sz="1400">
              <a:latin typeface="Times New Roman"/>
              <a:cs typeface="Times New Roman"/>
            </a:endParaRPr>
          </a:p>
          <a:p>
            <a:pPr marL="927100" marR="1753870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JMenuItem mi1 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JMenuItem("New");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JMenuItem mi2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JMenuItem("Open");</a:t>
            </a:r>
            <a:endParaRPr sz="1400">
              <a:latin typeface="Times New Roman"/>
              <a:cs typeface="Times New Roman"/>
            </a:endParaRPr>
          </a:p>
          <a:p>
            <a:pPr marL="927100" marR="1792605">
              <a:lnSpc>
                <a:spcPct val="102899"/>
              </a:lnSpc>
              <a:spcBef>
                <a:spcPts val="25"/>
              </a:spcBef>
            </a:pPr>
            <a:r>
              <a:rPr sz="1400" spc="-5" dirty="0">
                <a:latin typeface="Times New Roman"/>
                <a:cs typeface="Times New Roman"/>
              </a:rPr>
              <a:t>JMenuItem mi3 = new JMenuItem("Save");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JMenuItem mi9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JMenuItem("Print");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 marR="2853055">
              <a:lnSpc>
                <a:spcPct val="103600"/>
              </a:lnSpc>
            </a:pPr>
            <a:r>
              <a:rPr sz="1400" spc="-5" dirty="0">
                <a:latin typeface="Times New Roman"/>
                <a:cs typeface="Times New Roman"/>
              </a:rPr>
              <a:t>// Add action listener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mi1.addActionListener(this);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mi2.addActionListener(this);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mi3.addActionListener(this);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mi9.addActionListener(this);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m1.add(mi1);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m1.add(mi2);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m1.add(mi3);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889508"/>
            <a:ext cx="3632200" cy="8842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m1.add(mi9);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JMenu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m2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JMenu("Edit");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JMenuItem mi4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new JMenuItem("cut");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02899"/>
              </a:lnSpc>
              <a:spcBef>
                <a:spcPts val="25"/>
              </a:spcBef>
            </a:pPr>
            <a:r>
              <a:rPr sz="1400" spc="-5" dirty="0">
                <a:latin typeface="Times New Roman"/>
                <a:cs typeface="Times New Roman"/>
              </a:rPr>
              <a:t>JMenuItem mi5 = new JMenuItem("copy");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JMenuItem mi6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JMenuItem("paste");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marR="1084580">
              <a:lnSpc>
                <a:spcPct val="103299"/>
              </a:lnSpc>
            </a:pPr>
            <a:r>
              <a:rPr sz="1400" spc="-5" dirty="0">
                <a:latin typeface="Times New Roman"/>
                <a:cs typeface="Times New Roman"/>
              </a:rPr>
              <a:t>// Add action listener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mi4.addActionListener(this);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mi5.addActionListener(this);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mi6.addActionListener(this);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m2.add(mi4);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m2.add(mi5);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m2.add(mi6);</a:t>
            </a:r>
            <a:endParaRPr sz="1400">
              <a:latin typeface="Times New Roman"/>
              <a:cs typeface="Times New Roman"/>
            </a:endParaRPr>
          </a:p>
          <a:p>
            <a:pPr marL="469900" marR="64769">
              <a:lnSpc>
                <a:spcPts val="3479"/>
              </a:lnSpc>
              <a:spcBef>
                <a:spcPts val="395"/>
              </a:spcBef>
            </a:pPr>
            <a:r>
              <a:rPr sz="1400" spc="-5" dirty="0">
                <a:latin typeface="Times New Roman"/>
                <a:cs typeface="Times New Roman"/>
              </a:rPr>
              <a:t>JMenuItem mc = new JMenuItem("close");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mc.addActionListener(this);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mb.add(m1);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mb.add(m2);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mb.add(mc);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1717039">
              <a:lnSpc>
                <a:spcPct val="1038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f.setJMenuBar(mb);  f.add(t);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f.setSize(500, 500);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f.show();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pressed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public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void actionPerformed(ActionEvent 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e.getActionCommand();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927100" marR="1703705" indent="-457200">
              <a:lnSpc>
                <a:spcPct val="102899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if (s.equals("cut"))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t.cut();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9508"/>
            <a:ext cx="5561965" cy="8842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 marR="2728595" indent="-457200">
              <a:lnSpc>
                <a:spcPts val="175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else if (s.equals("copy"))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t.copy();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 marR="2708910" indent="-457200">
              <a:lnSpc>
                <a:spcPct val="102899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else if (s.equals("paste"))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t.paste();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(s.equals("Save"))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84300" marR="124777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Create an object of JFileChooser class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JFileChooser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JFileChooser("f:");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 Invoke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showsSaveDialog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dialog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j.showSaveDialog(null);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if (r == JFileChooser.APPROVE_OPTION)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841500" marR="137160">
              <a:lnSpc>
                <a:spcPct val="102899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// 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directory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fi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File(j.getSelectedFile().getAbsolutePath());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try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writer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FileWriter wr = new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FileWriter(fi, false);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298700" marR="5080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Create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buffered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writer 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BufferedWriter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new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BufferedWriter(wr);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298700" marR="179387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Write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w.write(t.getText());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w.flush();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w.close();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2298700" marR="659130" indent="-457200">
              <a:lnSpc>
                <a:spcPts val="175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catch (Exception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evt) {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JOptionPane.showMessageDialog(f,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evt.getMessage());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// If the user cancelled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operation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9508"/>
            <a:ext cx="5843270" cy="8622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JOptionPane.showMessageDialog(f, "the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cancelled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operation");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 marR="3009900" indent="-457200">
              <a:lnSpc>
                <a:spcPct val="102899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else if (s.equals("Print"))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try {</a:t>
            </a:r>
            <a:endParaRPr sz="1400">
              <a:latin typeface="Times New Roman"/>
              <a:cs typeface="Times New Roman"/>
            </a:endParaRPr>
          </a:p>
          <a:p>
            <a:pPr marL="1841500" marR="2971165">
              <a:lnSpc>
                <a:spcPts val="175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t.print();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catch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(Exception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evt)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JOptionPane.showMessageDialog(f, evt.getMessage());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(s.equals("Open"))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84300" marR="1529080">
              <a:lnSpc>
                <a:spcPts val="175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// Create an object of JFileChooser class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JFileChooser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JFileChooser("f:");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showsOpenDialog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dialog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 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j.showOpenDialog(null);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 the 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selects a file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if (r == JFileChooser.APPROVE_OPTION) {</a:t>
            </a:r>
            <a:endParaRPr sz="1400">
              <a:latin typeface="Times New Roman"/>
              <a:cs typeface="Times New Roman"/>
            </a:endParaRPr>
          </a:p>
          <a:p>
            <a:pPr marL="1841500" marR="42100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path 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selected directory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 fi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File(j.getSelectedFile().getAbsolutePath());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try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s1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"",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"";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reader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FileReader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new FileReader(fi);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Buffered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reader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BufferedReader br = new BufferedReader(fr);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Initialize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sl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br.readLine();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9508"/>
            <a:ext cx="5843270" cy="7077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 the input 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file</a:t>
            </a:r>
            <a:endParaRPr sz="1400">
              <a:latin typeface="Times New Roman"/>
              <a:cs typeface="Times New Roman"/>
            </a:endParaRPr>
          </a:p>
          <a:p>
            <a:pPr marL="2755900" marR="915035" indent="-457200">
              <a:lnSpc>
                <a:spcPts val="175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while ((s1 = br.readLine()) != null)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 = sl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"\n"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s1;</a:t>
            </a:r>
            <a:endParaRPr sz="1400">
              <a:latin typeface="Times New Roman"/>
              <a:cs typeface="Times New Roman"/>
            </a:endParaRPr>
          </a:p>
          <a:p>
            <a:pPr marL="22987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298700" marR="2593340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t.setText(sl);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2298700" marR="938530" indent="-457200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catch (Exception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evt) {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JOptionPane.showMessageDialog(f,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evt.getMessage());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 marR="1892935">
              <a:lnSpc>
                <a:spcPct val="102899"/>
              </a:lnSpc>
            </a:pPr>
            <a:r>
              <a:rPr sz="1400" spc="-5" dirty="0">
                <a:latin typeface="Times New Roman"/>
                <a:cs typeface="Times New Roman"/>
              </a:rPr>
              <a:t>// If the user cancelled the operation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JOptionPane.showMessageDialog(f, "the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cancelled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operation");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else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(s.equals("New"))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t.setText("");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384300" marR="2990215" indent="-457200">
              <a:lnSpc>
                <a:spcPts val="175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else if (s.equals("close")) 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f.setVisible(false);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66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public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static void main(String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args[])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editor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editor();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6500" cy="10693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509" y="518218"/>
            <a:ext cx="6517482" cy="9656961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05" y="1308743"/>
            <a:ext cx="6053937" cy="51355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005" y="6856334"/>
            <a:ext cx="6153031" cy="2528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6500" cy="10693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509" y="518219"/>
            <a:ext cx="6511392" cy="9656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834" y="2390547"/>
            <a:ext cx="4420460" cy="438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208">
              <a:spcBef>
                <a:spcPts val="94"/>
              </a:spcBef>
            </a:pPr>
            <a:r>
              <a:rPr lang="en-IN" sz="2704" b="1" i="0" u="heavy" spc="-5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RESULT</a:t>
            </a:r>
            <a:r>
              <a:rPr lang="en-IN" sz="2704" b="1" i="0" u="heavy" spc="-26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IN" sz="2704" b="1" i="0" u="heavy" spc="-5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AND</a:t>
            </a:r>
            <a:r>
              <a:rPr lang="en-IN" sz="2704" b="1" i="0" u="heavy" spc="-21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IN" sz="2704" b="1" i="0" u="heavy" spc="-5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DISCUSSION</a:t>
            </a:r>
            <a:endParaRPr lang="en-IN" spc="-5"/>
          </a:p>
        </p:txBody>
      </p:sp>
      <p:sp>
        <p:nvSpPr>
          <p:cNvPr id="3" name="object 3"/>
          <p:cNvSpPr txBox="1"/>
          <p:nvPr/>
        </p:nvSpPr>
        <p:spPr>
          <a:xfrm>
            <a:off x="705960" y="3447371"/>
            <a:ext cx="6072904" cy="16833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208" marR="15850" defTabSz="950976">
              <a:lnSpc>
                <a:spcPct val="96100"/>
              </a:lnSpc>
              <a:spcBef>
                <a:spcPts val="192"/>
              </a:spcBef>
            </a:pP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Text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Editor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Java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Project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was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a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success.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We were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able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to 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successfully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implement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a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Text Editor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using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Java,</a:t>
            </a:r>
            <a:r>
              <a:rPr lang="en-IN" sz="1872" kern="1200" spc="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 spc="-5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which</a:t>
            </a:r>
            <a:r>
              <a:rPr lang="en-IN" sz="1872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IN" sz="1872" kern="1200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allows </a:t>
            </a:r>
            <a:r>
              <a:rPr lang="en-IN" sz="1872" kern="1200" spc="-503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a user</a:t>
            </a:r>
            <a:r>
              <a:rPr lang="en-IN" sz="1872" kern="1200" spc="-5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 to</a:t>
            </a:r>
            <a:r>
              <a:rPr lang="en-IN" sz="1872" kern="1200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create</a:t>
            </a:r>
            <a:r>
              <a:rPr lang="en-IN" sz="1872" kern="1200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 and revise </a:t>
            </a:r>
            <a:r>
              <a:rPr lang="en-IN" sz="1872" kern="1200" spc="-5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documents </a:t>
            </a:r>
            <a:r>
              <a:rPr lang="en-IN" sz="1872" kern="1200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in a </a:t>
            </a:r>
            <a:r>
              <a:rPr lang="en-IN" sz="1872" kern="1200" spc="-5">
                <a:solidFill>
                  <a:srgbClr val="040C28"/>
                </a:solidFill>
                <a:latin typeface="Arial MT"/>
                <a:ea typeface="+mn-ea"/>
                <a:cs typeface="+mn-cs"/>
              </a:rPr>
              <a:t>computer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.</a:t>
            </a:r>
            <a:endParaRPr lang="en-IN" sz="1872" kern="1200">
              <a:solidFill>
                <a:schemeClr val="tx1"/>
              </a:solidFill>
              <a:latin typeface="Arial MT"/>
              <a:ea typeface="+mn-ea"/>
              <a:cs typeface="+mn-cs"/>
            </a:endParaRPr>
          </a:p>
          <a:p>
            <a:pPr marL="13208" marR="5283" defTabSz="950976">
              <a:lnSpc>
                <a:spcPts val="2142"/>
              </a:lnSpc>
              <a:spcBef>
                <a:spcPts val="57"/>
              </a:spcBef>
            </a:pP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Though this task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can be carried out in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other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modes,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the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word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text editor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commonly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refers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to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IN" sz="1872" kern="1200" spc="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tool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that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does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this</a:t>
            </a:r>
            <a:endParaRPr lang="en-IN" sz="1872" kern="1200">
              <a:solidFill>
                <a:schemeClr val="tx1"/>
              </a:solidFill>
              <a:latin typeface="Arial MT"/>
              <a:ea typeface="+mn-ea"/>
              <a:cs typeface="+mn-cs"/>
            </a:endParaRPr>
          </a:p>
          <a:p>
            <a:pPr marL="13208" defTabSz="950976">
              <a:lnSpc>
                <a:spcPts val="2121"/>
              </a:lnSpc>
            </a:pP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interactively.</a:t>
            </a:r>
            <a:endParaRPr lang="en-IN"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42660"/>
              </p:ext>
            </p:extLst>
          </p:nvPr>
        </p:nvGraphicFramePr>
        <p:xfrm>
          <a:off x="708076" y="5577416"/>
          <a:ext cx="5893432" cy="1099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9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  <a:spcBef>
                          <a:spcPts val="20"/>
                        </a:spcBef>
                      </a:pPr>
                      <a:r>
                        <a:rPr sz="1800" b="1" spc="-5">
                          <a:latin typeface="Tahoma"/>
                          <a:cs typeface="Tahoma"/>
                        </a:rPr>
                        <a:t>Copy</a:t>
                      </a:r>
                      <a:r>
                        <a:rPr sz="1800" b="1">
                          <a:latin typeface="Tahoma"/>
                          <a:cs typeface="Tahoma"/>
                        </a:rPr>
                        <a:t>,</a:t>
                      </a:r>
                      <a:r>
                        <a:rPr sz="1800" b="1" spc="-17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>
                          <a:latin typeface="Tahoma"/>
                          <a:cs typeface="Tahoma"/>
                        </a:rPr>
                        <a:t>pa</a:t>
                      </a:r>
                      <a:r>
                        <a:rPr sz="1800" b="1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-5">
                          <a:latin typeface="Tahoma"/>
                          <a:cs typeface="Tahoma"/>
                        </a:rPr>
                        <a:t>te</a:t>
                      </a:r>
                      <a:r>
                        <a:rPr sz="1800" b="1">
                          <a:latin typeface="Tahoma"/>
                          <a:cs typeface="Tahoma"/>
                        </a:rPr>
                        <a:t>,</a:t>
                      </a:r>
                      <a:r>
                        <a:rPr sz="1800" b="1" spc="-17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>
                          <a:latin typeface="Tahoma"/>
                          <a:cs typeface="Tahoma"/>
                        </a:rPr>
                        <a:t>an</a:t>
                      </a:r>
                      <a:r>
                        <a:rPr sz="1800" b="1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spc="-17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>
                          <a:latin typeface="Tahoma"/>
                          <a:cs typeface="Tahoma"/>
                        </a:rPr>
                        <a:t>c</a:t>
                      </a:r>
                      <a:r>
                        <a:rPr sz="1800" b="1" spc="-5">
                          <a:latin typeface="Tahoma"/>
                          <a:cs typeface="Tahoma"/>
                        </a:rPr>
                        <a:t>ut</a:t>
                      </a:r>
                      <a:r>
                        <a:rPr sz="180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>
                          <a:latin typeface="Tahoma"/>
                          <a:cs typeface="Tahoma"/>
                        </a:rPr>
                        <a:t>al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o</a:t>
                      </a:r>
                      <a:r>
                        <a:rPr sz="1800">
                          <a:latin typeface="Tahoma"/>
                          <a:cs typeface="Tahoma"/>
                        </a:rPr>
                        <a:t>ng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i</a:t>
                      </a:r>
                      <a:r>
                        <a:rPr sz="180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di</a:t>
                      </a:r>
                      <a:r>
                        <a:rPr sz="1800">
                          <a:latin typeface="Tahoma"/>
                          <a:cs typeface="Tahoma"/>
                        </a:rPr>
                        <a:t>ng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r</a:t>
                      </a:r>
                      <a:r>
                        <a:rPr sz="1800">
                          <a:latin typeface="Tahoma"/>
                          <a:cs typeface="Tahoma"/>
                        </a:rPr>
                        <a:t>e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p</a:t>
                      </a:r>
                      <a:r>
                        <a:rPr sz="1800">
                          <a:latin typeface="Tahoma"/>
                          <a:cs typeface="Tahoma"/>
                        </a:rPr>
                        <a:t>lac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i</a:t>
                      </a:r>
                      <a:r>
                        <a:rPr sz="1800">
                          <a:latin typeface="Tahoma"/>
                          <a:cs typeface="Tahoma"/>
                        </a:rPr>
                        <a:t>ng</a:t>
                      </a:r>
                    </a:p>
                  </a:txBody>
                  <a:tcPr marL="0" marR="0" marT="254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6350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6">
                <a:tc gridSpan="4">
                  <a:txBody>
                    <a:bodyPr/>
                    <a:lstStyle/>
                    <a:p>
                      <a:pPr marL="12065">
                        <a:lnSpc>
                          <a:spcPts val="2070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latin typeface="Tahoma"/>
                          <a:cs typeface="Tahoma"/>
                        </a:rPr>
                        <a:t>words</a:t>
                      </a:r>
                      <a:r>
                        <a:rPr sz="18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95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>
                          <a:latin typeface="Tahoma"/>
                          <a:cs typeface="Tahoma"/>
                        </a:rPr>
                        <a:t>creating</a:t>
                      </a:r>
                      <a:r>
                        <a:rPr sz="18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sz="1800">
                          <a:latin typeface="Tahoma"/>
                          <a:cs typeface="Tahoma"/>
                        </a:rPr>
                        <a:t>bulleted</a:t>
                      </a:r>
                      <a:r>
                        <a:rPr sz="1800" spc="-195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20">
                          <a:latin typeface="Tahoma"/>
                          <a:cs typeface="Tahoma"/>
                        </a:rPr>
                        <a:t>lists,</a:t>
                      </a:r>
                      <a:r>
                        <a:rPr sz="18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are</a:t>
                      </a:r>
                      <a:r>
                        <a:rPr sz="1800" spc="-195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>
                          <a:latin typeface="Tahoma"/>
                          <a:cs typeface="Tahoma"/>
                        </a:rPr>
                        <a:t>typical</a:t>
                      </a:r>
                      <a:r>
                        <a:rPr sz="18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30">
                          <a:latin typeface="Tahoma"/>
                          <a:cs typeface="Tahoma"/>
                        </a:rPr>
                        <a:t>across</a:t>
                      </a:r>
                      <a:r>
                        <a:rPr sz="1800" spc="-195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20">
                          <a:latin typeface="Tahoma"/>
                          <a:cs typeface="Tahoma"/>
                        </a:rPr>
                        <a:t>text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3">
                <a:tc gridSpan="2">
                  <a:txBody>
                    <a:bodyPr/>
                    <a:lstStyle/>
                    <a:p>
                      <a:pPr marL="12065">
                        <a:lnSpc>
                          <a:spcPts val="2095"/>
                        </a:lnSpc>
                        <a:spcBef>
                          <a:spcPts val="35"/>
                        </a:spcBef>
                      </a:pPr>
                      <a:r>
                        <a:rPr sz="1800">
                          <a:latin typeface="Tahoma"/>
                          <a:cs typeface="Tahoma"/>
                        </a:rPr>
                        <a:t>editor</a:t>
                      </a:r>
                      <a:r>
                        <a:rPr sz="1800" spc="-204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p</a:t>
                      </a:r>
                      <a:r>
                        <a:rPr sz="1800">
                          <a:latin typeface="Tahoma"/>
                          <a:cs typeface="Tahoma"/>
                        </a:rPr>
                        <a:t>la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t</a:t>
                      </a:r>
                      <a:r>
                        <a:rPr sz="180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or</a:t>
                      </a:r>
                      <a:r>
                        <a:rPr sz="180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5">
                          <a:latin typeface="Tahoma"/>
                          <a:cs typeface="Tahoma"/>
                        </a:rPr>
                        <a:t>s</a:t>
                      </a:r>
                      <a:r>
                        <a:rPr sz="180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4445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6350">
                      <a:solidFill>
                        <a:srgbClr val="E5E7EB"/>
                      </a:solidFill>
                      <a:prstDash val="solid"/>
                    </a:lnT>
                    <a:lnB w="6350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5960" y="6890777"/>
            <a:ext cx="6111914" cy="140698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3208" marR="5283" defTabSz="950976">
              <a:lnSpc>
                <a:spcPct val="95800"/>
              </a:lnSpc>
              <a:spcBef>
                <a:spcPts val="198"/>
              </a:spcBef>
            </a:pP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Whereas the</a:t>
            </a:r>
            <a:r>
              <a:rPr lang="en-IN" sz="1872" kern="1200" spc="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output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of pure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text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editors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is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b="1" kern="1200" spc="-5">
                <a:solidFill>
                  <a:srgbClr val="202124"/>
                </a:solidFill>
                <a:latin typeface="Arial"/>
                <a:ea typeface="+mn-ea"/>
                <a:cs typeface="Arial"/>
              </a:rPr>
              <a:t>plain</a:t>
            </a:r>
            <a:r>
              <a:rPr lang="en-IN" sz="1872" b="1" kern="1200">
                <a:solidFill>
                  <a:srgbClr val="202124"/>
                </a:solidFill>
                <a:latin typeface="Arial"/>
                <a:ea typeface="+mn-ea"/>
                <a:cs typeface="Arial"/>
              </a:rPr>
              <a:t> text</a:t>
            </a:r>
            <a:r>
              <a:rPr lang="en-IN" sz="1872" b="1" kern="1200" spc="-5">
                <a:solidFill>
                  <a:srgbClr val="202124"/>
                </a:solidFill>
                <a:latin typeface="Arial"/>
                <a:ea typeface="+mn-ea"/>
                <a:cs typeface="Arial"/>
              </a:rPr>
              <a:t> only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, </a:t>
            </a:r>
            <a:r>
              <a:rPr lang="en-IN" sz="1872" kern="1200" spc="-503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word processors can also produce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output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in at least one </a:t>
            </a:r>
            <a:r>
              <a:rPr lang="en-IN" sz="1872" kern="1200" spc="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binary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format,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and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often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in a number of binary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formats.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A </a:t>
            </a:r>
            <a:r>
              <a:rPr lang="en-IN" sz="1872" kern="1200" spc="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binary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format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is one in which at least part of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the data </a:t>
            </a:r>
            <a:r>
              <a:rPr lang="en-IN" sz="1872" kern="1200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is in </a:t>
            </a:r>
            <a:r>
              <a:rPr lang="en-IN" sz="1872" kern="1200" spc="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IN" sz="1872" kern="1200" spc="-5">
                <a:solidFill>
                  <a:srgbClr val="202124"/>
                </a:solidFill>
                <a:latin typeface="Arial MT"/>
                <a:ea typeface="+mn-ea"/>
                <a:cs typeface="+mn-cs"/>
              </a:rPr>
              <a:t>non-plain text form.</a:t>
            </a:r>
            <a:endParaRPr lang="en-IN"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80364"/>
            <a:ext cx="237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FUTURE</a:t>
            </a:r>
            <a:r>
              <a:rPr sz="2400" spc="-55" dirty="0"/>
              <a:t> </a:t>
            </a:r>
            <a:r>
              <a:rPr sz="2400" spc="-5" dirty="0"/>
              <a:t>SCOPE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27124" y="1456436"/>
            <a:ext cx="5822950" cy="25006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1057275">
              <a:lnSpc>
                <a:spcPct val="95600"/>
              </a:lnSpc>
              <a:spcBef>
                <a:spcPts val="190"/>
              </a:spcBef>
            </a:pP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text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editor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Java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dirty="0">
                <a:latin typeface="Times New Roman"/>
                <a:cs typeface="Times New Roman"/>
              </a:rPr>
              <a:t> has a </a:t>
            </a:r>
            <a:r>
              <a:rPr sz="1600" spc="-5" dirty="0">
                <a:latin typeface="Times New Roman"/>
                <a:cs typeface="Times New Roman"/>
              </a:rPr>
              <a:t>vast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potential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improvements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enhancements.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potential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 scopes for the project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73075" marR="5080" indent="-228600">
              <a:lnSpc>
                <a:spcPct val="95800"/>
              </a:lnSpc>
              <a:spcBef>
                <a:spcPts val="1475"/>
              </a:spcBef>
            </a:pPr>
            <a:r>
              <a:rPr sz="1800" b="1" dirty="0">
                <a:latin typeface="Times New Roman"/>
                <a:cs typeface="Times New Roman"/>
              </a:rPr>
              <a:t>1.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 editor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is program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that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allows you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open,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view, and edit plain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text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files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.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Unlike word 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processors,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 editors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do not add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formatting to text, </a:t>
            </a:r>
            <a:r>
              <a:rPr sz="1800" spc="-49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instead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focusing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editing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functions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plain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text.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 editors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are used by a wide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variety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of people,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for </a:t>
            </a:r>
            <a:r>
              <a:rPr sz="1800" spc="-49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wide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variety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purposes.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4656835"/>
            <a:ext cx="5613400" cy="36652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>
              <a:lnSpc>
                <a:spcPct val="957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AutoNum type="arabicPeriod" startAt="2"/>
              <a:tabLst>
                <a:tab pos="241300" algn="l"/>
              </a:tabLst>
            </a:pP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Content editors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are responsible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for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researching,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proofreading, and publishing both traditional and </a:t>
            </a:r>
            <a:r>
              <a:rPr sz="1800" b="1" spc="-49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online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media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. They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analyze readership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and 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develop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content strategies to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increase user 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engagement.</a:t>
            </a:r>
            <a:r>
              <a:rPr sz="1800" spc="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Content</a:t>
            </a:r>
            <a:r>
              <a:rPr sz="1800" spc="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editors</a:t>
            </a:r>
            <a:r>
              <a:rPr sz="1800" spc="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also</a:t>
            </a:r>
            <a:r>
              <a:rPr sz="1800" spc="1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fact-check</a:t>
            </a:r>
            <a:r>
              <a:rPr sz="1800" spc="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articles </a:t>
            </a:r>
            <a:r>
              <a:rPr sz="1800" spc="-484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and ensure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use of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proper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spelling, grammar, and </a:t>
            </a:r>
            <a:r>
              <a:rPr sz="1800" spc="-49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syntax</a:t>
            </a:r>
            <a:r>
              <a:rPr sz="1800" spc="-1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in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outputs.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000">
              <a:latin typeface="Arial MT"/>
              <a:cs typeface="Arial MT"/>
            </a:endParaRPr>
          </a:p>
          <a:p>
            <a:pPr marL="241300" marR="408305" indent="-228600">
              <a:lnSpc>
                <a:spcPct val="95800"/>
              </a:lnSpc>
              <a:spcBef>
                <a:spcPts val="1440"/>
              </a:spcBef>
              <a:buClr>
                <a:srgbClr val="000000"/>
              </a:buClr>
              <a:buFont typeface="Times New Roman"/>
              <a:buAutoNum type="arabicPeriod" startAt="2"/>
              <a:tabLst>
                <a:tab pos="241300" algn="l"/>
              </a:tabLst>
            </a:pP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 formatting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–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Text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editors often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provide basic </a:t>
            </a:r>
            <a:r>
              <a:rPr sz="1800" spc="-484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visual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formatting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features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like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line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wrap, auto-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indentation, bullet list formatting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using ASCII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characters, comment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formatting, syntax </a:t>
            </a:r>
            <a:r>
              <a:rPr sz="1800" b="1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124"/>
                </a:solidFill>
                <a:latin typeface="Arial"/>
                <a:cs typeface="Arial"/>
              </a:rPr>
              <a:t>highlighting </a:t>
            </a:r>
            <a:r>
              <a:rPr sz="1800" dirty="0">
                <a:solidFill>
                  <a:srgbClr val="202124"/>
                </a:solidFill>
                <a:latin typeface="Arial MT"/>
                <a:cs typeface="Arial MT"/>
              </a:rPr>
              <a:t>and so</a:t>
            </a:r>
            <a:r>
              <a:rPr sz="1800" spc="-5" dirty="0">
                <a:solidFill>
                  <a:srgbClr val="202124"/>
                </a:solidFill>
                <a:latin typeface="Arial MT"/>
                <a:cs typeface="Arial MT"/>
              </a:rPr>
              <a:t> on</a:t>
            </a:r>
            <a:r>
              <a:rPr sz="1200" spc="-5" dirty="0">
                <a:solidFill>
                  <a:srgbClr val="202124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124" y="1105109"/>
            <a:ext cx="5268595" cy="618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2350" u="heavy" spc="30" dirty="0">
                <a:uFill>
                  <a:solidFill>
                    <a:srgbClr val="000000"/>
                  </a:solidFill>
                </a:uFill>
                <a:latin typeface="Sylfaen"/>
                <a:cs typeface="Sylfaen"/>
              </a:rPr>
              <a:t>CONCLUSION</a:t>
            </a:r>
            <a:endParaRPr sz="235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ylfaen"/>
              <a:cs typeface="Sylfaen"/>
            </a:endParaRPr>
          </a:p>
          <a:p>
            <a:pPr marL="12700" marR="67945">
              <a:lnSpc>
                <a:spcPct val="95800"/>
              </a:lnSpc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conclusion,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 editor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 project can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challenging</a:t>
            </a:r>
            <a:r>
              <a:rPr sz="1800" dirty="0">
                <a:latin typeface="Times New Roman"/>
                <a:cs typeface="Times New Roman"/>
              </a:rPr>
              <a:t> but</a:t>
            </a:r>
            <a:r>
              <a:rPr sz="1800" spc="-5" dirty="0">
                <a:latin typeface="Times New Roman"/>
                <a:cs typeface="Times New Roman"/>
              </a:rPr>
              <a:t> rewarding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endeavor.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methodology,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achieve high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levels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accuracy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identifying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useful 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various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security,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human-computer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interaction.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61594">
              <a:lnSpc>
                <a:spcPct val="96000"/>
              </a:lnSpc>
            </a:pPr>
            <a:r>
              <a:rPr sz="1800" spc="-5" dirty="0">
                <a:latin typeface="Times New Roman"/>
                <a:cs typeface="Times New Roman"/>
              </a:rPr>
              <a:t>The project's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future scope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significant,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opportunities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speed,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advanced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technologies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deep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learning,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multi-modal recognition,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cloud-based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recognition.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 enhancements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 more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solutions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real-world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46075">
              <a:lnSpc>
                <a:spcPts val="206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However,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project also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challenges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dealing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low-quality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60"/>
              </a:lnSpc>
            </a:pPr>
            <a:r>
              <a:rPr sz="1800" spc="-5" dirty="0">
                <a:latin typeface="Times New Roman"/>
                <a:cs typeface="Times New Roman"/>
              </a:rPr>
              <a:t>Overall,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text editor project can provide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foundation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building more advanced and sophisticated systems in 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815" y="1930325"/>
            <a:ext cx="6774192" cy="3387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24083"/>
            <a:ext cx="7556500" cy="276931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object 2"/>
          <p:cNvSpPr txBox="1"/>
          <p:nvPr/>
        </p:nvSpPr>
        <p:spPr>
          <a:xfrm>
            <a:off x="991790" y="7165603"/>
            <a:ext cx="5613150" cy="1718144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LOVELY</a:t>
            </a:r>
            <a:r>
              <a:rPr lang="en-US" sz="3600" b="1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PROFESSIONAL</a:t>
            </a:r>
            <a:r>
              <a:rPr lang="en-US" sz="3600" b="1" spc="1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UNIVERSITY</a:t>
            </a:r>
            <a:endParaRPr lang="en-US" sz="3600">
              <a:solidFill>
                <a:srgbClr val="404040"/>
              </a:solidFill>
              <a:latin typeface="+mj-lt"/>
              <a:ea typeface="+mj-ea"/>
              <a:cs typeface="+mj-cs"/>
            </a:endParaRPr>
          </a:p>
          <a:p>
            <a:pPr marL="1700530"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Phagwara</a:t>
            </a:r>
            <a:r>
              <a:rPr lang="en-US" sz="3600" b="1" spc="-1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5">
                <a:solidFill>
                  <a:srgbClr val="404040"/>
                </a:solidFill>
                <a:latin typeface="+mj-lt"/>
                <a:ea typeface="+mj-ea"/>
                <a:cs typeface="+mj-cs"/>
              </a:rPr>
              <a:t>(Punjab)</a:t>
            </a:r>
            <a:endParaRPr lang="en-US" sz="360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539" y="916133"/>
            <a:ext cx="53555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0" spc="30" dirty="0">
                <a:latin typeface="Sylfaen"/>
                <a:cs typeface="Sylfaen"/>
              </a:rPr>
              <a:t>ENDING</a:t>
            </a:r>
            <a:r>
              <a:rPr sz="2350" b="0" spc="5" dirty="0">
                <a:latin typeface="Sylfaen"/>
                <a:cs typeface="Sylfaen"/>
              </a:rPr>
              <a:t> </a:t>
            </a:r>
            <a:r>
              <a:rPr sz="2350" b="0" spc="35" dirty="0">
                <a:latin typeface="Sylfaen"/>
                <a:cs typeface="Sylfaen"/>
              </a:rPr>
              <a:t>AND</a:t>
            </a:r>
            <a:r>
              <a:rPr sz="2350" b="0" spc="10" dirty="0">
                <a:latin typeface="Sylfaen"/>
                <a:cs typeface="Sylfaen"/>
              </a:rPr>
              <a:t> </a:t>
            </a:r>
            <a:r>
              <a:rPr sz="2350" b="0" spc="30" dirty="0">
                <a:latin typeface="Sylfaen"/>
                <a:cs typeface="Sylfaen"/>
              </a:rPr>
              <a:t>ACKNOWLEDGEMENTS</a:t>
            </a:r>
            <a:endParaRPr sz="2350">
              <a:latin typeface="Sylfaen"/>
              <a:cs typeface="Sylfae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124" y="1621027"/>
            <a:ext cx="5267325" cy="405955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66040">
              <a:lnSpc>
                <a:spcPct val="97000"/>
              </a:lnSpc>
              <a:spcBef>
                <a:spcPts val="165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conclusion,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express</a:t>
            </a:r>
            <a:r>
              <a:rPr sz="1600" dirty="0">
                <a:latin typeface="Times New Roman"/>
                <a:cs typeface="Times New Roman"/>
              </a:rPr>
              <a:t> our </a:t>
            </a:r>
            <a:r>
              <a:rPr sz="1600" spc="-5" dirty="0">
                <a:latin typeface="Times New Roman"/>
                <a:cs typeface="Times New Roman"/>
              </a:rPr>
              <a:t>sincere</a:t>
            </a:r>
            <a:r>
              <a:rPr sz="1600" dirty="0">
                <a:latin typeface="Times New Roman"/>
                <a:cs typeface="Times New Roman"/>
              </a:rPr>
              <a:t> gratitude 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u="sng" spc="-5" dirty="0">
                <a:uFill>
                  <a:solidFill>
                    <a:srgbClr val="353740"/>
                  </a:solidFill>
                </a:uFill>
                <a:latin typeface="Calibri"/>
                <a:cs typeface="Calibri"/>
              </a:rPr>
              <a:t>Shruti</a:t>
            </a:r>
            <a:r>
              <a:rPr sz="1600" b="1" u="sng" spc="5" dirty="0">
                <a:uFill>
                  <a:solidFill>
                    <a:srgbClr val="35374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uFill>
                  <a:solidFill>
                    <a:srgbClr val="353740"/>
                  </a:solidFill>
                </a:uFill>
                <a:latin typeface="Calibri"/>
                <a:cs typeface="Calibri"/>
              </a:rPr>
              <a:t>Ma'am,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guiding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throughout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development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text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editor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Java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unwavering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encouragement helped</a:t>
            </a:r>
            <a:r>
              <a:rPr sz="1600" dirty="0">
                <a:latin typeface="Times New Roman"/>
                <a:cs typeface="Times New Roman"/>
              </a:rPr>
              <a:t> us</a:t>
            </a:r>
            <a:r>
              <a:rPr sz="1600" spc="-5" dirty="0">
                <a:latin typeface="Times New Roman"/>
                <a:cs typeface="Times New Roman"/>
              </a:rPr>
              <a:t> navigate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challenges 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complexities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project,</a:t>
            </a:r>
            <a:r>
              <a:rPr sz="1600" dirty="0">
                <a:latin typeface="Times New Roman"/>
                <a:cs typeface="Times New Roman"/>
              </a:rPr>
              <a:t> and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valuable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feedback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suggestions greatly contributed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its success.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96000"/>
              </a:lnSpc>
            </a:pPr>
            <a:r>
              <a:rPr sz="160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our </a:t>
            </a:r>
            <a:r>
              <a:rPr sz="1600" spc="-5" dirty="0">
                <a:latin typeface="Times New Roman"/>
                <a:cs typeface="Times New Roman"/>
              </a:rPr>
              <a:t>appreciation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opensource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community</a:t>
            </a:r>
            <a:r>
              <a:rPr sz="1600" dirty="0">
                <a:latin typeface="Times New Roman"/>
                <a:cs typeface="Times New Roman"/>
              </a:rPr>
              <a:t> 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made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 us to </a:t>
            </a:r>
            <a:r>
              <a:rPr sz="1600" spc="-5" dirty="0">
                <a:latin typeface="Times New Roman"/>
                <a:cs typeface="Times New Roman"/>
              </a:rPr>
              <a:t>utilize</a:t>
            </a:r>
            <a:r>
              <a:rPr sz="1600" dirty="0">
                <a:latin typeface="Times New Roman"/>
                <a:cs typeface="Times New Roman"/>
              </a:rPr>
              <a:t> a </a:t>
            </a:r>
            <a:r>
              <a:rPr sz="1600" spc="-5" dirty="0">
                <a:latin typeface="Times New Roman"/>
                <a:cs typeface="Times New Roman"/>
              </a:rPr>
              <a:t>wide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range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-5" dirty="0">
                <a:latin typeface="Times New Roman"/>
                <a:cs typeface="Times New Roman"/>
              </a:rPr>
              <a:t>libraries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frameworks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develop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project.</a:t>
            </a:r>
            <a:r>
              <a:rPr sz="1600" dirty="0">
                <a:latin typeface="Times New Roman"/>
                <a:cs typeface="Times New Roman"/>
              </a:rPr>
              <a:t> We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thank</a:t>
            </a:r>
            <a:r>
              <a:rPr sz="1600" dirty="0">
                <a:latin typeface="Times New Roman"/>
                <a:cs typeface="Times New Roman"/>
              </a:rPr>
              <a:t> our </a:t>
            </a:r>
            <a:r>
              <a:rPr sz="1600" spc="-5" dirty="0">
                <a:latin typeface="Times New Roman"/>
                <a:cs typeface="Times New Roman"/>
              </a:rPr>
              <a:t>colleagues</a:t>
            </a:r>
            <a:r>
              <a:rPr sz="1600" dirty="0">
                <a:latin typeface="Times New Roman"/>
                <a:cs typeface="Times New Roman"/>
              </a:rPr>
              <a:t> and </a:t>
            </a:r>
            <a:r>
              <a:rPr sz="1600" spc="-5" dirty="0">
                <a:latin typeface="Times New Roman"/>
                <a:cs typeface="Times New Roman"/>
              </a:rPr>
              <a:t>friends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feedback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development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427355">
              <a:lnSpc>
                <a:spcPct val="956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Once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again,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thank</a:t>
            </a:r>
            <a:r>
              <a:rPr sz="1600" dirty="0">
                <a:latin typeface="Times New Roman"/>
                <a:cs typeface="Times New Roman"/>
              </a:rPr>
              <a:t> you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invaluable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</a:t>
            </a:r>
            <a:r>
              <a:rPr sz="1600" dirty="0">
                <a:latin typeface="Times New Roman"/>
                <a:cs typeface="Times New Roman"/>
              </a:rPr>
              <a:t> and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guidance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throughout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privilege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 supervision.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5501" y="6884630"/>
            <a:ext cx="5442585" cy="2149475"/>
            <a:chOff x="1145501" y="6884630"/>
            <a:chExt cx="5442585" cy="2149475"/>
          </a:xfrm>
        </p:grpSpPr>
        <p:sp>
          <p:nvSpPr>
            <p:cNvPr id="5" name="object 5"/>
            <p:cNvSpPr/>
            <p:nvPr/>
          </p:nvSpPr>
          <p:spPr>
            <a:xfrm>
              <a:off x="1145501" y="6884630"/>
              <a:ext cx="5442585" cy="2149475"/>
            </a:xfrm>
            <a:custGeom>
              <a:avLst/>
              <a:gdLst/>
              <a:ahLst/>
              <a:cxnLst/>
              <a:rect l="l" t="t" r="r" b="b"/>
              <a:pathLst>
                <a:path w="5442584" h="2149475">
                  <a:moveTo>
                    <a:pt x="5442248" y="0"/>
                  </a:moveTo>
                  <a:lnTo>
                    <a:pt x="0" y="0"/>
                  </a:lnTo>
                  <a:lnTo>
                    <a:pt x="0" y="2149475"/>
                  </a:lnTo>
                  <a:lnTo>
                    <a:pt x="5442248" y="2149475"/>
                  </a:lnTo>
                  <a:lnTo>
                    <a:pt x="5442248" y="0"/>
                  </a:lnTo>
                  <a:close/>
                </a:path>
              </a:pathLst>
            </a:custGeom>
            <a:solidFill>
              <a:srgbClr val="D2F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220" y="8545206"/>
              <a:ext cx="140058" cy="737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54305" y="8587352"/>
              <a:ext cx="2413635" cy="31750"/>
            </a:xfrm>
            <a:custGeom>
              <a:avLst/>
              <a:gdLst/>
              <a:ahLst/>
              <a:cxnLst/>
              <a:rect l="l" t="t" r="r" b="b"/>
              <a:pathLst>
                <a:path w="2413635" h="31750">
                  <a:moveTo>
                    <a:pt x="2383024" y="0"/>
                  </a:moveTo>
                  <a:lnTo>
                    <a:pt x="2220737" y="0"/>
                  </a:lnTo>
                  <a:lnTo>
                    <a:pt x="2209054" y="1242"/>
                  </a:lnTo>
                  <a:lnTo>
                    <a:pt x="2199514" y="4629"/>
                  </a:lnTo>
                  <a:lnTo>
                    <a:pt x="2193083" y="9653"/>
                  </a:lnTo>
                  <a:lnTo>
                    <a:pt x="2190724" y="15805"/>
                  </a:lnTo>
                  <a:lnTo>
                    <a:pt x="2193083" y="21957"/>
                  </a:lnTo>
                  <a:lnTo>
                    <a:pt x="2199514" y="26980"/>
                  </a:lnTo>
                  <a:lnTo>
                    <a:pt x="2209054" y="30368"/>
                  </a:lnTo>
                  <a:lnTo>
                    <a:pt x="2220737" y="31610"/>
                  </a:lnTo>
                  <a:lnTo>
                    <a:pt x="2383024" y="31610"/>
                  </a:lnTo>
                  <a:lnTo>
                    <a:pt x="2394706" y="30368"/>
                  </a:lnTo>
                  <a:lnTo>
                    <a:pt x="2404246" y="26980"/>
                  </a:lnTo>
                  <a:lnTo>
                    <a:pt x="2410678" y="21957"/>
                  </a:lnTo>
                  <a:lnTo>
                    <a:pt x="2413036" y="15805"/>
                  </a:lnTo>
                  <a:lnTo>
                    <a:pt x="2410678" y="9653"/>
                  </a:lnTo>
                  <a:lnTo>
                    <a:pt x="2404246" y="4629"/>
                  </a:lnTo>
                  <a:lnTo>
                    <a:pt x="2394706" y="1242"/>
                  </a:lnTo>
                  <a:lnTo>
                    <a:pt x="2383024" y="0"/>
                  </a:lnTo>
                  <a:close/>
                </a:path>
                <a:path w="2413635" h="31750">
                  <a:moveTo>
                    <a:pt x="2017953" y="0"/>
                  </a:moveTo>
                  <a:lnTo>
                    <a:pt x="1855666" y="0"/>
                  </a:lnTo>
                  <a:lnTo>
                    <a:pt x="1843984" y="1242"/>
                  </a:lnTo>
                  <a:lnTo>
                    <a:pt x="1834444" y="4629"/>
                  </a:lnTo>
                  <a:lnTo>
                    <a:pt x="1828012" y="9653"/>
                  </a:lnTo>
                  <a:lnTo>
                    <a:pt x="1825654" y="15805"/>
                  </a:lnTo>
                  <a:lnTo>
                    <a:pt x="1828012" y="21957"/>
                  </a:lnTo>
                  <a:lnTo>
                    <a:pt x="1834444" y="26980"/>
                  </a:lnTo>
                  <a:lnTo>
                    <a:pt x="1843984" y="30368"/>
                  </a:lnTo>
                  <a:lnTo>
                    <a:pt x="1855666" y="31610"/>
                  </a:lnTo>
                  <a:lnTo>
                    <a:pt x="2017953" y="31610"/>
                  </a:lnTo>
                  <a:lnTo>
                    <a:pt x="2029635" y="30368"/>
                  </a:lnTo>
                  <a:lnTo>
                    <a:pt x="2039175" y="26980"/>
                  </a:lnTo>
                  <a:lnTo>
                    <a:pt x="2045606" y="21957"/>
                  </a:lnTo>
                  <a:lnTo>
                    <a:pt x="2047965" y="15805"/>
                  </a:lnTo>
                  <a:lnTo>
                    <a:pt x="2045606" y="9653"/>
                  </a:lnTo>
                  <a:lnTo>
                    <a:pt x="2039175" y="4629"/>
                  </a:lnTo>
                  <a:lnTo>
                    <a:pt x="2029635" y="1242"/>
                  </a:lnTo>
                  <a:lnTo>
                    <a:pt x="2017953" y="0"/>
                  </a:lnTo>
                  <a:close/>
                </a:path>
                <a:path w="2413635" h="31750">
                  <a:moveTo>
                    <a:pt x="1652822" y="0"/>
                  </a:moveTo>
                  <a:lnTo>
                    <a:pt x="1490535" y="0"/>
                  </a:lnTo>
                  <a:lnTo>
                    <a:pt x="1478853" y="1242"/>
                  </a:lnTo>
                  <a:lnTo>
                    <a:pt x="1469313" y="4629"/>
                  </a:lnTo>
                  <a:lnTo>
                    <a:pt x="1462881" y="9653"/>
                  </a:lnTo>
                  <a:lnTo>
                    <a:pt x="1460522" y="15805"/>
                  </a:lnTo>
                  <a:lnTo>
                    <a:pt x="1462881" y="21957"/>
                  </a:lnTo>
                  <a:lnTo>
                    <a:pt x="1469313" y="26980"/>
                  </a:lnTo>
                  <a:lnTo>
                    <a:pt x="1478853" y="30368"/>
                  </a:lnTo>
                  <a:lnTo>
                    <a:pt x="1490535" y="31610"/>
                  </a:lnTo>
                  <a:lnTo>
                    <a:pt x="1652822" y="31610"/>
                  </a:lnTo>
                  <a:lnTo>
                    <a:pt x="1664504" y="30368"/>
                  </a:lnTo>
                  <a:lnTo>
                    <a:pt x="1674044" y="26980"/>
                  </a:lnTo>
                  <a:lnTo>
                    <a:pt x="1680476" y="21957"/>
                  </a:lnTo>
                  <a:lnTo>
                    <a:pt x="1682835" y="15805"/>
                  </a:lnTo>
                  <a:lnTo>
                    <a:pt x="1680476" y="9653"/>
                  </a:lnTo>
                  <a:lnTo>
                    <a:pt x="1674044" y="4629"/>
                  </a:lnTo>
                  <a:lnTo>
                    <a:pt x="1664504" y="1242"/>
                  </a:lnTo>
                  <a:lnTo>
                    <a:pt x="1652822" y="0"/>
                  </a:lnTo>
                  <a:close/>
                </a:path>
                <a:path w="2413635" h="31750">
                  <a:moveTo>
                    <a:pt x="1287691" y="0"/>
                  </a:moveTo>
                  <a:lnTo>
                    <a:pt x="1125404" y="0"/>
                  </a:lnTo>
                  <a:lnTo>
                    <a:pt x="1113722" y="1242"/>
                  </a:lnTo>
                  <a:lnTo>
                    <a:pt x="1104182" y="4629"/>
                  </a:lnTo>
                  <a:lnTo>
                    <a:pt x="1097751" y="9653"/>
                  </a:lnTo>
                  <a:lnTo>
                    <a:pt x="1095392" y="15805"/>
                  </a:lnTo>
                  <a:lnTo>
                    <a:pt x="1097751" y="21957"/>
                  </a:lnTo>
                  <a:lnTo>
                    <a:pt x="1104182" y="26980"/>
                  </a:lnTo>
                  <a:lnTo>
                    <a:pt x="1113722" y="30368"/>
                  </a:lnTo>
                  <a:lnTo>
                    <a:pt x="1125404" y="31610"/>
                  </a:lnTo>
                  <a:lnTo>
                    <a:pt x="1287691" y="31610"/>
                  </a:lnTo>
                  <a:lnTo>
                    <a:pt x="1299373" y="30368"/>
                  </a:lnTo>
                  <a:lnTo>
                    <a:pt x="1308913" y="26980"/>
                  </a:lnTo>
                  <a:lnTo>
                    <a:pt x="1315345" y="21957"/>
                  </a:lnTo>
                  <a:lnTo>
                    <a:pt x="1317703" y="15805"/>
                  </a:lnTo>
                  <a:lnTo>
                    <a:pt x="1315345" y="9653"/>
                  </a:lnTo>
                  <a:lnTo>
                    <a:pt x="1308913" y="4629"/>
                  </a:lnTo>
                  <a:lnTo>
                    <a:pt x="1299373" y="1242"/>
                  </a:lnTo>
                  <a:lnTo>
                    <a:pt x="1287691" y="0"/>
                  </a:lnTo>
                  <a:close/>
                </a:path>
                <a:path w="2413635" h="31750">
                  <a:moveTo>
                    <a:pt x="922561" y="0"/>
                  </a:moveTo>
                  <a:lnTo>
                    <a:pt x="760274" y="0"/>
                  </a:lnTo>
                  <a:lnTo>
                    <a:pt x="748591" y="1242"/>
                  </a:lnTo>
                  <a:lnTo>
                    <a:pt x="739051" y="4629"/>
                  </a:lnTo>
                  <a:lnTo>
                    <a:pt x="732619" y="9653"/>
                  </a:lnTo>
                  <a:lnTo>
                    <a:pt x="730261" y="15805"/>
                  </a:lnTo>
                  <a:lnTo>
                    <a:pt x="732619" y="21957"/>
                  </a:lnTo>
                  <a:lnTo>
                    <a:pt x="739051" y="26980"/>
                  </a:lnTo>
                  <a:lnTo>
                    <a:pt x="748591" y="30368"/>
                  </a:lnTo>
                  <a:lnTo>
                    <a:pt x="760274" y="31610"/>
                  </a:lnTo>
                  <a:lnTo>
                    <a:pt x="922561" y="31610"/>
                  </a:lnTo>
                  <a:lnTo>
                    <a:pt x="934242" y="30368"/>
                  </a:lnTo>
                  <a:lnTo>
                    <a:pt x="943782" y="26980"/>
                  </a:lnTo>
                  <a:lnTo>
                    <a:pt x="950215" y="21957"/>
                  </a:lnTo>
                  <a:lnTo>
                    <a:pt x="952573" y="15805"/>
                  </a:lnTo>
                  <a:lnTo>
                    <a:pt x="950215" y="9653"/>
                  </a:lnTo>
                  <a:lnTo>
                    <a:pt x="943782" y="4629"/>
                  </a:lnTo>
                  <a:lnTo>
                    <a:pt x="934242" y="1242"/>
                  </a:lnTo>
                  <a:lnTo>
                    <a:pt x="922561" y="0"/>
                  </a:lnTo>
                  <a:close/>
                </a:path>
                <a:path w="2413635" h="31750">
                  <a:moveTo>
                    <a:pt x="557429" y="0"/>
                  </a:moveTo>
                  <a:lnTo>
                    <a:pt x="395142" y="0"/>
                  </a:lnTo>
                  <a:lnTo>
                    <a:pt x="383460" y="1242"/>
                  </a:lnTo>
                  <a:lnTo>
                    <a:pt x="373920" y="4629"/>
                  </a:lnTo>
                  <a:lnTo>
                    <a:pt x="367488" y="9653"/>
                  </a:lnTo>
                  <a:lnTo>
                    <a:pt x="365130" y="15805"/>
                  </a:lnTo>
                  <a:lnTo>
                    <a:pt x="367488" y="21957"/>
                  </a:lnTo>
                  <a:lnTo>
                    <a:pt x="373920" y="26980"/>
                  </a:lnTo>
                  <a:lnTo>
                    <a:pt x="383460" y="30368"/>
                  </a:lnTo>
                  <a:lnTo>
                    <a:pt x="395142" y="31610"/>
                  </a:lnTo>
                  <a:lnTo>
                    <a:pt x="557429" y="31610"/>
                  </a:lnTo>
                  <a:lnTo>
                    <a:pt x="569112" y="30368"/>
                  </a:lnTo>
                  <a:lnTo>
                    <a:pt x="578652" y="26980"/>
                  </a:lnTo>
                  <a:lnTo>
                    <a:pt x="585083" y="21957"/>
                  </a:lnTo>
                  <a:lnTo>
                    <a:pt x="587442" y="15805"/>
                  </a:lnTo>
                  <a:lnTo>
                    <a:pt x="585083" y="9653"/>
                  </a:lnTo>
                  <a:lnTo>
                    <a:pt x="578652" y="4629"/>
                  </a:lnTo>
                  <a:lnTo>
                    <a:pt x="569112" y="1242"/>
                  </a:lnTo>
                  <a:lnTo>
                    <a:pt x="557429" y="0"/>
                  </a:lnTo>
                  <a:close/>
                </a:path>
                <a:path w="2413635" h="31750">
                  <a:moveTo>
                    <a:pt x="192298" y="0"/>
                  </a:moveTo>
                  <a:lnTo>
                    <a:pt x="30011" y="0"/>
                  </a:lnTo>
                  <a:lnTo>
                    <a:pt x="18329" y="1242"/>
                  </a:lnTo>
                  <a:lnTo>
                    <a:pt x="8790" y="4629"/>
                  </a:lnTo>
                  <a:lnTo>
                    <a:pt x="2358" y="9653"/>
                  </a:lnTo>
                  <a:lnTo>
                    <a:pt x="0" y="15805"/>
                  </a:lnTo>
                  <a:lnTo>
                    <a:pt x="2358" y="21957"/>
                  </a:lnTo>
                  <a:lnTo>
                    <a:pt x="8790" y="26980"/>
                  </a:lnTo>
                  <a:lnTo>
                    <a:pt x="18329" y="30368"/>
                  </a:lnTo>
                  <a:lnTo>
                    <a:pt x="30011" y="31610"/>
                  </a:lnTo>
                  <a:lnTo>
                    <a:pt x="192298" y="31610"/>
                  </a:lnTo>
                  <a:lnTo>
                    <a:pt x="203980" y="30368"/>
                  </a:lnTo>
                  <a:lnTo>
                    <a:pt x="213520" y="26980"/>
                  </a:lnTo>
                  <a:lnTo>
                    <a:pt x="219952" y="21957"/>
                  </a:lnTo>
                  <a:lnTo>
                    <a:pt x="222310" y="15805"/>
                  </a:lnTo>
                  <a:lnTo>
                    <a:pt x="219952" y="9653"/>
                  </a:lnTo>
                  <a:lnTo>
                    <a:pt x="213520" y="4629"/>
                  </a:lnTo>
                  <a:lnTo>
                    <a:pt x="203980" y="1242"/>
                  </a:lnTo>
                  <a:lnTo>
                    <a:pt x="192298" y="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427" y="8545206"/>
              <a:ext cx="140058" cy="737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71427" y="7651930"/>
              <a:ext cx="60325" cy="826135"/>
            </a:xfrm>
            <a:custGeom>
              <a:avLst/>
              <a:gdLst/>
              <a:ahLst/>
              <a:cxnLst/>
              <a:rect l="l" t="t" r="r" b="b"/>
              <a:pathLst>
                <a:path w="60325" h="826134">
                  <a:moveTo>
                    <a:pt x="30012" y="714594"/>
                  </a:moveTo>
                  <a:lnTo>
                    <a:pt x="18330" y="715836"/>
                  </a:lnTo>
                  <a:lnTo>
                    <a:pt x="8790" y="719224"/>
                  </a:lnTo>
                  <a:lnTo>
                    <a:pt x="2358" y="724247"/>
                  </a:lnTo>
                  <a:lnTo>
                    <a:pt x="0" y="730399"/>
                  </a:lnTo>
                  <a:lnTo>
                    <a:pt x="0" y="809793"/>
                  </a:lnTo>
                  <a:lnTo>
                    <a:pt x="2358" y="815945"/>
                  </a:lnTo>
                  <a:lnTo>
                    <a:pt x="8790" y="820969"/>
                  </a:lnTo>
                  <a:lnTo>
                    <a:pt x="18330" y="824356"/>
                  </a:lnTo>
                  <a:lnTo>
                    <a:pt x="30012" y="825599"/>
                  </a:lnTo>
                  <a:lnTo>
                    <a:pt x="41694" y="824356"/>
                  </a:lnTo>
                  <a:lnTo>
                    <a:pt x="51234" y="820969"/>
                  </a:lnTo>
                  <a:lnTo>
                    <a:pt x="57666" y="815945"/>
                  </a:lnTo>
                  <a:lnTo>
                    <a:pt x="60025" y="809793"/>
                  </a:lnTo>
                  <a:lnTo>
                    <a:pt x="60024" y="730399"/>
                  </a:lnTo>
                  <a:lnTo>
                    <a:pt x="57665" y="724247"/>
                  </a:lnTo>
                  <a:lnTo>
                    <a:pt x="51233" y="719224"/>
                  </a:lnTo>
                  <a:lnTo>
                    <a:pt x="41694" y="715836"/>
                  </a:lnTo>
                  <a:lnTo>
                    <a:pt x="30012" y="714594"/>
                  </a:lnTo>
                  <a:close/>
                </a:path>
                <a:path w="60325" h="826134">
                  <a:moveTo>
                    <a:pt x="30012" y="535946"/>
                  </a:moveTo>
                  <a:lnTo>
                    <a:pt x="18330" y="537188"/>
                  </a:lnTo>
                  <a:lnTo>
                    <a:pt x="8790" y="540575"/>
                  </a:lnTo>
                  <a:lnTo>
                    <a:pt x="2358" y="545599"/>
                  </a:lnTo>
                  <a:lnTo>
                    <a:pt x="0" y="551751"/>
                  </a:lnTo>
                  <a:lnTo>
                    <a:pt x="0" y="631145"/>
                  </a:lnTo>
                  <a:lnTo>
                    <a:pt x="2358" y="637297"/>
                  </a:lnTo>
                  <a:lnTo>
                    <a:pt x="8790" y="642320"/>
                  </a:lnTo>
                  <a:lnTo>
                    <a:pt x="18330" y="645707"/>
                  </a:lnTo>
                  <a:lnTo>
                    <a:pt x="30012" y="646949"/>
                  </a:lnTo>
                  <a:lnTo>
                    <a:pt x="41694" y="645707"/>
                  </a:lnTo>
                  <a:lnTo>
                    <a:pt x="51234" y="642320"/>
                  </a:lnTo>
                  <a:lnTo>
                    <a:pt x="57666" y="637297"/>
                  </a:lnTo>
                  <a:lnTo>
                    <a:pt x="60025" y="631145"/>
                  </a:lnTo>
                  <a:lnTo>
                    <a:pt x="60024" y="551751"/>
                  </a:lnTo>
                  <a:lnTo>
                    <a:pt x="57665" y="545599"/>
                  </a:lnTo>
                  <a:lnTo>
                    <a:pt x="51233" y="540575"/>
                  </a:lnTo>
                  <a:lnTo>
                    <a:pt x="41694" y="537188"/>
                  </a:lnTo>
                  <a:lnTo>
                    <a:pt x="30012" y="535946"/>
                  </a:lnTo>
                  <a:close/>
                </a:path>
                <a:path w="60325" h="826134">
                  <a:moveTo>
                    <a:pt x="30012" y="357297"/>
                  </a:moveTo>
                  <a:lnTo>
                    <a:pt x="18330" y="358540"/>
                  </a:lnTo>
                  <a:lnTo>
                    <a:pt x="8790" y="361927"/>
                  </a:lnTo>
                  <a:lnTo>
                    <a:pt x="2358" y="366951"/>
                  </a:lnTo>
                  <a:lnTo>
                    <a:pt x="0" y="373103"/>
                  </a:lnTo>
                  <a:lnTo>
                    <a:pt x="0" y="452507"/>
                  </a:lnTo>
                  <a:lnTo>
                    <a:pt x="2358" y="458659"/>
                  </a:lnTo>
                  <a:lnTo>
                    <a:pt x="8790" y="463682"/>
                  </a:lnTo>
                  <a:lnTo>
                    <a:pt x="18330" y="467069"/>
                  </a:lnTo>
                  <a:lnTo>
                    <a:pt x="30012" y="468311"/>
                  </a:lnTo>
                  <a:lnTo>
                    <a:pt x="41694" y="467069"/>
                  </a:lnTo>
                  <a:lnTo>
                    <a:pt x="51234" y="463682"/>
                  </a:lnTo>
                  <a:lnTo>
                    <a:pt x="57666" y="458659"/>
                  </a:lnTo>
                  <a:lnTo>
                    <a:pt x="60025" y="452507"/>
                  </a:lnTo>
                  <a:lnTo>
                    <a:pt x="60024" y="373103"/>
                  </a:lnTo>
                  <a:lnTo>
                    <a:pt x="57665" y="366951"/>
                  </a:lnTo>
                  <a:lnTo>
                    <a:pt x="51233" y="361927"/>
                  </a:lnTo>
                  <a:lnTo>
                    <a:pt x="41694" y="358540"/>
                  </a:lnTo>
                  <a:lnTo>
                    <a:pt x="30012" y="357297"/>
                  </a:lnTo>
                  <a:close/>
                </a:path>
                <a:path w="60325" h="826134">
                  <a:moveTo>
                    <a:pt x="30012" y="178648"/>
                  </a:moveTo>
                  <a:lnTo>
                    <a:pt x="18330" y="179890"/>
                  </a:lnTo>
                  <a:lnTo>
                    <a:pt x="8790" y="183277"/>
                  </a:lnTo>
                  <a:lnTo>
                    <a:pt x="2358" y="188301"/>
                  </a:lnTo>
                  <a:lnTo>
                    <a:pt x="0" y="194453"/>
                  </a:lnTo>
                  <a:lnTo>
                    <a:pt x="0" y="273847"/>
                  </a:lnTo>
                  <a:lnTo>
                    <a:pt x="2358" y="279999"/>
                  </a:lnTo>
                  <a:lnTo>
                    <a:pt x="8790" y="285023"/>
                  </a:lnTo>
                  <a:lnTo>
                    <a:pt x="18330" y="288410"/>
                  </a:lnTo>
                  <a:lnTo>
                    <a:pt x="30012" y="289652"/>
                  </a:lnTo>
                  <a:lnTo>
                    <a:pt x="41694" y="288410"/>
                  </a:lnTo>
                  <a:lnTo>
                    <a:pt x="51234" y="285023"/>
                  </a:lnTo>
                  <a:lnTo>
                    <a:pt x="57666" y="279999"/>
                  </a:lnTo>
                  <a:lnTo>
                    <a:pt x="60025" y="273847"/>
                  </a:lnTo>
                  <a:lnTo>
                    <a:pt x="60024" y="194453"/>
                  </a:lnTo>
                  <a:lnTo>
                    <a:pt x="57665" y="188301"/>
                  </a:lnTo>
                  <a:lnTo>
                    <a:pt x="51233" y="183277"/>
                  </a:lnTo>
                  <a:lnTo>
                    <a:pt x="41694" y="179890"/>
                  </a:lnTo>
                  <a:lnTo>
                    <a:pt x="30012" y="178648"/>
                  </a:lnTo>
                  <a:close/>
                </a:path>
                <a:path w="60325" h="826134">
                  <a:moveTo>
                    <a:pt x="30012" y="0"/>
                  </a:moveTo>
                  <a:lnTo>
                    <a:pt x="18330" y="1242"/>
                  </a:lnTo>
                  <a:lnTo>
                    <a:pt x="8790" y="4629"/>
                  </a:lnTo>
                  <a:lnTo>
                    <a:pt x="2358" y="9653"/>
                  </a:lnTo>
                  <a:lnTo>
                    <a:pt x="0" y="15805"/>
                  </a:lnTo>
                  <a:lnTo>
                    <a:pt x="0" y="95209"/>
                  </a:lnTo>
                  <a:lnTo>
                    <a:pt x="2358" y="101361"/>
                  </a:lnTo>
                  <a:lnTo>
                    <a:pt x="8790" y="106385"/>
                  </a:lnTo>
                  <a:lnTo>
                    <a:pt x="18330" y="109772"/>
                  </a:lnTo>
                  <a:lnTo>
                    <a:pt x="30012" y="111014"/>
                  </a:lnTo>
                  <a:lnTo>
                    <a:pt x="41694" y="109772"/>
                  </a:lnTo>
                  <a:lnTo>
                    <a:pt x="51234" y="106385"/>
                  </a:lnTo>
                  <a:lnTo>
                    <a:pt x="57666" y="101361"/>
                  </a:lnTo>
                  <a:lnTo>
                    <a:pt x="60025" y="95209"/>
                  </a:lnTo>
                  <a:lnTo>
                    <a:pt x="60024" y="15805"/>
                  </a:lnTo>
                  <a:lnTo>
                    <a:pt x="57665" y="9653"/>
                  </a:lnTo>
                  <a:lnTo>
                    <a:pt x="51233" y="4629"/>
                  </a:lnTo>
                  <a:lnTo>
                    <a:pt x="41694" y="1242"/>
                  </a:lnTo>
                  <a:lnTo>
                    <a:pt x="30012" y="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427" y="7510508"/>
              <a:ext cx="140058" cy="737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54305" y="7510508"/>
              <a:ext cx="2413635" cy="31750"/>
            </a:xfrm>
            <a:custGeom>
              <a:avLst/>
              <a:gdLst/>
              <a:ahLst/>
              <a:cxnLst/>
              <a:rect l="l" t="t" r="r" b="b"/>
              <a:pathLst>
                <a:path w="2413635" h="31750">
                  <a:moveTo>
                    <a:pt x="2383024" y="0"/>
                  </a:moveTo>
                  <a:lnTo>
                    <a:pt x="2220737" y="0"/>
                  </a:lnTo>
                  <a:lnTo>
                    <a:pt x="2209054" y="1241"/>
                  </a:lnTo>
                  <a:lnTo>
                    <a:pt x="2199514" y="4628"/>
                  </a:lnTo>
                  <a:lnTo>
                    <a:pt x="2193083" y="9652"/>
                  </a:lnTo>
                  <a:lnTo>
                    <a:pt x="2190724" y="15803"/>
                  </a:lnTo>
                  <a:lnTo>
                    <a:pt x="2193083" y="21956"/>
                  </a:lnTo>
                  <a:lnTo>
                    <a:pt x="2199514" y="26980"/>
                  </a:lnTo>
                  <a:lnTo>
                    <a:pt x="2209054" y="30367"/>
                  </a:lnTo>
                  <a:lnTo>
                    <a:pt x="2220737" y="31609"/>
                  </a:lnTo>
                  <a:lnTo>
                    <a:pt x="2383024" y="31609"/>
                  </a:lnTo>
                  <a:lnTo>
                    <a:pt x="2394706" y="30367"/>
                  </a:lnTo>
                  <a:lnTo>
                    <a:pt x="2404246" y="26980"/>
                  </a:lnTo>
                  <a:lnTo>
                    <a:pt x="2410678" y="21956"/>
                  </a:lnTo>
                  <a:lnTo>
                    <a:pt x="2413036" y="15803"/>
                  </a:lnTo>
                  <a:lnTo>
                    <a:pt x="2410678" y="9652"/>
                  </a:lnTo>
                  <a:lnTo>
                    <a:pt x="2404246" y="4628"/>
                  </a:lnTo>
                  <a:lnTo>
                    <a:pt x="2394706" y="1241"/>
                  </a:lnTo>
                  <a:lnTo>
                    <a:pt x="2383024" y="0"/>
                  </a:lnTo>
                  <a:close/>
                </a:path>
                <a:path w="2413635" h="31750">
                  <a:moveTo>
                    <a:pt x="2017953" y="0"/>
                  </a:moveTo>
                  <a:lnTo>
                    <a:pt x="1855666" y="0"/>
                  </a:lnTo>
                  <a:lnTo>
                    <a:pt x="1843984" y="1241"/>
                  </a:lnTo>
                  <a:lnTo>
                    <a:pt x="1834444" y="4628"/>
                  </a:lnTo>
                  <a:lnTo>
                    <a:pt x="1828012" y="9652"/>
                  </a:lnTo>
                  <a:lnTo>
                    <a:pt x="1825654" y="15803"/>
                  </a:lnTo>
                  <a:lnTo>
                    <a:pt x="1828012" y="21956"/>
                  </a:lnTo>
                  <a:lnTo>
                    <a:pt x="1834444" y="26980"/>
                  </a:lnTo>
                  <a:lnTo>
                    <a:pt x="1843984" y="30367"/>
                  </a:lnTo>
                  <a:lnTo>
                    <a:pt x="1855666" y="31609"/>
                  </a:lnTo>
                  <a:lnTo>
                    <a:pt x="2017953" y="31609"/>
                  </a:lnTo>
                  <a:lnTo>
                    <a:pt x="2029635" y="30367"/>
                  </a:lnTo>
                  <a:lnTo>
                    <a:pt x="2039175" y="26980"/>
                  </a:lnTo>
                  <a:lnTo>
                    <a:pt x="2045606" y="21956"/>
                  </a:lnTo>
                  <a:lnTo>
                    <a:pt x="2047965" y="15803"/>
                  </a:lnTo>
                  <a:lnTo>
                    <a:pt x="2045606" y="9652"/>
                  </a:lnTo>
                  <a:lnTo>
                    <a:pt x="2039175" y="4628"/>
                  </a:lnTo>
                  <a:lnTo>
                    <a:pt x="2029635" y="1241"/>
                  </a:lnTo>
                  <a:lnTo>
                    <a:pt x="2017953" y="0"/>
                  </a:lnTo>
                  <a:close/>
                </a:path>
                <a:path w="2413635" h="31750">
                  <a:moveTo>
                    <a:pt x="1652822" y="0"/>
                  </a:moveTo>
                  <a:lnTo>
                    <a:pt x="1490535" y="0"/>
                  </a:lnTo>
                  <a:lnTo>
                    <a:pt x="1478853" y="1241"/>
                  </a:lnTo>
                  <a:lnTo>
                    <a:pt x="1469313" y="4628"/>
                  </a:lnTo>
                  <a:lnTo>
                    <a:pt x="1462881" y="9652"/>
                  </a:lnTo>
                  <a:lnTo>
                    <a:pt x="1460522" y="15803"/>
                  </a:lnTo>
                  <a:lnTo>
                    <a:pt x="1462881" y="21956"/>
                  </a:lnTo>
                  <a:lnTo>
                    <a:pt x="1469313" y="26980"/>
                  </a:lnTo>
                  <a:lnTo>
                    <a:pt x="1478853" y="30367"/>
                  </a:lnTo>
                  <a:lnTo>
                    <a:pt x="1490535" y="31609"/>
                  </a:lnTo>
                  <a:lnTo>
                    <a:pt x="1652822" y="31609"/>
                  </a:lnTo>
                  <a:lnTo>
                    <a:pt x="1664504" y="30367"/>
                  </a:lnTo>
                  <a:lnTo>
                    <a:pt x="1674044" y="26980"/>
                  </a:lnTo>
                  <a:lnTo>
                    <a:pt x="1680476" y="21956"/>
                  </a:lnTo>
                  <a:lnTo>
                    <a:pt x="1682835" y="15803"/>
                  </a:lnTo>
                  <a:lnTo>
                    <a:pt x="1680476" y="9652"/>
                  </a:lnTo>
                  <a:lnTo>
                    <a:pt x="1674044" y="4628"/>
                  </a:lnTo>
                  <a:lnTo>
                    <a:pt x="1664504" y="1241"/>
                  </a:lnTo>
                  <a:lnTo>
                    <a:pt x="1652822" y="0"/>
                  </a:lnTo>
                  <a:close/>
                </a:path>
                <a:path w="2413635" h="31750">
                  <a:moveTo>
                    <a:pt x="1287691" y="0"/>
                  </a:moveTo>
                  <a:lnTo>
                    <a:pt x="1125404" y="0"/>
                  </a:lnTo>
                  <a:lnTo>
                    <a:pt x="1113722" y="1241"/>
                  </a:lnTo>
                  <a:lnTo>
                    <a:pt x="1104182" y="4628"/>
                  </a:lnTo>
                  <a:lnTo>
                    <a:pt x="1097751" y="9652"/>
                  </a:lnTo>
                  <a:lnTo>
                    <a:pt x="1095392" y="15803"/>
                  </a:lnTo>
                  <a:lnTo>
                    <a:pt x="1097751" y="21956"/>
                  </a:lnTo>
                  <a:lnTo>
                    <a:pt x="1104182" y="26980"/>
                  </a:lnTo>
                  <a:lnTo>
                    <a:pt x="1113722" y="30367"/>
                  </a:lnTo>
                  <a:lnTo>
                    <a:pt x="1125404" y="31609"/>
                  </a:lnTo>
                  <a:lnTo>
                    <a:pt x="1287691" y="31609"/>
                  </a:lnTo>
                  <a:lnTo>
                    <a:pt x="1299373" y="30367"/>
                  </a:lnTo>
                  <a:lnTo>
                    <a:pt x="1308913" y="26980"/>
                  </a:lnTo>
                  <a:lnTo>
                    <a:pt x="1315345" y="21956"/>
                  </a:lnTo>
                  <a:lnTo>
                    <a:pt x="1317703" y="15803"/>
                  </a:lnTo>
                  <a:lnTo>
                    <a:pt x="1315345" y="9652"/>
                  </a:lnTo>
                  <a:lnTo>
                    <a:pt x="1308913" y="4628"/>
                  </a:lnTo>
                  <a:lnTo>
                    <a:pt x="1299373" y="1241"/>
                  </a:lnTo>
                  <a:lnTo>
                    <a:pt x="1287691" y="0"/>
                  </a:lnTo>
                  <a:close/>
                </a:path>
                <a:path w="2413635" h="31750">
                  <a:moveTo>
                    <a:pt x="922561" y="0"/>
                  </a:moveTo>
                  <a:lnTo>
                    <a:pt x="760274" y="0"/>
                  </a:lnTo>
                  <a:lnTo>
                    <a:pt x="748591" y="1241"/>
                  </a:lnTo>
                  <a:lnTo>
                    <a:pt x="739051" y="4628"/>
                  </a:lnTo>
                  <a:lnTo>
                    <a:pt x="732619" y="9652"/>
                  </a:lnTo>
                  <a:lnTo>
                    <a:pt x="730261" y="15803"/>
                  </a:lnTo>
                  <a:lnTo>
                    <a:pt x="732619" y="21956"/>
                  </a:lnTo>
                  <a:lnTo>
                    <a:pt x="739051" y="26980"/>
                  </a:lnTo>
                  <a:lnTo>
                    <a:pt x="748591" y="30367"/>
                  </a:lnTo>
                  <a:lnTo>
                    <a:pt x="760274" y="31609"/>
                  </a:lnTo>
                  <a:lnTo>
                    <a:pt x="922561" y="31609"/>
                  </a:lnTo>
                  <a:lnTo>
                    <a:pt x="934242" y="30367"/>
                  </a:lnTo>
                  <a:lnTo>
                    <a:pt x="943782" y="26980"/>
                  </a:lnTo>
                  <a:lnTo>
                    <a:pt x="950215" y="21956"/>
                  </a:lnTo>
                  <a:lnTo>
                    <a:pt x="952573" y="15803"/>
                  </a:lnTo>
                  <a:lnTo>
                    <a:pt x="950215" y="9652"/>
                  </a:lnTo>
                  <a:lnTo>
                    <a:pt x="943782" y="4628"/>
                  </a:lnTo>
                  <a:lnTo>
                    <a:pt x="934242" y="1241"/>
                  </a:lnTo>
                  <a:lnTo>
                    <a:pt x="922561" y="0"/>
                  </a:lnTo>
                  <a:close/>
                </a:path>
                <a:path w="2413635" h="31750">
                  <a:moveTo>
                    <a:pt x="557429" y="0"/>
                  </a:moveTo>
                  <a:lnTo>
                    <a:pt x="395142" y="0"/>
                  </a:lnTo>
                  <a:lnTo>
                    <a:pt x="383460" y="1241"/>
                  </a:lnTo>
                  <a:lnTo>
                    <a:pt x="373920" y="4628"/>
                  </a:lnTo>
                  <a:lnTo>
                    <a:pt x="367488" y="9652"/>
                  </a:lnTo>
                  <a:lnTo>
                    <a:pt x="365130" y="15803"/>
                  </a:lnTo>
                  <a:lnTo>
                    <a:pt x="367488" y="21956"/>
                  </a:lnTo>
                  <a:lnTo>
                    <a:pt x="373920" y="26980"/>
                  </a:lnTo>
                  <a:lnTo>
                    <a:pt x="383460" y="30367"/>
                  </a:lnTo>
                  <a:lnTo>
                    <a:pt x="395142" y="31609"/>
                  </a:lnTo>
                  <a:lnTo>
                    <a:pt x="557429" y="31609"/>
                  </a:lnTo>
                  <a:lnTo>
                    <a:pt x="569112" y="30367"/>
                  </a:lnTo>
                  <a:lnTo>
                    <a:pt x="578652" y="26980"/>
                  </a:lnTo>
                  <a:lnTo>
                    <a:pt x="585083" y="21956"/>
                  </a:lnTo>
                  <a:lnTo>
                    <a:pt x="587442" y="15803"/>
                  </a:lnTo>
                  <a:lnTo>
                    <a:pt x="585083" y="9652"/>
                  </a:lnTo>
                  <a:lnTo>
                    <a:pt x="578652" y="4628"/>
                  </a:lnTo>
                  <a:lnTo>
                    <a:pt x="569112" y="1241"/>
                  </a:lnTo>
                  <a:lnTo>
                    <a:pt x="557429" y="0"/>
                  </a:lnTo>
                  <a:close/>
                </a:path>
                <a:path w="2413635" h="31750">
                  <a:moveTo>
                    <a:pt x="192298" y="0"/>
                  </a:moveTo>
                  <a:lnTo>
                    <a:pt x="30011" y="0"/>
                  </a:lnTo>
                  <a:lnTo>
                    <a:pt x="18329" y="1241"/>
                  </a:lnTo>
                  <a:lnTo>
                    <a:pt x="8790" y="4628"/>
                  </a:lnTo>
                  <a:lnTo>
                    <a:pt x="2358" y="9652"/>
                  </a:lnTo>
                  <a:lnTo>
                    <a:pt x="0" y="15803"/>
                  </a:lnTo>
                  <a:lnTo>
                    <a:pt x="2358" y="21956"/>
                  </a:lnTo>
                  <a:lnTo>
                    <a:pt x="8790" y="26980"/>
                  </a:lnTo>
                  <a:lnTo>
                    <a:pt x="18329" y="30367"/>
                  </a:lnTo>
                  <a:lnTo>
                    <a:pt x="30011" y="31609"/>
                  </a:lnTo>
                  <a:lnTo>
                    <a:pt x="192298" y="31609"/>
                  </a:lnTo>
                  <a:lnTo>
                    <a:pt x="203980" y="30367"/>
                  </a:lnTo>
                  <a:lnTo>
                    <a:pt x="213520" y="26980"/>
                  </a:lnTo>
                  <a:lnTo>
                    <a:pt x="219952" y="21956"/>
                  </a:lnTo>
                  <a:lnTo>
                    <a:pt x="222310" y="15803"/>
                  </a:lnTo>
                  <a:lnTo>
                    <a:pt x="219952" y="9652"/>
                  </a:lnTo>
                  <a:lnTo>
                    <a:pt x="213520" y="4628"/>
                  </a:lnTo>
                  <a:lnTo>
                    <a:pt x="203980" y="1241"/>
                  </a:lnTo>
                  <a:lnTo>
                    <a:pt x="192298" y="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220" y="7510508"/>
              <a:ext cx="140058" cy="737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90253" y="7651940"/>
              <a:ext cx="60325" cy="826135"/>
            </a:xfrm>
            <a:custGeom>
              <a:avLst/>
              <a:gdLst/>
              <a:ahLst/>
              <a:cxnLst/>
              <a:rect l="l" t="t" r="r" b="b"/>
              <a:pathLst>
                <a:path w="60325" h="826134">
                  <a:moveTo>
                    <a:pt x="30012" y="714584"/>
                  </a:moveTo>
                  <a:lnTo>
                    <a:pt x="18330" y="715826"/>
                  </a:lnTo>
                  <a:lnTo>
                    <a:pt x="8790" y="719213"/>
                  </a:lnTo>
                  <a:lnTo>
                    <a:pt x="2358" y="724237"/>
                  </a:lnTo>
                  <a:lnTo>
                    <a:pt x="0" y="730389"/>
                  </a:lnTo>
                  <a:lnTo>
                    <a:pt x="0" y="809793"/>
                  </a:lnTo>
                  <a:lnTo>
                    <a:pt x="2358" y="815945"/>
                  </a:lnTo>
                  <a:lnTo>
                    <a:pt x="8790" y="820969"/>
                  </a:lnTo>
                  <a:lnTo>
                    <a:pt x="18330" y="824356"/>
                  </a:lnTo>
                  <a:lnTo>
                    <a:pt x="30012" y="825599"/>
                  </a:lnTo>
                  <a:lnTo>
                    <a:pt x="41694" y="824356"/>
                  </a:lnTo>
                  <a:lnTo>
                    <a:pt x="51234" y="820969"/>
                  </a:lnTo>
                  <a:lnTo>
                    <a:pt x="57666" y="815945"/>
                  </a:lnTo>
                  <a:lnTo>
                    <a:pt x="60025" y="809793"/>
                  </a:lnTo>
                  <a:lnTo>
                    <a:pt x="60025" y="730389"/>
                  </a:lnTo>
                  <a:lnTo>
                    <a:pt x="57666" y="724237"/>
                  </a:lnTo>
                  <a:lnTo>
                    <a:pt x="51234" y="719213"/>
                  </a:lnTo>
                  <a:lnTo>
                    <a:pt x="41694" y="715826"/>
                  </a:lnTo>
                  <a:lnTo>
                    <a:pt x="30012" y="714584"/>
                  </a:lnTo>
                  <a:close/>
                </a:path>
                <a:path w="60325" h="826134">
                  <a:moveTo>
                    <a:pt x="30012" y="535946"/>
                  </a:moveTo>
                  <a:lnTo>
                    <a:pt x="18330" y="537188"/>
                  </a:lnTo>
                  <a:lnTo>
                    <a:pt x="8790" y="540575"/>
                  </a:lnTo>
                  <a:lnTo>
                    <a:pt x="2358" y="545599"/>
                  </a:lnTo>
                  <a:lnTo>
                    <a:pt x="0" y="551751"/>
                  </a:lnTo>
                  <a:lnTo>
                    <a:pt x="0" y="631145"/>
                  </a:lnTo>
                  <a:lnTo>
                    <a:pt x="2358" y="637297"/>
                  </a:lnTo>
                  <a:lnTo>
                    <a:pt x="8790" y="642321"/>
                  </a:lnTo>
                  <a:lnTo>
                    <a:pt x="18330" y="645708"/>
                  </a:lnTo>
                  <a:lnTo>
                    <a:pt x="30012" y="646950"/>
                  </a:lnTo>
                  <a:lnTo>
                    <a:pt x="41694" y="645708"/>
                  </a:lnTo>
                  <a:lnTo>
                    <a:pt x="51234" y="642321"/>
                  </a:lnTo>
                  <a:lnTo>
                    <a:pt x="57666" y="637297"/>
                  </a:lnTo>
                  <a:lnTo>
                    <a:pt x="60025" y="631145"/>
                  </a:lnTo>
                  <a:lnTo>
                    <a:pt x="60025" y="551751"/>
                  </a:lnTo>
                  <a:lnTo>
                    <a:pt x="57666" y="545599"/>
                  </a:lnTo>
                  <a:lnTo>
                    <a:pt x="51234" y="540575"/>
                  </a:lnTo>
                  <a:lnTo>
                    <a:pt x="41694" y="537188"/>
                  </a:lnTo>
                  <a:lnTo>
                    <a:pt x="30012" y="535946"/>
                  </a:lnTo>
                  <a:close/>
                </a:path>
                <a:path w="60325" h="826134">
                  <a:moveTo>
                    <a:pt x="30012" y="357287"/>
                  </a:moveTo>
                  <a:lnTo>
                    <a:pt x="18330" y="358529"/>
                  </a:lnTo>
                  <a:lnTo>
                    <a:pt x="8790" y="361917"/>
                  </a:lnTo>
                  <a:lnTo>
                    <a:pt x="2358" y="366941"/>
                  </a:lnTo>
                  <a:lnTo>
                    <a:pt x="0" y="373092"/>
                  </a:lnTo>
                  <a:lnTo>
                    <a:pt x="0" y="452497"/>
                  </a:lnTo>
                  <a:lnTo>
                    <a:pt x="2358" y="458648"/>
                  </a:lnTo>
                  <a:lnTo>
                    <a:pt x="8790" y="463672"/>
                  </a:lnTo>
                  <a:lnTo>
                    <a:pt x="18330" y="467059"/>
                  </a:lnTo>
                  <a:lnTo>
                    <a:pt x="30012" y="468301"/>
                  </a:lnTo>
                  <a:lnTo>
                    <a:pt x="41694" y="467059"/>
                  </a:lnTo>
                  <a:lnTo>
                    <a:pt x="51234" y="463672"/>
                  </a:lnTo>
                  <a:lnTo>
                    <a:pt x="57666" y="458648"/>
                  </a:lnTo>
                  <a:lnTo>
                    <a:pt x="60025" y="452497"/>
                  </a:lnTo>
                  <a:lnTo>
                    <a:pt x="60025" y="373092"/>
                  </a:lnTo>
                  <a:lnTo>
                    <a:pt x="57666" y="366941"/>
                  </a:lnTo>
                  <a:lnTo>
                    <a:pt x="51234" y="361917"/>
                  </a:lnTo>
                  <a:lnTo>
                    <a:pt x="41694" y="358529"/>
                  </a:lnTo>
                  <a:lnTo>
                    <a:pt x="30012" y="357287"/>
                  </a:lnTo>
                  <a:close/>
                </a:path>
                <a:path w="60325" h="826134">
                  <a:moveTo>
                    <a:pt x="30012" y="178649"/>
                  </a:moveTo>
                  <a:lnTo>
                    <a:pt x="18330" y="179891"/>
                  </a:lnTo>
                  <a:lnTo>
                    <a:pt x="8790" y="183278"/>
                  </a:lnTo>
                  <a:lnTo>
                    <a:pt x="2358" y="188302"/>
                  </a:lnTo>
                  <a:lnTo>
                    <a:pt x="0" y="194454"/>
                  </a:lnTo>
                  <a:lnTo>
                    <a:pt x="0" y="273847"/>
                  </a:lnTo>
                  <a:lnTo>
                    <a:pt x="2358" y="279999"/>
                  </a:lnTo>
                  <a:lnTo>
                    <a:pt x="8790" y="285023"/>
                  </a:lnTo>
                  <a:lnTo>
                    <a:pt x="18330" y="288410"/>
                  </a:lnTo>
                  <a:lnTo>
                    <a:pt x="30012" y="289652"/>
                  </a:lnTo>
                  <a:lnTo>
                    <a:pt x="41694" y="288410"/>
                  </a:lnTo>
                  <a:lnTo>
                    <a:pt x="51234" y="285023"/>
                  </a:lnTo>
                  <a:lnTo>
                    <a:pt x="57666" y="279999"/>
                  </a:lnTo>
                  <a:lnTo>
                    <a:pt x="60025" y="273847"/>
                  </a:lnTo>
                  <a:lnTo>
                    <a:pt x="60025" y="194454"/>
                  </a:lnTo>
                  <a:lnTo>
                    <a:pt x="57666" y="188302"/>
                  </a:lnTo>
                  <a:lnTo>
                    <a:pt x="51234" y="183278"/>
                  </a:lnTo>
                  <a:lnTo>
                    <a:pt x="41694" y="179891"/>
                  </a:lnTo>
                  <a:lnTo>
                    <a:pt x="30012" y="178649"/>
                  </a:lnTo>
                  <a:close/>
                </a:path>
                <a:path w="60325" h="826134">
                  <a:moveTo>
                    <a:pt x="30012" y="0"/>
                  </a:moveTo>
                  <a:lnTo>
                    <a:pt x="18330" y="1242"/>
                  </a:lnTo>
                  <a:lnTo>
                    <a:pt x="8790" y="4629"/>
                  </a:lnTo>
                  <a:lnTo>
                    <a:pt x="2358" y="9653"/>
                  </a:lnTo>
                  <a:lnTo>
                    <a:pt x="0" y="15805"/>
                  </a:lnTo>
                  <a:lnTo>
                    <a:pt x="0" y="95199"/>
                  </a:lnTo>
                  <a:lnTo>
                    <a:pt x="2358" y="101351"/>
                  </a:lnTo>
                  <a:lnTo>
                    <a:pt x="8790" y="106375"/>
                  </a:lnTo>
                  <a:lnTo>
                    <a:pt x="18330" y="109762"/>
                  </a:lnTo>
                  <a:lnTo>
                    <a:pt x="30012" y="111004"/>
                  </a:lnTo>
                  <a:lnTo>
                    <a:pt x="41694" y="109762"/>
                  </a:lnTo>
                  <a:lnTo>
                    <a:pt x="51234" y="106375"/>
                  </a:lnTo>
                  <a:lnTo>
                    <a:pt x="57666" y="101351"/>
                  </a:lnTo>
                  <a:lnTo>
                    <a:pt x="60025" y="95199"/>
                  </a:lnTo>
                  <a:lnTo>
                    <a:pt x="60025" y="15805"/>
                  </a:lnTo>
                  <a:lnTo>
                    <a:pt x="57666" y="9653"/>
                  </a:lnTo>
                  <a:lnTo>
                    <a:pt x="51234" y="4629"/>
                  </a:lnTo>
                  <a:lnTo>
                    <a:pt x="41694" y="1242"/>
                  </a:lnTo>
                  <a:lnTo>
                    <a:pt x="30012" y="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812" y="7464473"/>
              <a:ext cx="235017" cy="1237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5763" y="7448646"/>
              <a:ext cx="295275" cy="155575"/>
            </a:xfrm>
            <a:custGeom>
              <a:avLst/>
              <a:gdLst/>
              <a:ahLst/>
              <a:cxnLst/>
              <a:rect l="l" t="t" r="r" b="b"/>
              <a:pathLst>
                <a:path w="295275" h="155575">
                  <a:moveTo>
                    <a:pt x="147516" y="0"/>
                  </a:moveTo>
                  <a:lnTo>
                    <a:pt x="90088" y="6110"/>
                  </a:lnTo>
                  <a:lnTo>
                    <a:pt x="43195" y="22764"/>
                  </a:lnTo>
                  <a:lnTo>
                    <a:pt x="11582" y="47464"/>
                  </a:lnTo>
                  <a:lnTo>
                    <a:pt x="0" y="77718"/>
                  </a:lnTo>
                  <a:lnTo>
                    <a:pt x="11598" y="107951"/>
                  </a:lnTo>
                  <a:lnTo>
                    <a:pt x="43223" y="132645"/>
                  </a:lnTo>
                  <a:lnTo>
                    <a:pt x="90125" y="149293"/>
                  </a:lnTo>
                  <a:lnTo>
                    <a:pt x="147557" y="155394"/>
                  </a:lnTo>
                  <a:lnTo>
                    <a:pt x="204966" y="149260"/>
                  </a:lnTo>
                  <a:lnTo>
                    <a:pt x="251845" y="132598"/>
                  </a:lnTo>
                  <a:lnTo>
                    <a:pt x="263113" y="123795"/>
                  </a:lnTo>
                  <a:lnTo>
                    <a:pt x="147516" y="123795"/>
                  </a:lnTo>
                  <a:lnTo>
                    <a:pt x="113453" y="120169"/>
                  </a:lnTo>
                  <a:lnTo>
                    <a:pt x="85639" y="110289"/>
                  </a:lnTo>
                  <a:lnTo>
                    <a:pt x="66890" y="95637"/>
                  </a:lnTo>
                  <a:lnTo>
                    <a:pt x="60029" y="77718"/>
                  </a:lnTo>
                  <a:lnTo>
                    <a:pt x="66917" y="59749"/>
                  </a:lnTo>
                  <a:lnTo>
                    <a:pt x="85667" y="45111"/>
                  </a:lnTo>
                  <a:lnTo>
                    <a:pt x="113490" y="35238"/>
                  </a:lnTo>
                  <a:lnTo>
                    <a:pt x="147557" y="31620"/>
                  </a:lnTo>
                  <a:lnTo>
                    <a:pt x="263209" y="31620"/>
                  </a:lnTo>
                  <a:lnTo>
                    <a:pt x="251835" y="22742"/>
                  </a:lnTo>
                  <a:lnTo>
                    <a:pt x="204938" y="6100"/>
                  </a:lnTo>
                  <a:lnTo>
                    <a:pt x="147516" y="0"/>
                  </a:lnTo>
                  <a:close/>
                </a:path>
                <a:path w="295275" h="155575">
                  <a:moveTo>
                    <a:pt x="263209" y="31620"/>
                  </a:moveTo>
                  <a:lnTo>
                    <a:pt x="147557" y="31620"/>
                  </a:lnTo>
                  <a:lnTo>
                    <a:pt x="181582" y="35252"/>
                  </a:lnTo>
                  <a:lnTo>
                    <a:pt x="209375" y="45120"/>
                  </a:lnTo>
                  <a:lnTo>
                    <a:pt x="228137" y="59758"/>
                  </a:lnTo>
                  <a:lnTo>
                    <a:pt x="235052" y="77665"/>
                  </a:lnTo>
                  <a:lnTo>
                    <a:pt x="228167" y="95657"/>
                  </a:lnTo>
                  <a:lnTo>
                    <a:pt x="209406" y="110304"/>
                  </a:lnTo>
                  <a:lnTo>
                    <a:pt x="181583" y="120177"/>
                  </a:lnTo>
                  <a:lnTo>
                    <a:pt x="147516" y="123795"/>
                  </a:lnTo>
                  <a:lnTo>
                    <a:pt x="263113" y="123795"/>
                  </a:lnTo>
                  <a:lnTo>
                    <a:pt x="283460" y="107902"/>
                  </a:lnTo>
                  <a:lnTo>
                    <a:pt x="295078" y="77665"/>
                  </a:lnTo>
                  <a:lnTo>
                    <a:pt x="283464" y="47430"/>
                  </a:lnTo>
                  <a:lnTo>
                    <a:pt x="263209" y="3162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421" y="7464473"/>
              <a:ext cx="235017" cy="1237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82373" y="7448646"/>
              <a:ext cx="295275" cy="155575"/>
            </a:xfrm>
            <a:custGeom>
              <a:avLst/>
              <a:gdLst/>
              <a:ahLst/>
              <a:cxnLst/>
              <a:rect l="l" t="t" r="r" b="b"/>
              <a:pathLst>
                <a:path w="295275" h="155575">
                  <a:moveTo>
                    <a:pt x="147516" y="0"/>
                  </a:moveTo>
                  <a:lnTo>
                    <a:pt x="90088" y="6110"/>
                  </a:lnTo>
                  <a:lnTo>
                    <a:pt x="43195" y="22764"/>
                  </a:lnTo>
                  <a:lnTo>
                    <a:pt x="11582" y="47464"/>
                  </a:lnTo>
                  <a:lnTo>
                    <a:pt x="0" y="77718"/>
                  </a:lnTo>
                  <a:lnTo>
                    <a:pt x="11597" y="107951"/>
                  </a:lnTo>
                  <a:lnTo>
                    <a:pt x="43223" y="132645"/>
                  </a:lnTo>
                  <a:lnTo>
                    <a:pt x="90125" y="149293"/>
                  </a:lnTo>
                  <a:lnTo>
                    <a:pt x="147556" y="155394"/>
                  </a:lnTo>
                  <a:lnTo>
                    <a:pt x="204955" y="149266"/>
                  </a:lnTo>
                  <a:lnTo>
                    <a:pt x="251829" y="132612"/>
                  </a:lnTo>
                  <a:lnTo>
                    <a:pt x="263122" y="123795"/>
                  </a:lnTo>
                  <a:lnTo>
                    <a:pt x="147516" y="123795"/>
                  </a:lnTo>
                  <a:lnTo>
                    <a:pt x="113453" y="120169"/>
                  </a:lnTo>
                  <a:lnTo>
                    <a:pt x="85639" y="110289"/>
                  </a:lnTo>
                  <a:lnTo>
                    <a:pt x="66890" y="95637"/>
                  </a:lnTo>
                  <a:lnTo>
                    <a:pt x="60024" y="77687"/>
                  </a:lnTo>
                  <a:lnTo>
                    <a:pt x="66905" y="59758"/>
                  </a:lnTo>
                  <a:lnTo>
                    <a:pt x="85667" y="45111"/>
                  </a:lnTo>
                  <a:lnTo>
                    <a:pt x="113489" y="35238"/>
                  </a:lnTo>
                  <a:lnTo>
                    <a:pt x="147556" y="31620"/>
                  </a:lnTo>
                  <a:lnTo>
                    <a:pt x="263209" y="31620"/>
                  </a:lnTo>
                  <a:lnTo>
                    <a:pt x="251849" y="22750"/>
                  </a:lnTo>
                  <a:lnTo>
                    <a:pt x="204947" y="6102"/>
                  </a:lnTo>
                  <a:lnTo>
                    <a:pt x="147516" y="0"/>
                  </a:lnTo>
                  <a:close/>
                </a:path>
                <a:path w="295275" h="155575">
                  <a:moveTo>
                    <a:pt x="263209" y="31620"/>
                  </a:moveTo>
                  <a:lnTo>
                    <a:pt x="147556" y="31620"/>
                  </a:lnTo>
                  <a:lnTo>
                    <a:pt x="181596" y="35255"/>
                  </a:lnTo>
                  <a:lnTo>
                    <a:pt x="209396" y="45131"/>
                  </a:lnTo>
                  <a:lnTo>
                    <a:pt x="228150" y="59771"/>
                  </a:lnTo>
                  <a:lnTo>
                    <a:pt x="235052" y="77718"/>
                  </a:lnTo>
                  <a:lnTo>
                    <a:pt x="228167" y="95657"/>
                  </a:lnTo>
                  <a:lnTo>
                    <a:pt x="209405" y="110304"/>
                  </a:lnTo>
                  <a:lnTo>
                    <a:pt x="181583" y="120177"/>
                  </a:lnTo>
                  <a:lnTo>
                    <a:pt x="147516" y="123795"/>
                  </a:lnTo>
                  <a:lnTo>
                    <a:pt x="263122" y="123795"/>
                  </a:lnTo>
                  <a:lnTo>
                    <a:pt x="283448" y="107925"/>
                  </a:lnTo>
                  <a:lnTo>
                    <a:pt x="295078" y="77687"/>
                  </a:lnTo>
                  <a:lnTo>
                    <a:pt x="283475" y="47444"/>
                  </a:lnTo>
                  <a:lnTo>
                    <a:pt x="263209" y="3162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421" y="8541234"/>
              <a:ext cx="235017" cy="1237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82373" y="8525418"/>
              <a:ext cx="295275" cy="155575"/>
            </a:xfrm>
            <a:custGeom>
              <a:avLst/>
              <a:gdLst/>
              <a:ahLst/>
              <a:cxnLst/>
              <a:rect l="l" t="t" r="r" b="b"/>
              <a:pathLst>
                <a:path w="295275" h="155575">
                  <a:moveTo>
                    <a:pt x="147516" y="0"/>
                  </a:moveTo>
                  <a:lnTo>
                    <a:pt x="90088" y="6109"/>
                  </a:lnTo>
                  <a:lnTo>
                    <a:pt x="43195" y="22764"/>
                  </a:lnTo>
                  <a:lnTo>
                    <a:pt x="11582" y="47463"/>
                  </a:lnTo>
                  <a:lnTo>
                    <a:pt x="0" y="77717"/>
                  </a:lnTo>
                  <a:lnTo>
                    <a:pt x="11597" y="107949"/>
                  </a:lnTo>
                  <a:lnTo>
                    <a:pt x="43223" y="132644"/>
                  </a:lnTo>
                  <a:lnTo>
                    <a:pt x="90125" y="149291"/>
                  </a:lnTo>
                  <a:lnTo>
                    <a:pt x="147556" y="155393"/>
                  </a:lnTo>
                  <a:lnTo>
                    <a:pt x="204950" y="149266"/>
                  </a:lnTo>
                  <a:lnTo>
                    <a:pt x="251822" y="132615"/>
                  </a:lnTo>
                  <a:lnTo>
                    <a:pt x="263122" y="123794"/>
                  </a:lnTo>
                  <a:lnTo>
                    <a:pt x="147516" y="123794"/>
                  </a:lnTo>
                  <a:lnTo>
                    <a:pt x="113453" y="120169"/>
                  </a:lnTo>
                  <a:lnTo>
                    <a:pt x="85639" y="110289"/>
                  </a:lnTo>
                  <a:lnTo>
                    <a:pt x="66890" y="95637"/>
                  </a:lnTo>
                  <a:lnTo>
                    <a:pt x="60024" y="77685"/>
                  </a:lnTo>
                  <a:lnTo>
                    <a:pt x="66905" y="59758"/>
                  </a:lnTo>
                  <a:lnTo>
                    <a:pt x="85667" y="45111"/>
                  </a:lnTo>
                  <a:lnTo>
                    <a:pt x="113489" y="35237"/>
                  </a:lnTo>
                  <a:lnTo>
                    <a:pt x="147556" y="31620"/>
                  </a:lnTo>
                  <a:lnTo>
                    <a:pt x="263211" y="31620"/>
                  </a:lnTo>
                  <a:lnTo>
                    <a:pt x="251849" y="22749"/>
                  </a:lnTo>
                  <a:lnTo>
                    <a:pt x="204947" y="6101"/>
                  </a:lnTo>
                  <a:lnTo>
                    <a:pt x="147516" y="0"/>
                  </a:lnTo>
                  <a:close/>
                </a:path>
                <a:path w="295275" h="155575">
                  <a:moveTo>
                    <a:pt x="263211" y="31620"/>
                  </a:moveTo>
                  <a:lnTo>
                    <a:pt x="147556" y="31620"/>
                  </a:lnTo>
                  <a:lnTo>
                    <a:pt x="181597" y="35258"/>
                  </a:lnTo>
                  <a:lnTo>
                    <a:pt x="209397" y="45138"/>
                  </a:lnTo>
                  <a:lnTo>
                    <a:pt x="228150" y="59780"/>
                  </a:lnTo>
                  <a:lnTo>
                    <a:pt x="235052" y="77717"/>
                  </a:lnTo>
                  <a:lnTo>
                    <a:pt x="228167" y="95656"/>
                  </a:lnTo>
                  <a:lnTo>
                    <a:pt x="209405" y="110303"/>
                  </a:lnTo>
                  <a:lnTo>
                    <a:pt x="181583" y="120177"/>
                  </a:lnTo>
                  <a:lnTo>
                    <a:pt x="147516" y="123794"/>
                  </a:lnTo>
                  <a:lnTo>
                    <a:pt x="263122" y="123794"/>
                  </a:lnTo>
                  <a:lnTo>
                    <a:pt x="283442" y="107931"/>
                  </a:lnTo>
                  <a:lnTo>
                    <a:pt x="295078" y="77685"/>
                  </a:lnTo>
                  <a:lnTo>
                    <a:pt x="283475" y="47443"/>
                  </a:lnTo>
                  <a:lnTo>
                    <a:pt x="263211" y="3162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812" y="8541234"/>
              <a:ext cx="235017" cy="1237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55761" y="7235507"/>
              <a:ext cx="2218690" cy="1445895"/>
            </a:xfrm>
            <a:custGeom>
              <a:avLst/>
              <a:gdLst/>
              <a:ahLst/>
              <a:cxnLst/>
              <a:rect l="l" t="t" r="r" b="b"/>
              <a:pathLst>
                <a:path w="2218690" h="1445895">
                  <a:moveTo>
                    <a:pt x="295071" y="1367599"/>
                  </a:moveTo>
                  <a:lnTo>
                    <a:pt x="283476" y="1337360"/>
                  </a:lnTo>
                  <a:lnTo>
                    <a:pt x="263207" y="1321536"/>
                  </a:lnTo>
                  <a:lnTo>
                    <a:pt x="251841" y="1312672"/>
                  </a:lnTo>
                  <a:lnTo>
                    <a:pt x="235051" y="1306715"/>
                  </a:lnTo>
                  <a:lnTo>
                    <a:pt x="235051" y="1367637"/>
                  </a:lnTo>
                  <a:lnTo>
                    <a:pt x="228168" y="1385570"/>
                  </a:lnTo>
                  <a:lnTo>
                    <a:pt x="209397" y="1400225"/>
                  </a:lnTo>
                  <a:lnTo>
                    <a:pt x="181584" y="1410093"/>
                  </a:lnTo>
                  <a:lnTo>
                    <a:pt x="147510" y="1413713"/>
                  </a:lnTo>
                  <a:lnTo>
                    <a:pt x="113449" y="1410081"/>
                  </a:lnTo>
                  <a:lnTo>
                    <a:pt x="85636" y="1400200"/>
                  </a:lnTo>
                  <a:lnTo>
                    <a:pt x="66890" y="1385557"/>
                  </a:lnTo>
                  <a:lnTo>
                    <a:pt x="60020" y="1367599"/>
                  </a:lnTo>
                  <a:lnTo>
                    <a:pt x="66903" y="1349679"/>
                  </a:lnTo>
                  <a:lnTo>
                    <a:pt x="85661" y="1335024"/>
                  </a:lnTo>
                  <a:lnTo>
                    <a:pt x="113487" y="1325156"/>
                  </a:lnTo>
                  <a:lnTo>
                    <a:pt x="147548" y="1321536"/>
                  </a:lnTo>
                  <a:lnTo>
                    <a:pt x="181597" y="1325181"/>
                  </a:lnTo>
                  <a:lnTo>
                    <a:pt x="209397" y="1335049"/>
                  </a:lnTo>
                  <a:lnTo>
                    <a:pt x="228142" y="1349692"/>
                  </a:lnTo>
                  <a:lnTo>
                    <a:pt x="235051" y="1367637"/>
                  </a:lnTo>
                  <a:lnTo>
                    <a:pt x="235051" y="1306715"/>
                  </a:lnTo>
                  <a:lnTo>
                    <a:pt x="204939" y="1296022"/>
                  </a:lnTo>
                  <a:lnTo>
                    <a:pt x="147510" y="1289913"/>
                  </a:lnTo>
                  <a:lnTo>
                    <a:pt x="90081" y="1296022"/>
                  </a:lnTo>
                  <a:lnTo>
                    <a:pt x="43192" y="1312684"/>
                  </a:lnTo>
                  <a:lnTo>
                    <a:pt x="11582" y="1337386"/>
                  </a:lnTo>
                  <a:lnTo>
                    <a:pt x="0" y="1367637"/>
                  </a:lnTo>
                  <a:lnTo>
                    <a:pt x="11595" y="1397863"/>
                  </a:lnTo>
                  <a:lnTo>
                    <a:pt x="43218" y="1422565"/>
                  </a:lnTo>
                  <a:lnTo>
                    <a:pt x="90119" y="1439214"/>
                  </a:lnTo>
                  <a:lnTo>
                    <a:pt x="147548" y="1445310"/>
                  </a:lnTo>
                  <a:lnTo>
                    <a:pt x="204939" y="1439176"/>
                  </a:lnTo>
                  <a:lnTo>
                    <a:pt x="251815" y="1422527"/>
                  </a:lnTo>
                  <a:lnTo>
                    <a:pt x="263105" y="1413713"/>
                  </a:lnTo>
                  <a:lnTo>
                    <a:pt x="283438" y="1397850"/>
                  </a:lnTo>
                  <a:lnTo>
                    <a:pt x="295071" y="1367599"/>
                  </a:lnTo>
                  <a:close/>
                </a:path>
                <a:path w="2218690" h="1445895">
                  <a:moveTo>
                    <a:pt x="1640865" y="205460"/>
                  </a:moveTo>
                  <a:lnTo>
                    <a:pt x="1638515" y="199313"/>
                  </a:lnTo>
                  <a:lnTo>
                    <a:pt x="1632077" y="194284"/>
                  </a:lnTo>
                  <a:lnTo>
                    <a:pt x="1622539" y="190906"/>
                  </a:lnTo>
                  <a:lnTo>
                    <a:pt x="1610855" y="189661"/>
                  </a:lnTo>
                  <a:lnTo>
                    <a:pt x="1599171" y="190906"/>
                  </a:lnTo>
                  <a:lnTo>
                    <a:pt x="1589633" y="194284"/>
                  </a:lnTo>
                  <a:lnTo>
                    <a:pt x="1583207" y="199313"/>
                  </a:lnTo>
                  <a:lnTo>
                    <a:pt x="1580845" y="205460"/>
                  </a:lnTo>
                  <a:lnTo>
                    <a:pt x="1580845" y="289763"/>
                  </a:lnTo>
                  <a:lnTo>
                    <a:pt x="1583207" y="295910"/>
                  </a:lnTo>
                  <a:lnTo>
                    <a:pt x="1589633" y="300939"/>
                  </a:lnTo>
                  <a:lnTo>
                    <a:pt x="1599171" y="304317"/>
                  </a:lnTo>
                  <a:lnTo>
                    <a:pt x="1610855" y="305562"/>
                  </a:lnTo>
                  <a:lnTo>
                    <a:pt x="1622539" y="304317"/>
                  </a:lnTo>
                  <a:lnTo>
                    <a:pt x="1632077" y="300939"/>
                  </a:lnTo>
                  <a:lnTo>
                    <a:pt x="1638515" y="295910"/>
                  </a:lnTo>
                  <a:lnTo>
                    <a:pt x="1640865" y="289763"/>
                  </a:lnTo>
                  <a:lnTo>
                    <a:pt x="1640865" y="205460"/>
                  </a:lnTo>
                  <a:close/>
                </a:path>
                <a:path w="2218690" h="1445895">
                  <a:moveTo>
                    <a:pt x="1640865" y="15798"/>
                  </a:moveTo>
                  <a:lnTo>
                    <a:pt x="1638515" y="9652"/>
                  </a:lnTo>
                  <a:lnTo>
                    <a:pt x="1632077" y="4635"/>
                  </a:lnTo>
                  <a:lnTo>
                    <a:pt x="1622539" y="1244"/>
                  </a:lnTo>
                  <a:lnTo>
                    <a:pt x="1610855" y="0"/>
                  </a:lnTo>
                  <a:lnTo>
                    <a:pt x="1599171" y="1244"/>
                  </a:lnTo>
                  <a:lnTo>
                    <a:pt x="1589633" y="4635"/>
                  </a:lnTo>
                  <a:lnTo>
                    <a:pt x="1583207" y="9652"/>
                  </a:lnTo>
                  <a:lnTo>
                    <a:pt x="1580845" y="15798"/>
                  </a:lnTo>
                  <a:lnTo>
                    <a:pt x="1580845" y="100101"/>
                  </a:lnTo>
                  <a:lnTo>
                    <a:pt x="1583207" y="106248"/>
                  </a:lnTo>
                  <a:lnTo>
                    <a:pt x="1589633" y="111277"/>
                  </a:lnTo>
                  <a:lnTo>
                    <a:pt x="1599171" y="114655"/>
                  </a:lnTo>
                  <a:lnTo>
                    <a:pt x="1610855" y="115900"/>
                  </a:lnTo>
                  <a:lnTo>
                    <a:pt x="1622539" y="114655"/>
                  </a:lnTo>
                  <a:lnTo>
                    <a:pt x="1632077" y="111277"/>
                  </a:lnTo>
                  <a:lnTo>
                    <a:pt x="1638515" y="106248"/>
                  </a:lnTo>
                  <a:lnTo>
                    <a:pt x="1640865" y="100101"/>
                  </a:lnTo>
                  <a:lnTo>
                    <a:pt x="1640865" y="15798"/>
                  </a:lnTo>
                  <a:close/>
                </a:path>
                <a:path w="2218690" h="1445895">
                  <a:moveTo>
                    <a:pt x="2218423" y="525056"/>
                  </a:moveTo>
                  <a:lnTo>
                    <a:pt x="2216073" y="518896"/>
                  </a:lnTo>
                  <a:lnTo>
                    <a:pt x="2209635" y="513880"/>
                  </a:lnTo>
                  <a:lnTo>
                    <a:pt x="2200097" y="510489"/>
                  </a:lnTo>
                  <a:lnTo>
                    <a:pt x="2188413" y="509244"/>
                  </a:lnTo>
                  <a:lnTo>
                    <a:pt x="1033297" y="509244"/>
                  </a:lnTo>
                  <a:lnTo>
                    <a:pt x="1021613" y="510489"/>
                  </a:lnTo>
                  <a:lnTo>
                    <a:pt x="1012075" y="513880"/>
                  </a:lnTo>
                  <a:lnTo>
                    <a:pt x="1005649" y="518896"/>
                  </a:lnTo>
                  <a:lnTo>
                    <a:pt x="1003287" y="525056"/>
                  </a:lnTo>
                  <a:lnTo>
                    <a:pt x="1003287" y="635685"/>
                  </a:lnTo>
                  <a:lnTo>
                    <a:pt x="1005649" y="641832"/>
                  </a:lnTo>
                  <a:lnTo>
                    <a:pt x="1012075" y="646861"/>
                  </a:lnTo>
                  <a:lnTo>
                    <a:pt x="1021613" y="650252"/>
                  </a:lnTo>
                  <a:lnTo>
                    <a:pt x="1033297" y="651484"/>
                  </a:lnTo>
                  <a:lnTo>
                    <a:pt x="1044981" y="650252"/>
                  </a:lnTo>
                  <a:lnTo>
                    <a:pt x="1054519" y="646861"/>
                  </a:lnTo>
                  <a:lnTo>
                    <a:pt x="1060958" y="641832"/>
                  </a:lnTo>
                  <a:lnTo>
                    <a:pt x="1063307" y="635685"/>
                  </a:lnTo>
                  <a:lnTo>
                    <a:pt x="1063307" y="540854"/>
                  </a:lnTo>
                  <a:lnTo>
                    <a:pt x="1580845" y="540854"/>
                  </a:lnTo>
                  <a:lnTo>
                    <a:pt x="1580845" y="1117574"/>
                  </a:lnTo>
                  <a:lnTo>
                    <a:pt x="1348333" y="1117574"/>
                  </a:lnTo>
                  <a:lnTo>
                    <a:pt x="1336649" y="1118819"/>
                  </a:lnTo>
                  <a:lnTo>
                    <a:pt x="1327111" y="1122210"/>
                  </a:lnTo>
                  <a:lnTo>
                    <a:pt x="1320673" y="1127226"/>
                  </a:lnTo>
                  <a:lnTo>
                    <a:pt x="1318323" y="1133386"/>
                  </a:lnTo>
                  <a:lnTo>
                    <a:pt x="1320673" y="1139532"/>
                  </a:lnTo>
                  <a:lnTo>
                    <a:pt x="1327111" y="1144562"/>
                  </a:lnTo>
                  <a:lnTo>
                    <a:pt x="1336649" y="1147953"/>
                  </a:lnTo>
                  <a:lnTo>
                    <a:pt x="1348333" y="1149184"/>
                  </a:lnTo>
                  <a:lnTo>
                    <a:pt x="1610855" y="1149184"/>
                  </a:lnTo>
                  <a:lnTo>
                    <a:pt x="1873389" y="1149184"/>
                  </a:lnTo>
                  <a:lnTo>
                    <a:pt x="1885073" y="1147953"/>
                  </a:lnTo>
                  <a:lnTo>
                    <a:pt x="1894611" y="1144562"/>
                  </a:lnTo>
                  <a:lnTo>
                    <a:pt x="1901037" y="1139532"/>
                  </a:lnTo>
                  <a:lnTo>
                    <a:pt x="1903399" y="1133386"/>
                  </a:lnTo>
                  <a:lnTo>
                    <a:pt x="1901037" y="1127226"/>
                  </a:lnTo>
                  <a:lnTo>
                    <a:pt x="1894611" y="1122210"/>
                  </a:lnTo>
                  <a:lnTo>
                    <a:pt x="1885073" y="1118819"/>
                  </a:lnTo>
                  <a:lnTo>
                    <a:pt x="1873389" y="1117574"/>
                  </a:lnTo>
                  <a:lnTo>
                    <a:pt x="1640865" y="1117574"/>
                  </a:lnTo>
                  <a:lnTo>
                    <a:pt x="1640865" y="540854"/>
                  </a:lnTo>
                  <a:lnTo>
                    <a:pt x="2158403" y="540854"/>
                  </a:lnTo>
                  <a:lnTo>
                    <a:pt x="2158403" y="635685"/>
                  </a:lnTo>
                  <a:lnTo>
                    <a:pt x="2160765" y="641832"/>
                  </a:lnTo>
                  <a:lnTo>
                    <a:pt x="2167191" y="646861"/>
                  </a:lnTo>
                  <a:lnTo>
                    <a:pt x="2176729" y="650252"/>
                  </a:lnTo>
                  <a:lnTo>
                    <a:pt x="2188413" y="651484"/>
                  </a:lnTo>
                  <a:lnTo>
                    <a:pt x="2200097" y="650252"/>
                  </a:lnTo>
                  <a:lnTo>
                    <a:pt x="2209635" y="646861"/>
                  </a:lnTo>
                  <a:lnTo>
                    <a:pt x="2216073" y="641832"/>
                  </a:lnTo>
                  <a:lnTo>
                    <a:pt x="2218423" y="635685"/>
                  </a:lnTo>
                  <a:lnTo>
                    <a:pt x="2218423" y="525056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9117" y="7137837"/>
              <a:ext cx="235016" cy="1237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719068" y="7122011"/>
              <a:ext cx="295275" cy="155575"/>
            </a:xfrm>
            <a:custGeom>
              <a:avLst/>
              <a:gdLst/>
              <a:ahLst/>
              <a:cxnLst/>
              <a:rect l="l" t="t" r="r" b="b"/>
              <a:pathLst>
                <a:path w="295275" h="155575">
                  <a:moveTo>
                    <a:pt x="147518" y="0"/>
                  </a:moveTo>
                  <a:lnTo>
                    <a:pt x="90089" y="6109"/>
                  </a:lnTo>
                  <a:lnTo>
                    <a:pt x="43196" y="22764"/>
                  </a:lnTo>
                  <a:lnTo>
                    <a:pt x="11583" y="47463"/>
                  </a:lnTo>
                  <a:lnTo>
                    <a:pt x="0" y="77717"/>
                  </a:lnTo>
                  <a:lnTo>
                    <a:pt x="11598" y="107949"/>
                  </a:lnTo>
                  <a:lnTo>
                    <a:pt x="43224" y="132644"/>
                  </a:lnTo>
                  <a:lnTo>
                    <a:pt x="90126" y="149292"/>
                  </a:lnTo>
                  <a:lnTo>
                    <a:pt x="147557" y="155394"/>
                  </a:lnTo>
                  <a:lnTo>
                    <a:pt x="204952" y="149262"/>
                  </a:lnTo>
                  <a:lnTo>
                    <a:pt x="251824" y="132608"/>
                  </a:lnTo>
                  <a:lnTo>
                    <a:pt x="263114" y="123794"/>
                  </a:lnTo>
                  <a:lnTo>
                    <a:pt x="147518" y="123794"/>
                  </a:lnTo>
                  <a:lnTo>
                    <a:pt x="113453" y="120169"/>
                  </a:lnTo>
                  <a:lnTo>
                    <a:pt x="85639" y="110289"/>
                  </a:lnTo>
                  <a:lnTo>
                    <a:pt x="66890" y="95637"/>
                  </a:lnTo>
                  <a:lnTo>
                    <a:pt x="60025" y="77685"/>
                  </a:lnTo>
                  <a:lnTo>
                    <a:pt x="66906" y="59758"/>
                  </a:lnTo>
                  <a:lnTo>
                    <a:pt x="85668" y="45111"/>
                  </a:lnTo>
                  <a:lnTo>
                    <a:pt x="113490" y="35237"/>
                  </a:lnTo>
                  <a:lnTo>
                    <a:pt x="147557" y="31620"/>
                  </a:lnTo>
                  <a:lnTo>
                    <a:pt x="263212" y="31620"/>
                  </a:lnTo>
                  <a:lnTo>
                    <a:pt x="251850" y="22749"/>
                  </a:lnTo>
                  <a:lnTo>
                    <a:pt x="204949" y="6101"/>
                  </a:lnTo>
                  <a:lnTo>
                    <a:pt x="147518" y="0"/>
                  </a:lnTo>
                  <a:close/>
                </a:path>
                <a:path w="295275" h="155575">
                  <a:moveTo>
                    <a:pt x="263212" y="31620"/>
                  </a:moveTo>
                  <a:lnTo>
                    <a:pt x="147557" y="31620"/>
                  </a:lnTo>
                  <a:lnTo>
                    <a:pt x="181597" y="35255"/>
                  </a:lnTo>
                  <a:lnTo>
                    <a:pt x="209397" y="45131"/>
                  </a:lnTo>
                  <a:lnTo>
                    <a:pt x="228151" y="59771"/>
                  </a:lnTo>
                  <a:lnTo>
                    <a:pt x="235054" y="77717"/>
                  </a:lnTo>
                  <a:lnTo>
                    <a:pt x="228168" y="95656"/>
                  </a:lnTo>
                  <a:lnTo>
                    <a:pt x="209406" y="110303"/>
                  </a:lnTo>
                  <a:lnTo>
                    <a:pt x="181584" y="120177"/>
                  </a:lnTo>
                  <a:lnTo>
                    <a:pt x="147518" y="123794"/>
                  </a:lnTo>
                  <a:lnTo>
                    <a:pt x="263114" y="123794"/>
                  </a:lnTo>
                  <a:lnTo>
                    <a:pt x="283443" y="107922"/>
                  </a:lnTo>
                  <a:lnTo>
                    <a:pt x="295078" y="77685"/>
                  </a:lnTo>
                  <a:lnTo>
                    <a:pt x="283476" y="47443"/>
                  </a:lnTo>
                  <a:lnTo>
                    <a:pt x="263212" y="31620"/>
                  </a:lnTo>
                  <a:close/>
                </a:path>
              </a:pathLst>
            </a:custGeom>
            <a:solidFill>
              <a:srgbClr val="3A3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4CC5D98-AD06-A3AF-7A88-D1A7FF7F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00" y="429563"/>
            <a:ext cx="6388621" cy="63886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24083"/>
            <a:ext cx="7556500" cy="276931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A31FE-F2BD-244E-AAD2-573E0F9D9FB2}"/>
              </a:ext>
            </a:extLst>
          </p:cNvPr>
          <p:cNvSpPr txBox="1"/>
          <p:nvPr/>
        </p:nvSpPr>
        <p:spPr>
          <a:xfrm>
            <a:off x="991790" y="7165603"/>
            <a:ext cx="5613150" cy="1718144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26" y="503346"/>
            <a:ext cx="3300067" cy="1727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3300" kern="1200" spc="-5">
                <a:latin typeface="+mj-lt"/>
                <a:cs typeface="+mj-cs"/>
              </a:rPr>
              <a:t>TABLE</a:t>
            </a:r>
            <a:r>
              <a:rPr lang="en-US" sz="3300" kern="1200" spc="-50">
                <a:latin typeface="+mj-lt"/>
                <a:cs typeface="+mj-cs"/>
              </a:rPr>
              <a:t> </a:t>
            </a:r>
            <a:r>
              <a:rPr lang="en-US" sz="3300" kern="1200">
                <a:latin typeface="+mj-lt"/>
                <a:cs typeface="+mj-cs"/>
              </a:rPr>
              <a:t>OF</a:t>
            </a:r>
            <a:r>
              <a:rPr lang="en-US" sz="3300" kern="1200" spc="-40">
                <a:latin typeface="+mj-lt"/>
                <a:cs typeface="+mj-cs"/>
              </a:rPr>
              <a:t> </a:t>
            </a:r>
            <a:r>
              <a:rPr lang="en-US" sz="3300" kern="1200" spc="-5">
                <a:latin typeface="+mj-lt"/>
                <a:cs typeface="+mj-cs"/>
              </a:rPr>
              <a:t>CONTENT</a:t>
            </a:r>
            <a:endParaRPr lang="en-US" sz="3300" kern="1200"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128" y="2880297"/>
            <a:ext cx="3300065" cy="7252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94970" indent="-171450" defTabSz="6858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2000" b="1" spc="-5" dirty="0"/>
              <a:t>INTRODUCTION</a:t>
            </a:r>
            <a:endParaRPr lang="en-US" sz="2000" dirty="0"/>
          </a:p>
          <a:p>
            <a:pPr marL="394970" indent="-171450" defTabSz="685800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2000" b="1" spc="-5" dirty="0"/>
              <a:t>PROJECT</a:t>
            </a:r>
            <a:r>
              <a:rPr lang="en-US" sz="2000" b="1" spc="-30" dirty="0"/>
              <a:t> </a:t>
            </a:r>
            <a:r>
              <a:rPr lang="en-US" sz="2000" b="1" spc="-5" dirty="0"/>
              <a:t>OVERVIEW</a:t>
            </a:r>
            <a:endParaRPr lang="en-US" sz="2000" dirty="0"/>
          </a:p>
          <a:p>
            <a:pPr marL="394970" indent="-171450" defTabSz="685800">
              <a:lnSpc>
                <a:spcPct val="9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2000" b="1" spc="-5" dirty="0"/>
              <a:t>NEED</a:t>
            </a:r>
            <a:r>
              <a:rPr lang="en-US" sz="2000" b="1" spc="-10" dirty="0"/>
              <a:t> </a:t>
            </a:r>
            <a:r>
              <a:rPr lang="en-US" sz="2000" b="1" spc="-5" dirty="0"/>
              <a:t>OF</a:t>
            </a:r>
            <a:r>
              <a:rPr lang="en-US" sz="2000" b="1" spc="-10" dirty="0"/>
              <a:t> </a:t>
            </a:r>
            <a:r>
              <a:rPr lang="en-US" sz="2000" b="1" spc="-5" dirty="0"/>
              <a:t>TEXT</a:t>
            </a:r>
            <a:r>
              <a:rPr lang="en-US" sz="2000" b="1" spc="-10" dirty="0"/>
              <a:t> </a:t>
            </a:r>
            <a:r>
              <a:rPr lang="en-US" sz="2000" b="1" spc="-5" dirty="0"/>
              <a:t>EDITOR</a:t>
            </a:r>
            <a:endParaRPr lang="en-US" sz="2000" dirty="0"/>
          </a:p>
          <a:p>
            <a:pPr marL="394970" indent="-171450" defTabSz="6858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2000" b="1" spc="-5" dirty="0"/>
              <a:t>CODE</a:t>
            </a:r>
            <a:r>
              <a:rPr lang="en-US" sz="2000" b="1" spc="-30" dirty="0"/>
              <a:t> </a:t>
            </a:r>
            <a:r>
              <a:rPr lang="en-US" sz="2000" b="1" spc="-5" dirty="0"/>
              <a:t>SNIPPET</a:t>
            </a:r>
            <a:endParaRPr lang="en-US" sz="2000" dirty="0"/>
          </a:p>
          <a:p>
            <a:pPr indent="-171450" defTabSz="6858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94970" indent="-171450" defTabSz="6858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2000" b="1" spc="-5" dirty="0"/>
              <a:t>FULL</a:t>
            </a:r>
            <a:r>
              <a:rPr lang="en-US" sz="2000" b="1" spc="-10" dirty="0"/>
              <a:t> </a:t>
            </a:r>
            <a:r>
              <a:rPr lang="en-US" sz="2000" b="1" spc="-5" dirty="0"/>
              <a:t>CODE</a:t>
            </a:r>
            <a:r>
              <a:rPr lang="en-US" sz="2000" b="1" spc="-10" dirty="0"/>
              <a:t> </a:t>
            </a:r>
            <a:r>
              <a:rPr lang="en-US" sz="2000" b="1" spc="-5" dirty="0"/>
              <a:t>WITH</a:t>
            </a:r>
            <a:r>
              <a:rPr lang="en-US" sz="2000" b="1" spc="-10" dirty="0"/>
              <a:t> </a:t>
            </a:r>
            <a:r>
              <a:rPr lang="en-US" sz="2000" b="1" spc="-5" dirty="0"/>
              <a:t>ALL</a:t>
            </a:r>
            <a:r>
              <a:rPr lang="en-US" sz="2000" b="1" spc="-15" dirty="0"/>
              <a:t> </a:t>
            </a:r>
            <a:r>
              <a:rPr lang="en-US" sz="2000" b="1" spc="-5" dirty="0"/>
              <a:t>MODULE</a:t>
            </a:r>
            <a:endParaRPr lang="en-US" sz="2000" dirty="0"/>
          </a:p>
          <a:p>
            <a:pPr indent="-171450" defTabSz="6858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94970" indent="-171450" defTabSz="685800">
              <a:lnSpc>
                <a:spcPct val="90000"/>
              </a:lnSpc>
              <a:buSzPct val="93023"/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3200" b="1" spc="44" baseline="1291" dirty="0"/>
              <a:t>RESULT</a:t>
            </a:r>
            <a:r>
              <a:rPr lang="en-US" sz="3200" b="1" spc="-15" baseline="1291" dirty="0"/>
              <a:t> </a:t>
            </a:r>
            <a:r>
              <a:rPr lang="en-US" sz="3200" b="1" spc="52" baseline="1291" dirty="0"/>
              <a:t>AND</a:t>
            </a:r>
            <a:r>
              <a:rPr lang="en-US" sz="3200" b="1" spc="-7" baseline="1291" dirty="0"/>
              <a:t> </a:t>
            </a:r>
            <a:r>
              <a:rPr lang="en-US" sz="3200" b="1" spc="37" baseline="1291" dirty="0"/>
              <a:t>DISCUSSION</a:t>
            </a:r>
            <a:endParaRPr lang="en-US" sz="3200" b="1" baseline="1291" dirty="0"/>
          </a:p>
          <a:p>
            <a:pPr marL="394970" indent="-171450" defTabSz="685800">
              <a:lnSpc>
                <a:spcPct val="90000"/>
              </a:lnSpc>
              <a:spcBef>
                <a:spcPts val="1525"/>
              </a:spcBef>
              <a:buSzPct val="93023"/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3200" b="1" spc="44" baseline="1291" dirty="0"/>
              <a:t>FUTURE</a:t>
            </a:r>
            <a:r>
              <a:rPr lang="en-US" sz="3200" b="1" spc="-44" baseline="1291" dirty="0"/>
              <a:t> </a:t>
            </a:r>
            <a:r>
              <a:rPr lang="en-US" sz="3200" b="1" spc="44" baseline="1291" dirty="0"/>
              <a:t>SCOPE</a:t>
            </a:r>
            <a:endParaRPr lang="en-US" sz="3200" b="1" baseline="1291" dirty="0"/>
          </a:p>
          <a:p>
            <a:pPr marL="394970" indent="-171450" defTabSz="685800">
              <a:lnSpc>
                <a:spcPct val="90000"/>
              </a:lnSpc>
              <a:spcBef>
                <a:spcPts val="2265"/>
              </a:spcBef>
              <a:buSzPct val="93023"/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3200" b="1" spc="44" baseline="1291" dirty="0"/>
              <a:t>CONCLUSION</a:t>
            </a:r>
            <a:endParaRPr lang="en-US" sz="3200" b="1" baseline="1291" dirty="0"/>
          </a:p>
          <a:p>
            <a:pPr marL="394335" marR="927100" indent="-171450" defTabSz="685800">
              <a:lnSpc>
                <a:spcPct val="90000"/>
              </a:lnSpc>
              <a:spcBef>
                <a:spcPts val="1565"/>
              </a:spcBef>
              <a:buSzPct val="93023"/>
              <a:buFont typeface="Arial" panose="020B0604020202020204" pitchFamily="34" charset="0"/>
              <a:buChar char="•"/>
              <a:tabLst>
                <a:tab pos="394335" algn="l"/>
                <a:tab pos="394970" algn="l"/>
              </a:tabLst>
            </a:pPr>
            <a:r>
              <a:rPr lang="en-US" sz="3200" b="1" spc="44" baseline="1291" dirty="0"/>
              <a:t>ENDING </a:t>
            </a:r>
            <a:r>
              <a:rPr lang="en-US" sz="3200" b="1" spc="52" baseline="1291" dirty="0"/>
              <a:t>AND </a:t>
            </a:r>
            <a:r>
              <a:rPr lang="en-US" sz="3200" b="1" spc="60" baseline="1291" dirty="0"/>
              <a:t> </a:t>
            </a:r>
            <a:r>
              <a:rPr lang="en-US" sz="2000" spc="35" dirty="0"/>
              <a:t>ACKNO</a:t>
            </a:r>
            <a:r>
              <a:rPr lang="en-US" sz="2000" spc="50" dirty="0"/>
              <a:t>W</a:t>
            </a:r>
            <a:r>
              <a:rPr lang="en-US" sz="2000" spc="30" dirty="0"/>
              <a:t>LEDGE</a:t>
            </a:r>
            <a:r>
              <a:rPr lang="en-US" sz="2000" spc="40" dirty="0"/>
              <a:t>M</a:t>
            </a:r>
            <a:r>
              <a:rPr lang="en-US" sz="2000" spc="25" dirty="0"/>
              <a:t>ENTS</a:t>
            </a:r>
            <a:endParaRPr lang="en-US" sz="2000" dirty="0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38D8FBF5-7869-AEBD-54B8-B741379AD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56" r="38448" b="1"/>
          <a:stretch/>
        </p:blipFill>
        <p:spPr>
          <a:xfrm>
            <a:off x="3697897" y="10"/>
            <a:ext cx="3858603" cy="10693390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28" y="2880297"/>
            <a:ext cx="3300065" cy="7252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171450" defTabSz="6858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b="1" u="heavy" spc="-5">
                <a:uFill>
                  <a:solidFill>
                    <a:srgbClr val="000000"/>
                  </a:solidFill>
                </a:uFill>
              </a:rPr>
              <a:t>INTRODUCTION</a:t>
            </a:r>
            <a:endParaRPr lang="en-US" sz="1700"/>
          </a:p>
          <a:p>
            <a:pPr indent="-171450" defTabSz="6858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marL="12700" marR="5080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spc="5"/>
              <a:t>A </a:t>
            </a:r>
            <a:r>
              <a:rPr lang="en-US" sz="1700" spc="-5"/>
              <a:t>text editor </a:t>
            </a:r>
            <a:r>
              <a:rPr lang="en-US" sz="1700"/>
              <a:t>is a </a:t>
            </a:r>
            <a:r>
              <a:rPr lang="en-US" sz="1700" spc="-5"/>
              <a:t>tool that allows </a:t>
            </a:r>
            <a:r>
              <a:rPr lang="en-US" sz="1700"/>
              <a:t>a user to </a:t>
            </a:r>
            <a:r>
              <a:rPr lang="en-US" sz="1700" spc="5"/>
              <a:t> </a:t>
            </a:r>
            <a:r>
              <a:rPr lang="en-US" sz="1700" spc="-5"/>
              <a:t>create </a:t>
            </a:r>
            <a:r>
              <a:rPr lang="en-US" sz="1700"/>
              <a:t>and </a:t>
            </a:r>
            <a:r>
              <a:rPr lang="en-US" sz="1700" spc="-5"/>
              <a:t>revise documents </a:t>
            </a:r>
            <a:r>
              <a:rPr lang="en-US" sz="1700"/>
              <a:t>in a </a:t>
            </a:r>
            <a:r>
              <a:rPr lang="en-US" sz="1700" spc="-5"/>
              <a:t>computer. </a:t>
            </a:r>
            <a:r>
              <a:rPr lang="en-US" sz="1700"/>
              <a:t> Though </a:t>
            </a:r>
            <a:r>
              <a:rPr lang="en-US" sz="1700" spc="-5"/>
              <a:t>this task </a:t>
            </a:r>
            <a:r>
              <a:rPr lang="en-US" sz="1700"/>
              <a:t>can be </a:t>
            </a:r>
            <a:r>
              <a:rPr lang="en-US" sz="1700" spc="-5"/>
              <a:t>carried </a:t>
            </a:r>
            <a:r>
              <a:rPr lang="en-US" sz="1700"/>
              <a:t>out in </a:t>
            </a:r>
            <a:r>
              <a:rPr lang="en-US" sz="1700" spc="-5"/>
              <a:t>other </a:t>
            </a:r>
            <a:r>
              <a:rPr lang="en-US" sz="1700"/>
              <a:t> </a:t>
            </a:r>
            <a:r>
              <a:rPr lang="en-US" sz="1700" spc="-5"/>
              <a:t>modes, </a:t>
            </a:r>
            <a:r>
              <a:rPr lang="en-US" sz="1700"/>
              <a:t>the word </a:t>
            </a:r>
            <a:r>
              <a:rPr lang="en-US" sz="1700" spc="-5"/>
              <a:t>text</a:t>
            </a:r>
            <a:r>
              <a:rPr lang="en-US" sz="1700"/>
              <a:t> </a:t>
            </a:r>
            <a:r>
              <a:rPr lang="en-US" sz="1700" spc="-5"/>
              <a:t>editor</a:t>
            </a:r>
            <a:r>
              <a:rPr lang="en-US" sz="1700"/>
              <a:t> </a:t>
            </a:r>
            <a:r>
              <a:rPr lang="en-US" sz="1700" spc="-5"/>
              <a:t>commonly</a:t>
            </a:r>
            <a:r>
              <a:rPr lang="en-US" sz="1700"/>
              <a:t> </a:t>
            </a:r>
            <a:r>
              <a:rPr lang="en-US" sz="1700" spc="-5"/>
              <a:t>refers</a:t>
            </a:r>
            <a:r>
              <a:rPr lang="en-US" sz="1700"/>
              <a:t> to </a:t>
            </a:r>
            <a:r>
              <a:rPr lang="en-US" sz="1700" spc="-600"/>
              <a:t> </a:t>
            </a:r>
            <a:r>
              <a:rPr lang="en-US" sz="1700"/>
              <a:t>the</a:t>
            </a:r>
            <a:r>
              <a:rPr lang="en-US" sz="1700" spc="-15"/>
              <a:t> </a:t>
            </a:r>
            <a:r>
              <a:rPr lang="en-US" sz="1700" spc="-5"/>
              <a:t>tool that does this interactively.</a:t>
            </a:r>
            <a:endParaRPr lang="en-US" sz="1700"/>
          </a:p>
          <a:p>
            <a:pPr marL="12700" marR="45085" indent="-171450" defTabSz="685800">
              <a:lnSpc>
                <a:spcPct val="90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1700"/>
              <a:t>The </a:t>
            </a:r>
            <a:r>
              <a:rPr lang="en-US" sz="1700" spc="-5"/>
              <a:t>structure</a:t>
            </a:r>
            <a:r>
              <a:rPr lang="en-US" sz="1700"/>
              <a:t> of a</a:t>
            </a:r>
            <a:r>
              <a:rPr lang="en-US" sz="1700" spc="5"/>
              <a:t> </a:t>
            </a:r>
            <a:r>
              <a:rPr lang="en-US" sz="1700" spc="-5"/>
              <a:t>text</a:t>
            </a:r>
            <a:r>
              <a:rPr lang="en-US" sz="1700"/>
              <a:t> </a:t>
            </a:r>
            <a:r>
              <a:rPr lang="en-US" sz="1700" spc="-5"/>
              <a:t>editor</a:t>
            </a:r>
            <a:r>
              <a:rPr lang="en-US" sz="1700"/>
              <a:t> </a:t>
            </a:r>
            <a:r>
              <a:rPr lang="en-US" sz="1700" spc="-5"/>
              <a:t>depends</a:t>
            </a:r>
            <a:r>
              <a:rPr lang="en-US" sz="1700"/>
              <a:t> </a:t>
            </a:r>
            <a:r>
              <a:rPr lang="en-US" sz="1700" spc="-5"/>
              <a:t>largely</a:t>
            </a:r>
            <a:r>
              <a:rPr lang="en-US" sz="1700" spc="5"/>
              <a:t> </a:t>
            </a:r>
            <a:r>
              <a:rPr lang="en-US" sz="1700"/>
              <a:t>on </a:t>
            </a:r>
            <a:r>
              <a:rPr lang="en-US" sz="1700" spc="-5"/>
              <a:t>the </a:t>
            </a:r>
            <a:r>
              <a:rPr lang="en-US" sz="1700" spc="-535"/>
              <a:t> </a:t>
            </a:r>
            <a:r>
              <a:rPr lang="en-US" sz="1700" spc="-5"/>
              <a:t>types</a:t>
            </a:r>
            <a:r>
              <a:rPr lang="en-US" sz="1700"/>
              <a:t> of</a:t>
            </a:r>
            <a:r>
              <a:rPr lang="en-US" sz="1700" spc="5"/>
              <a:t> </a:t>
            </a:r>
            <a:r>
              <a:rPr lang="en-US" sz="1700" spc="-5"/>
              <a:t>editing</a:t>
            </a:r>
            <a:r>
              <a:rPr lang="en-US" sz="1700"/>
              <a:t> </a:t>
            </a:r>
            <a:r>
              <a:rPr lang="en-US" sz="1700" spc="-5"/>
              <a:t>features</a:t>
            </a:r>
            <a:r>
              <a:rPr lang="en-US" sz="1700" spc="5"/>
              <a:t> </a:t>
            </a:r>
            <a:r>
              <a:rPr lang="en-US" sz="1700"/>
              <a:t>and </a:t>
            </a:r>
            <a:r>
              <a:rPr lang="en-US" sz="1700" spc="-5"/>
              <a:t>displaying</a:t>
            </a:r>
            <a:r>
              <a:rPr lang="en-US" sz="1700"/>
              <a:t> </a:t>
            </a:r>
            <a:r>
              <a:rPr lang="en-US" sz="1700" spc="-5"/>
              <a:t>capabilities</a:t>
            </a:r>
            <a:endParaRPr lang="en-US" sz="1700"/>
          </a:p>
          <a:p>
            <a:pPr marL="12700" marR="93980" indent="-171450" defTabSz="6858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1700" spc="-5"/>
              <a:t>that are </a:t>
            </a:r>
            <a:r>
              <a:rPr lang="en-US" sz="1700"/>
              <a:t>to be </a:t>
            </a:r>
            <a:r>
              <a:rPr lang="en-US" sz="1700" spc="-5"/>
              <a:t>supported. </a:t>
            </a:r>
            <a:r>
              <a:rPr lang="en-US" sz="1700"/>
              <a:t>To </a:t>
            </a:r>
            <a:r>
              <a:rPr lang="en-US" sz="1700" spc="-5"/>
              <a:t>implement the </a:t>
            </a:r>
            <a:r>
              <a:rPr lang="en-US" sz="1700"/>
              <a:t> </a:t>
            </a:r>
            <a:r>
              <a:rPr lang="en-US" sz="1700" spc="-5"/>
              <a:t>diplaying</a:t>
            </a:r>
            <a:r>
              <a:rPr lang="en-US" sz="1700"/>
              <a:t> </a:t>
            </a:r>
            <a:r>
              <a:rPr lang="en-US" sz="1700" spc="-5"/>
              <a:t>capabilities,</a:t>
            </a:r>
            <a:r>
              <a:rPr lang="en-US" sz="1700"/>
              <a:t> </a:t>
            </a:r>
            <a:r>
              <a:rPr lang="en-US" sz="1700" spc="-5"/>
              <a:t>the</a:t>
            </a:r>
            <a:r>
              <a:rPr lang="en-US" sz="1700"/>
              <a:t> </a:t>
            </a:r>
            <a:r>
              <a:rPr lang="en-US" sz="1700" spc="-5"/>
              <a:t>semantics</a:t>
            </a:r>
            <a:r>
              <a:rPr lang="en-US" sz="1700"/>
              <a:t> of </a:t>
            </a:r>
            <a:r>
              <a:rPr lang="en-US" sz="1700" spc="-5"/>
              <a:t>the</a:t>
            </a:r>
            <a:r>
              <a:rPr lang="en-US" sz="1700"/>
              <a:t> </a:t>
            </a:r>
            <a:r>
              <a:rPr lang="en-US" sz="1700" spc="-5"/>
              <a:t>meta </a:t>
            </a:r>
            <a:r>
              <a:rPr lang="en-US" sz="1700"/>
              <a:t> </a:t>
            </a:r>
            <a:r>
              <a:rPr lang="en-US" sz="1700" spc="-5"/>
              <a:t>data</a:t>
            </a:r>
            <a:r>
              <a:rPr lang="en-US" sz="1700"/>
              <a:t> </a:t>
            </a:r>
            <a:r>
              <a:rPr lang="en-US" sz="1700" spc="-5"/>
              <a:t>that</a:t>
            </a:r>
            <a:r>
              <a:rPr lang="en-US" sz="1700"/>
              <a:t> </a:t>
            </a:r>
            <a:r>
              <a:rPr lang="en-US" sz="1700" spc="-5"/>
              <a:t>may</a:t>
            </a:r>
            <a:r>
              <a:rPr lang="en-US" sz="1700" spc="5"/>
              <a:t> </a:t>
            </a:r>
            <a:r>
              <a:rPr lang="en-US" sz="1700"/>
              <a:t>be </a:t>
            </a:r>
            <a:r>
              <a:rPr lang="en-US" sz="1700" spc="-5"/>
              <a:t>present</a:t>
            </a:r>
            <a:r>
              <a:rPr lang="en-US" sz="1700"/>
              <a:t> in</a:t>
            </a:r>
            <a:r>
              <a:rPr lang="en-US" sz="1700" spc="5"/>
              <a:t> </a:t>
            </a:r>
            <a:r>
              <a:rPr lang="en-US" sz="1700" spc="-5"/>
              <a:t>the</a:t>
            </a:r>
            <a:r>
              <a:rPr lang="en-US" sz="1700"/>
              <a:t> </a:t>
            </a:r>
            <a:r>
              <a:rPr lang="en-US" sz="1700" spc="-5"/>
              <a:t>document</a:t>
            </a:r>
            <a:r>
              <a:rPr lang="en-US" sz="1700" spc="5"/>
              <a:t> </a:t>
            </a:r>
            <a:r>
              <a:rPr lang="en-US" sz="1700" spc="-5"/>
              <a:t>file</a:t>
            </a:r>
            <a:r>
              <a:rPr lang="en-US" sz="1700"/>
              <a:t> </a:t>
            </a:r>
            <a:r>
              <a:rPr lang="en-US" sz="1700" spc="-5"/>
              <a:t>needs</a:t>
            </a:r>
            <a:endParaRPr lang="en-US" sz="1700"/>
          </a:p>
          <a:p>
            <a:pPr marL="12700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to</a:t>
            </a:r>
            <a:r>
              <a:rPr lang="en-US" sz="1700" spc="-5"/>
              <a:t> </a:t>
            </a:r>
            <a:r>
              <a:rPr lang="en-US" sz="1700"/>
              <a:t>be</a:t>
            </a:r>
            <a:r>
              <a:rPr lang="en-US" sz="1700" spc="-5"/>
              <a:t> implemented </a:t>
            </a:r>
            <a:r>
              <a:rPr lang="en-US" sz="1700"/>
              <a:t>as</a:t>
            </a:r>
            <a:r>
              <a:rPr lang="en-US" sz="1700" spc="-5"/>
              <a:t> display actions.</a:t>
            </a:r>
            <a:endParaRPr lang="en-US" sz="1700"/>
          </a:p>
          <a:p>
            <a:pPr indent="-171450" defTabSz="6858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marL="12700" marR="252729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spc="5"/>
              <a:t>A </a:t>
            </a:r>
            <a:r>
              <a:rPr lang="en-US" sz="1700" spc="-5"/>
              <a:t>text editor </a:t>
            </a:r>
            <a:r>
              <a:rPr lang="en-US" sz="1700"/>
              <a:t>is program </a:t>
            </a:r>
            <a:r>
              <a:rPr lang="en-US" sz="1700" spc="-5"/>
              <a:t>that </a:t>
            </a:r>
            <a:r>
              <a:rPr lang="en-US" sz="1700" b="1" spc="-5"/>
              <a:t>allows you </a:t>
            </a:r>
            <a:r>
              <a:rPr lang="en-US" sz="1700" b="1"/>
              <a:t>to </a:t>
            </a:r>
            <a:r>
              <a:rPr lang="en-US" sz="1700" b="1" spc="5"/>
              <a:t> </a:t>
            </a:r>
            <a:r>
              <a:rPr lang="en-US" sz="1700" b="1"/>
              <a:t>open,</a:t>
            </a:r>
            <a:r>
              <a:rPr lang="en-US" sz="1700" b="1" spc="-5"/>
              <a:t> view,</a:t>
            </a:r>
            <a:r>
              <a:rPr lang="en-US" sz="1700" b="1"/>
              <a:t> and</a:t>
            </a:r>
            <a:r>
              <a:rPr lang="en-US" sz="1700" b="1" spc="-10"/>
              <a:t> </a:t>
            </a:r>
            <a:r>
              <a:rPr lang="en-US" sz="1700" b="1" spc="-5"/>
              <a:t>edit</a:t>
            </a:r>
            <a:r>
              <a:rPr lang="en-US" sz="1700" b="1"/>
              <a:t> </a:t>
            </a:r>
            <a:r>
              <a:rPr lang="en-US" sz="1700" b="1" spc="-5"/>
              <a:t>plain</a:t>
            </a:r>
            <a:r>
              <a:rPr lang="en-US" sz="1700" b="1" spc="-10"/>
              <a:t> </a:t>
            </a:r>
            <a:r>
              <a:rPr lang="en-US" sz="1700" b="1" spc="-5"/>
              <a:t>text</a:t>
            </a:r>
            <a:r>
              <a:rPr lang="en-US" sz="1700" b="1"/>
              <a:t> </a:t>
            </a:r>
            <a:r>
              <a:rPr lang="en-US" sz="1700" b="1" spc="-5"/>
              <a:t>files</a:t>
            </a:r>
            <a:r>
              <a:rPr lang="en-US" sz="1700" spc="-5"/>
              <a:t>.</a:t>
            </a:r>
            <a:r>
              <a:rPr lang="en-US" sz="1700"/>
              <a:t> </a:t>
            </a:r>
            <a:r>
              <a:rPr lang="en-US" sz="1700" spc="-5"/>
              <a:t>Unlike </a:t>
            </a:r>
            <a:r>
              <a:rPr lang="en-US" sz="1700" spc="-600"/>
              <a:t> </a:t>
            </a:r>
            <a:r>
              <a:rPr lang="en-US" sz="1700" spc="-5"/>
              <a:t>word processors, text editors </a:t>
            </a:r>
            <a:r>
              <a:rPr lang="en-US" sz="1700"/>
              <a:t>do not add </a:t>
            </a:r>
            <a:r>
              <a:rPr lang="en-US" sz="1700" spc="5"/>
              <a:t> </a:t>
            </a:r>
            <a:r>
              <a:rPr lang="en-US" sz="1700" spc="-5"/>
              <a:t>formatting</a:t>
            </a:r>
            <a:r>
              <a:rPr lang="en-US" sz="1700"/>
              <a:t> to</a:t>
            </a:r>
            <a:r>
              <a:rPr lang="en-US" sz="1700" spc="5"/>
              <a:t> </a:t>
            </a:r>
            <a:r>
              <a:rPr lang="en-US" sz="1700" spc="-5"/>
              <a:t>text,</a:t>
            </a:r>
            <a:r>
              <a:rPr lang="en-US" sz="1700"/>
              <a:t> </a:t>
            </a:r>
            <a:r>
              <a:rPr lang="en-US" sz="1700" spc="-5"/>
              <a:t>instead</a:t>
            </a:r>
            <a:r>
              <a:rPr lang="en-US" sz="1700" spc="5"/>
              <a:t> </a:t>
            </a:r>
            <a:r>
              <a:rPr lang="en-US" sz="1700" spc="-5"/>
              <a:t>focusing</a:t>
            </a:r>
            <a:r>
              <a:rPr lang="en-US" sz="1700"/>
              <a:t> on</a:t>
            </a:r>
            <a:r>
              <a:rPr lang="en-US" sz="1700" spc="5"/>
              <a:t> </a:t>
            </a:r>
            <a:r>
              <a:rPr lang="en-US" sz="1700" spc="-5"/>
              <a:t>editing </a:t>
            </a:r>
            <a:r>
              <a:rPr lang="en-US" sz="1700" spc="-595"/>
              <a:t> </a:t>
            </a:r>
            <a:r>
              <a:rPr lang="en-US" sz="1700" spc="-5"/>
              <a:t>functions for</a:t>
            </a:r>
            <a:r>
              <a:rPr lang="en-US" sz="1700"/>
              <a:t> </a:t>
            </a:r>
            <a:r>
              <a:rPr lang="en-US" sz="1700" spc="-5"/>
              <a:t>plain</a:t>
            </a:r>
            <a:r>
              <a:rPr lang="en-US" sz="1700" spc="-10"/>
              <a:t> </a:t>
            </a:r>
            <a:r>
              <a:rPr lang="en-US" sz="1700" spc="-5"/>
              <a:t>text.</a:t>
            </a:r>
            <a:r>
              <a:rPr lang="en-US" sz="1700"/>
              <a:t> </a:t>
            </a:r>
            <a:r>
              <a:rPr lang="en-US" sz="1700" spc="-5"/>
              <a:t>Text</a:t>
            </a:r>
            <a:r>
              <a:rPr lang="en-US" sz="1700"/>
              <a:t> </a:t>
            </a:r>
            <a:r>
              <a:rPr lang="en-US" sz="1700" spc="-5"/>
              <a:t>editors are</a:t>
            </a:r>
            <a:r>
              <a:rPr lang="en-US" sz="1700"/>
              <a:t> </a:t>
            </a:r>
            <a:r>
              <a:rPr lang="en-US" sz="1700" spc="-5"/>
              <a:t>used </a:t>
            </a:r>
            <a:r>
              <a:rPr lang="en-US" sz="1700"/>
              <a:t> by a </a:t>
            </a:r>
            <a:r>
              <a:rPr lang="en-US" sz="1700" spc="-5"/>
              <a:t>wide</a:t>
            </a:r>
            <a:r>
              <a:rPr lang="en-US" sz="1700"/>
              <a:t> </a:t>
            </a:r>
            <a:r>
              <a:rPr lang="en-US" sz="1700" spc="-5"/>
              <a:t>variety</a:t>
            </a:r>
            <a:r>
              <a:rPr lang="en-US" sz="1700"/>
              <a:t> of </a:t>
            </a:r>
            <a:r>
              <a:rPr lang="en-US" sz="1700" spc="-5"/>
              <a:t>people,</a:t>
            </a:r>
            <a:r>
              <a:rPr lang="en-US" sz="1700"/>
              <a:t> </a:t>
            </a:r>
            <a:r>
              <a:rPr lang="en-US" sz="1700" spc="-5"/>
              <a:t>for</a:t>
            </a:r>
            <a:r>
              <a:rPr lang="en-US" sz="1700"/>
              <a:t> a </a:t>
            </a:r>
            <a:r>
              <a:rPr lang="en-US" sz="1700" spc="-5"/>
              <a:t>wide</a:t>
            </a:r>
            <a:r>
              <a:rPr lang="en-US" sz="1700"/>
              <a:t> </a:t>
            </a:r>
            <a:r>
              <a:rPr lang="en-US" sz="1700" spc="-5"/>
              <a:t>variety </a:t>
            </a:r>
            <a:r>
              <a:rPr lang="en-US" sz="1700" spc="-595"/>
              <a:t> </a:t>
            </a:r>
            <a:r>
              <a:rPr lang="en-US" sz="1700"/>
              <a:t>of</a:t>
            </a:r>
            <a:r>
              <a:rPr lang="en-US" sz="1700" spc="-10"/>
              <a:t> </a:t>
            </a:r>
            <a:r>
              <a:rPr lang="en-US" sz="1700" spc="-5"/>
              <a:t>purposes.</a:t>
            </a:r>
            <a:endParaRPr lang="en-US" sz="1700"/>
          </a:p>
        </p:txBody>
      </p:sp>
      <p:pic>
        <p:nvPicPr>
          <p:cNvPr id="4" name="Picture 3" descr="Typebar ready to print a question mark">
            <a:extLst>
              <a:ext uri="{FF2B5EF4-FFF2-40B4-BE49-F238E27FC236}">
                <a16:creationId xmlns:a16="http://schemas.microsoft.com/office/drawing/2014/main" id="{684B3135-02AA-7DB9-26EE-2E68902B9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4" r="41400"/>
          <a:stretch/>
        </p:blipFill>
        <p:spPr>
          <a:xfrm>
            <a:off x="3697897" y="10"/>
            <a:ext cx="3858603" cy="10693390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258316"/>
            <a:ext cx="332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7500" algn="l"/>
              </a:tabLst>
            </a:pPr>
            <a:r>
              <a:rPr sz="2400" spc="-5" dirty="0"/>
              <a:t>PROJECT	OVERVIEW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30300" y="2066036"/>
            <a:ext cx="5859780" cy="688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695">
              <a:lnSpc>
                <a:spcPct val="113700"/>
              </a:lnSpc>
              <a:spcBef>
                <a:spcPts val="90"/>
              </a:spcBef>
            </a:pPr>
            <a:r>
              <a:rPr sz="1800" spc="-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create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73239"/>
                </a:solidFill>
                <a:latin typeface="Microsoft Sans Serif"/>
                <a:cs typeface="Microsoft Sans Serif"/>
              </a:rPr>
              <a:t>simple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73239"/>
                </a:solidFill>
                <a:latin typeface="Microsoft Sans Serif"/>
                <a:cs typeface="Microsoft Sans Serif"/>
              </a:rPr>
              <a:t>text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editor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in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73239"/>
                </a:solidFill>
                <a:latin typeface="Microsoft Sans Serif"/>
                <a:cs typeface="Microsoft Sans Serif"/>
              </a:rPr>
              <a:t>Java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73239"/>
                </a:solidFill>
                <a:latin typeface="Microsoft Sans Serif"/>
                <a:cs typeface="Microsoft Sans Serif"/>
              </a:rPr>
              <a:t>Swing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73239"/>
                </a:solidFill>
                <a:latin typeface="Microsoft Sans Serif"/>
                <a:cs typeface="Microsoft Sans Serif"/>
              </a:rPr>
              <a:t>we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73239"/>
                </a:solidFill>
                <a:latin typeface="Microsoft Sans Serif"/>
                <a:cs typeface="Microsoft Sans Serif"/>
              </a:rPr>
              <a:t>will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73239"/>
                </a:solidFill>
                <a:latin typeface="Microsoft Sans Serif"/>
                <a:cs typeface="Microsoft Sans Serif"/>
              </a:rPr>
              <a:t>use </a:t>
            </a:r>
            <a:r>
              <a:rPr sz="1800" spc="-459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73239"/>
                </a:solidFill>
                <a:latin typeface="Microsoft Sans Serif"/>
                <a:cs typeface="Microsoft Sans Serif"/>
              </a:rPr>
              <a:t>JTextArea,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73239"/>
                </a:solidFill>
                <a:latin typeface="Microsoft Sans Serif"/>
                <a:cs typeface="Microsoft Sans Serif"/>
              </a:rPr>
              <a:t>JMenuBar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add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73239"/>
                </a:solidFill>
                <a:latin typeface="Microsoft Sans Serif"/>
                <a:cs typeface="Microsoft Sans Serif"/>
              </a:rPr>
              <a:t>JMenu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73239"/>
                </a:solidFill>
                <a:latin typeface="Microsoft Sans Serif"/>
                <a:cs typeface="Microsoft Sans Serif"/>
              </a:rPr>
              <a:t>it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73239"/>
                </a:solidFill>
                <a:latin typeface="Microsoft Sans Serif"/>
                <a:cs typeface="Microsoft Sans Serif"/>
              </a:rPr>
              <a:t>we </a:t>
            </a:r>
            <a:r>
              <a:rPr sz="1800" spc="9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273239"/>
                </a:solidFill>
                <a:latin typeface="Microsoft Sans Serif"/>
                <a:cs typeface="Microsoft Sans Serif"/>
              </a:rPr>
              <a:t>will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add </a:t>
            </a:r>
            <a:r>
              <a:rPr sz="1800" spc="-25" dirty="0">
                <a:solidFill>
                  <a:srgbClr val="273239"/>
                </a:solidFill>
                <a:latin typeface="Microsoft Sans Serif"/>
                <a:cs typeface="Microsoft Sans Serif"/>
              </a:rPr>
              <a:t>JMenuItems. </a:t>
            </a:r>
            <a:r>
              <a:rPr sz="1800" spc="120" dirty="0">
                <a:solidFill>
                  <a:srgbClr val="273239"/>
                </a:solidFill>
                <a:latin typeface="Microsoft Sans Serif"/>
                <a:cs typeface="Microsoft Sans Serif"/>
              </a:rPr>
              <a:t>All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the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menu </a:t>
            </a:r>
            <a:r>
              <a:rPr sz="1800" spc="20" dirty="0">
                <a:solidFill>
                  <a:srgbClr val="273239"/>
                </a:solidFill>
                <a:latin typeface="Microsoft Sans Serif"/>
                <a:cs typeface="Microsoft Sans Serif"/>
              </a:rPr>
              <a:t>items </a:t>
            </a:r>
            <a:r>
              <a:rPr sz="1800" spc="120" dirty="0">
                <a:solidFill>
                  <a:srgbClr val="273239"/>
                </a:solidFill>
                <a:latin typeface="Microsoft Sans Serif"/>
                <a:cs typeface="Microsoft Sans Serif"/>
              </a:rPr>
              <a:t>will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have </a:t>
            </a:r>
            <a:r>
              <a:rPr sz="1800" spc="-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actionListener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73239"/>
                </a:solidFill>
                <a:latin typeface="Microsoft Sans Serif"/>
                <a:cs typeface="Microsoft Sans Serif"/>
              </a:rPr>
              <a:t>detect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any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3239"/>
                </a:solidFill>
                <a:latin typeface="Microsoft Sans Serif"/>
                <a:cs typeface="Microsoft Sans Serif"/>
              </a:rPr>
              <a:t>action.</a:t>
            </a:r>
            <a:endParaRPr sz="1800">
              <a:latin typeface="Microsoft Sans Serif"/>
              <a:cs typeface="Microsoft Sans Serif"/>
            </a:endParaRPr>
          </a:p>
          <a:p>
            <a:pPr marL="12700" marR="684530">
              <a:lnSpc>
                <a:spcPct val="113300"/>
              </a:lnSpc>
            </a:pPr>
            <a:r>
              <a:rPr sz="1800" b="1" spc="-65" dirty="0">
                <a:solidFill>
                  <a:srgbClr val="273239"/>
                </a:solidFill>
                <a:latin typeface="Tahoma"/>
                <a:cs typeface="Tahoma"/>
              </a:rPr>
              <a:t>There</a:t>
            </a:r>
            <a:r>
              <a:rPr sz="1800" b="1" spc="-3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273239"/>
                </a:solidFill>
                <a:latin typeface="Tahoma"/>
                <a:cs typeface="Tahoma"/>
              </a:rPr>
              <a:t>will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273239"/>
                </a:solidFill>
                <a:latin typeface="Tahoma"/>
                <a:cs typeface="Tahoma"/>
              </a:rPr>
              <a:t>be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273239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73239"/>
                </a:solidFill>
                <a:latin typeface="Tahoma"/>
                <a:cs typeface="Tahoma"/>
              </a:rPr>
              <a:t>menu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273239"/>
                </a:solidFill>
                <a:latin typeface="Tahoma"/>
                <a:cs typeface="Tahoma"/>
              </a:rPr>
              <a:t>bar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273239"/>
                </a:solidFill>
                <a:latin typeface="Tahoma"/>
                <a:cs typeface="Tahoma"/>
              </a:rPr>
              <a:t>and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273239"/>
                </a:solidFill>
                <a:latin typeface="Tahoma"/>
                <a:cs typeface="Tahoma"/>
              </a:rPr>
              <a:t>it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273239"/>
                </a:solidFill>
                <a:latin typeface="Tahoma"/>
                <a:cs typeface="Tahoma"/>
              </a:rPr>
              <a:t>will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273239"/>
                </a:solidFill>
                <a:latin typeface="Tahoma"/>
                <a:cs typeface="Tahoma"/>
              </a:rPr>
              <a:t>contain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273239"/>
                </a:solidFill>
                <a:latin typeface="Tahoma"/>
                <a:cs typeface="Tahoma"/>
              </a:rPr>
              <a:t>two </a:t>
            </a:r>
            <a:r>
              <a:rPr sz="1800" b="1" spc="-51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273239"/>
                </a:solidFill>
                <a:latin typeface="Tahoma"/>
                <a:cs typeface="Tahoma"/>
              </a:rPr>
              <a:t>menus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273239"/>
                </a:solidFill>
                <a:latin typeface="Tahoma"/>
                <a:cs typeface="Tahoma"/>
              </a:rPr>
              <a:t>and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273239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273239"/>
                </a:solidFill>
                <a:latin typeface="Tahoma"/>
                <a:cs typeface="Tahoma"/>
              </a:rPr>
              <a:t>button: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ahoma"/>
              <a:cs typeface="Tahoma"/>
            </a:endParaRPr>
          </a:p>
          <a:p>
            <a:pPr marL="698500" indent="-228600">
              <a:lnSpc>
                <a:spcPct val="100000"/>
              </a:lnSpc>
              <a:buFont typeface="Microsoft Sans Serif"/>
              <a:buAutoNum type="arabicPeriod"/>
              <a:tabLst>
                <a:tab pos="698500" algn="l"/>
              </a:tabLst>
            </a:pPr>
            <a:r>
              <a:rPr sz="1800" b="1" spc="-40" dirty="0">
                <a:solidFill>
                  <a:srgbClr val="273239"/>
                </a:solidFill>
                <a:latin typeface="Tahoma"/>
                <a:cs typeface="Tahoma"/>
              </a:rPr>
              <a:t>File</a:t>
            </a:r>
            <a:r>
              <a:rPr sz="1800" b="1" spc="-6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73239"/>
                </a:solidFill>
                <a:latin typeface="Tahoma"/>
                <a:cs typeface="Tahoma"/>
              </a:rPr>
              <a:t>menu</a:t>
            </a:r>
            <a:endParaRPr sz="1800">
              <a:latin typeface="Tahoma"/>
              <a:cs typeface="Tahoma"/>
            </a:endParaRPr>
          </a:p>
          <a:p>
            <a:pPr marL="1384300" lvl="1" indent="-228600">
              <a:lnSpc>
                <a:spcPct val="100000"/>
              </a:lnSpc>
              <a:spcBef>
                <a:spcPts val="290"/>
              </a:spcBef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75" dirty="0">
                <a:solidFill>
                  <a:srgbClr val="273239"/>
                </a:solidFill>
                <a:latin typeface="Tahoma"/>
                <a:cs typeface="Tahoma"/>
              </a:rPr>
              <a:t>open</a:t>
            </a:r>
            <a:r>
              <a:rPr sz="1800" spc="-75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used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open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73239"/>
                </a:solidFill>
                <a:latin typeface="Microsoft Sans Serif"/>
                <a:cs typeface="Microsoft Sans Serif"/>
              </a:rPr>
              <a:t>file</a:t>
            </a:r>
            <a:endParaRPr sz="1800">
              <a:latin typeface="Microsoft Sans Serif"/>
              <a:cs typeface="Microsoft Sans Serif"/>
            </a:endParaRPr>
          </a:p>
          <a:p>
            <a:pPr marL="1384300" lvl="1" indent="-228600">
              <a:lnSpc>
                <a:spcPct val="100000"/>
              </a:lnSpc>
              <a:spcBef>
                <a:spcPts val="310"/>
              </a:spcBef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80" dirty="0">
                <a:solidFill>
                  <a:srgbClr val="273239"/>
                </a:solidFill>
                <a:latin typeface="Tahoma"/>
                <a:cs typeface="Tahoma"/>
              </a:rPr>
              <a:t>save</a:t>
            </a:r>
            <a:r>
              <a:rPr sz="1800" spc="-80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used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73239"/>
                </a:solidFill>
                <a:latin typeface="Microsoft Sans Serif"/>
                <a:cs typeface="Microsoft Sans Serif"/>
              </a:rPr>
              <a:t>save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73239"/>
                </a:solidFill>
                <a:latin typeface="Microsoft Sans Serif"/>
                <a:cs typeface="Microsoft Sans Serif"/>
              </a:rPr>
              <a:t>file</a:t>
            </a:r>
            <a:endParaRPr sz="1800">
              <a:latin typeface="Microsoft Sans Serif"/>
              <a:cs typeface="Microsoft Sans Serif"/>
            </a:endParaRPr>
          </a:p>
          <a:p>
            <a:pPr marL="1384300" marR="311785" lvl="1" indent="-228600">
              <a:lnSpc>
                <a:spcPct val="113300"/>
              </a:lnSpc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70" dirty="0">
                <a:solidFill>
                  <a:srgbClr val="273239"/>
                </a:solidFill>
                <a:latin typeface="Tahoma"/>
                <a:cs typeface="Tahoma"/>
              </a:rPr>
              <a:t>print </a:t>
            </a:r>
            <a:r>
              <a:rPr sz="1800" spc="-90" dirty="0">
                <a:solidFill>
                  <a:srgbClr val="273239"/>
                </a:solidFill>
                <a:latin typeface="Microsoft Sans Serif"/>
                <a:cs typeface="Microsoft Sans Serif"/>
              </a:rPr>
              <a:t>: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used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 </a:t>
            </a:r>
            <a:r>
              <a:rPr sz="1800" spc="55" dirty="0">
                <a:solidFill>
                  <a:srgbClr val="273239"/>
                </a:solidFill>
                <a:latin typeface="Microsoft Sans Serif"/>
                <a:cs typeface="Microsoft Sans Serif"/>
              </a:rPr>
              <a:t>print </a:t>
            </a:r>
            <a:r>
              <a:rPr sz="1800" spc="45" dirty="0">
                <a:solidFill>
                  <a:srgbClr val="273239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components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73239"/>
                </a:solidFill>
                <a:latin typeface="Microsoft Sans Serif"/>
                <a:cs typeface="Microsoft Sans Serif"/>
              </a:rPr>
              <a:t>of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text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73239"/>
                </a:solidFill>
                <a:latin typeface="Microsoft Sans Serif"/>
                <a:cs typeface="Microsoft Sans Serif"/>
              </a:rPr>
              <a:t>area</a:t>
            </a:r>
            <a:endParaRPr sz="1800">
              <a:latin typeface="Microsoft Sans Serif"/>
              <a:cs typeface="Microsoft Sans Serif"/>
            </a:endParaRPr>
          </a:p>
          <a:p>
            <a:pPr marL="1384300" marR="424180" lvl="1" indent="-228600">
              <a:lnSpc>
                <a:spcPts val="2470"/>
              </a:lnSpc>
              <a:spcBef>
                <a:spcPts val="115"/>
              </a:spcBef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85" dirty="0">
                <a:solidFill>
                  <a:srgbClr val="273239"/>
                </a:solidFill>
                <a:latin typeface="Tahoma"/>
                <a:cs typeface="Tahoma"/>
              </a:rPr>
              <a:t>new</a:t>
            </a:r>
            <a:r>
              <a:rPr sz="1800" b="1" spc="-2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used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create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73239"/>
                </a:solidFill>
                <a:latin typeface="Microsoft Sans Serif"/>
                <a:cs typeface="Microsoft Sans Serif"/>
              </a:rPr>
              <a:t>a </a:t>
            </a:r>
            <a:r>
              <a:rPr sz="1800" spc="-459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new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blank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73239"/>
                </a:solidFill>
                <a:latin typeface="Microsoft Sans Serif"/>
                <a:cs typeface="Microsoft Sans Serif"/>
              </a:rPr>
              <a:t>file</a:t>
            </a:r>
            <a:endParaRPr sz="1800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155"/>
              </a:spcBef>
              <a:buFont typeface="Microsoft Sans Serif"/>
              <a:buAutoNum type="arabicPeriod"/>
              <a:tabLst>
                <a:tab pos="698500" algn="l"/>
              </a:tabLst>
            </a:pPr>
            <a:r>
              <a:rPr sz="1800" b="1" spc="-50" dirty="0">
                <a:solidFill>
                  <a:srgbClr val="273239"/>
                </a:solidFill>
                <a:latin typeface="Tahoma"/>
                <a:cs typeface="Tahoma"/>
              </a:rPr>
              <a:t>Edit</a:t>
            </a:r>
            <a:r>
              <a:rPr sz="1800" b="1" spc="-65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73239"/>
                </a:solidFill>
                <a:latin typeface="Tahoma"/>
                <a:cs typeface="Tahoma"/>
              </a:rPr>
              <a:t>menu</a:t>
            </a:r>
            <a:endParaRPr sz="1800">
              <a:latin typeface="Tahoma"/>
              <a:cs typeface="Tahoma"/>
            </a:endParaRPr>
          </a:p>
          <a:p>
            <a:pPr marL="1384300" marR="346075" lvl="1" indent="-228600">
              <a:lnSpc>
                <a:spcPct val="113300"/>
              </a:lnSpc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85" dirty="0">
                <a:solidFill>
                  <a:srgbClr val="273239"/>
                </a:solidFill>
                <a:latin typeface="Tahoma"/>
                <a:cs typeface="Tahoma"/>
              </a:rPr>
              <a:t>cut</a:t>
            </a:r>
            <a:r>
              <a:rPr sz="1800" spc="-85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73239"/>
                </a:solidFill>
                <a:latin typeface="Microsoft Sans Serif"/>
                <a:cs typeface="Microsoft Sans Serif"/>
              </a:rPr>
              <a:t>cut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selected </a:t>
            </a:r>
            <a:r>
              <a:rPr sz="1800" spc="-46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73239"/>
                </a:solidFill>
                <a:latin typeface="Microsoft Sans Serif"/>
                <a:cs typeface="Microsoft Sans Serif"/>
              </a:rPr>
              <a:t>area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copy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73239"/>
                </a:solidFill>
                <a:latin typeface="Microsoft Sans Serif"/>
                <a:cs typeface="Microsoft Sans Serif"/>
              </a:rPr>
              <a:t>it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clipboard</a:t>
            </a:r>
            <a:endParaRPr sz="1800">
              <a:latin typeface="Microsoft Sans Serif"/>
              <a:cs typeface="Microsoft Sans Serif"/>
            </a:endParaRPr>
          </a:p>
          <a:p>
            <a:pPr marL="1384300" marR="5080" lvl="1" indent="-228600">
              <a:lnSpc>
                <a:spcPct val="113300"/>
              </a:lnSpc>
              <a:spcBef>
                <a:spcPts val="25"/>
              </a:spcBef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75" dirty="0">
                <a:solidFill>
                  <a:srgbClr val="273239"/>
                </a:solidFill>
                <a:latin typeface="Tahoma"/>
                <a:cs typeface="Tahoma"/>
              </a:rPr>
              <a:t>copy</a:t>
            </a:r>
            <a:r>
              <a:rPr sz="1800" spc="-75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copy</a:t>
            </a:r>
            <a:r>
              <a:rPr sz="1800" spc="1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selected </a:t>
            </a:r>
            <a:r>
              <a:rPr sz="1800" spc="-46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73239"/>
                </a:solidFill>
                <a:latin typeface="Microsoft Sans Serif"/>
                <a:cs typeface="Microsoft Sans Serif"/>
              </a:rPr>
              <a:t>area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clipboard</a:t>
            </a:r>
            <a:endParaRPr sz="1800">
              <a:latin typeface="Microsoft Sans Serif"/>
              <a:cs typeface="Microsoft Sans Serif"/>
            </a:endParaRPr>
          </a:p>
          <a:p>
            <a:pPr marL="1384300" marR="236220" lvl="1" indent="-228600">
              <a:lnSpc>
                <a:spcPts val="2470"/>
              </a:lnSpc>
              <a:spcBef>
                <a:spcPts val="110"/>
              </a:spcBef>
              <a:buSzPct val="55555"/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800" b="1" spc="-65" dirty="0">
                <a:solidFill>
                  <a:srgbClr val="273239"/>
                </a:solidFill>
                <a:latin typeface="Tahoma"/>
                <a:cs typeface="Tahoma"/>
              </a:rPr>
              <a:t>paste </a:t>
            </a:r>
            <a:r>
              <a:rPr sz="1800" spc="-90" dirty="0">
                <a:solidFill>
                  <a:srgbClr val="273239"/>
                </a:solidFill>
                <a:latin typeface="Microsoft Sans Serif"/>
                <a:cs typeface="Microsoft Sans Serif"/>
              </a:rPr>
              <a:t>: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menuitem </a:t>
            </a:r>
            <a:r>
              <a:rPr sz="1800" spc="-10" dirty="0">
                <a:solidFill>
                  <a:srgbClr val="273239"/>
                </a:solidFill>
                <a:latin typeface="Microsoft Sans Serif"/>
                <a:cs typeface="Microsoft Sans Serif"/>
              </a:rPr>
              <a:t>is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 </a:t>
            </a:r>
            <a:r>
              <a:rPr sz="1800" spc="15" dirty="0">
                <a:solidFill>
                  <a:srgbClr val="273239"/>
                </a:solidFill>
                <a:latin typeface="Microsoft Sans Serif"/>
                <a:cs typeface="Microsoft Sans Serif"/>
              </a:rPr>
              <a:t>paste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 </a:t>
            </a:r>
            <a:r>
              <a:rPr sz="1800" spc="75" dirty="0">
                <a:solidFill>
                  <a:srgbClr val="273239"/>
                </a:solidFill>
                <a:latin typeface="Microsoft Sans Serif"/>
                <a:cs typeface="Microsoft Sans Serif"/>
              </a:rPr>
              <a:t>text </a:t>
            </a:r>
            <a:r>
              <a:rPr sz="1800" spc="-47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73239"/>
                </a:solidFill>
                <a:latin typeface="Microsoft Sans Serif"/>
                <a:cs typeface="Microsoft Sans Serif"/>
              </a:rPr>
              <a:t>from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73239"/>
                </a:solidFill>
                <a:latin typeface="Microsoft Sans Serif"/>
                <a:cs typeface="Microsoft Sans Serif"/>
              </a:rPr>
              <a:t>clipboard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73239"/>
                </a:solidFill>
                <a:latin typeface="Microsoft Sans Serif"/>
                <a:cs typeface="Microsoft Sans Serif"/>
              </a:rPr>
              <a:t>to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73239"/>
                </a:solidFill>
                <a:latin typeface="Microsoft Sans Serif"/>
                <a:cs typeface="Microsoft Sans Serif"/>
              </a:rPr>
              <a:t>text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73239"/>
                </a:solidFill>
                <a:latin typeface="Microsoft Sans Serif"/>
                <a:cs typeface="Microsoft Sans Serif"/>
              </a:rPr>
              <a:t>area</a:t>
            </a:r>
            <a:endParaRPr sz="1800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160"/>
              </a:spcBef>
              <a:buFont typeface="Microsoft Sans Serif"/>
              <a:buAutoNum type="arabicPeriod"/>
              <a:tabLst>
                <a:tab pos="698500" algn="l"/>
              </a:tabLst>
            </a:pPr>
            <a:r>
              <a:rPr sz="1800" b="1" spc="-25" dirty="0">
                <a:solidFill>
                  <a:srgbClr val="273239"/>
                </a:solidFill>
                <a:latin typeface="Tahoma"/>
                <a:cs typeface="Tahoma"/>
              </a:rPr>
              <a:t>Close</a:t>
            </a:r>
            <a:r>
              <a:rPr sz="1800" b="1" spc="-30" dirty="0">
                <a:solidFill>
                  <a:srgbClr val="27323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73239"/>
                </a:solidFill>
                <a:latin typeface="Microsoft Sans Serif"/>
                <a:cs typeface="Microsoft Sans Serif"/>
              </a:rPr>
              <a:t>: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73239"/>
                </a:solidFill>
                <a:latin typeface="Microsoft Sans Serif"/>
                <a:cs typeface="Microsoft Sans Serif"/>
              </a:rPr>
              <a:t>this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73239"/>
                </a:solidFill>
                <a:latin typeface="Microsoft Sans Serif"/>
                <a:cs typeface="Microsoft Sans Serif"/>
              </a:rPr>
              <a:t>button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73239"/>
                </a:solidFill>
                <a:latin typeface="Microsoft Sans Serif"/>
                <a:cs typeface="Microsoft Sans Serif"/>
              </a:rPr>
              <a:t>closes</a:t>
            </a:r>
            <a:r>
              <a:rPr sz="1800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7323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7323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73239"/>
                </a:solidFill>
                <a:latin typeface="Microsoft Sans Serif"/>
                <a:cs typeface="Microsoft Sans Serif"/>
              </a:rPr>
              <a:t>frame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507484"/>
            <a:ext cx="355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NEED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EDITOR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3000" y="4919471"/>
          <a:ext cx="5603873" cy="164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63">
                <a:tc gridSpan="2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latin typeface="Tahoma"/>
                          <a:cs typeface="Tahoma"/>
                        </a:rPr>
                        <a:t>editor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computer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program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enables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users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create,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change,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latin typeface="Tahoma"/>
                          <a:cs typeface="Tahoma"/>
                        </a:rPr>
                        <a:t>edit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plain</a:t>
                      </a:r>
                      <a:r>
                        <a:rPr sz="20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65" dirty="0">
                          <a:latin typeface="Tahoma"/>
                          <a:cs typeface="Tahoma"/>
                        </a:rPr>
                        <a:t>(i.e.,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35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latin typeface="Tahoma"/>
                          <a:cs typeface="Tahoma"/>
                        </a:rPr>
                        <a:t>suffix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i="1" spc="-40" dirty="0">
                          <a:latin typeface="Corbel"/>
                          <a:cs typeface="Corbel"/>
                        </a:rPr>
                        <a:t>.txt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).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They’re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latin typeface="Tahoma"/>
                          <a:cs typeface="Tahoma"/>
                        </a:rPr>
                        <a:t>often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latin typeface="Tahoma"/>
                          <a:cs typeface="Tahoma"/>
                        </a:rPr>
                        <a:t>craft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 gridSpan="2">
                  <a:txBody>
                    <a:bodyPr/>
                    <a:lstStyle/>
                    <a:p>
                      <a:pPr marL="1270" marR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plex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code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ebsites;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read,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create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edit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  <a:lnT w="3175">
                      <a:solidFill>
                        <a:srgbClr val="E5E7EB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63">
                <a:tc>
                  <a:txBody>
                    <a:bodyPr/>
                    <a:lstStyle/>
                    <a:p>
                      <a:pPr marL="1270">
                        <a:lnSpc>
                          <a:spcPts val="232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20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code;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build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E5E7EB"/>
                      </a:solidFill>
                      <a:prstDash val="solid"/>
                    </a:lnL>
                    <a:lnR w="3175">
                      <a:solidFill>
                        <a:srgbClr val="E5E7EB"/>
                      </a:solidFill>
                      <a:prstDash val="solid"/>
                    </a:lnR>
                    <a:lnT w="3175">
                      <a:solidFill>
                        <a:srgbClr val="E5E7EB"/>
                      </a:solidFill>
                      <a:prstDash val="solid"/>
                    </a:lnT>
                    <a:lnB w="3175">
                      <a:solidFill>
                        <a:srgbClr val="E5E7EB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5E7EB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6850177"/>
            <a:ext cx="5785485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185">
              <a:lnSpc>
                <a:spcPct val="113999"/>
              </a:lnSpc>
              <a:spcBef>
                <a:spcPts val="100"/>
              </a:spcBef>
              <a:buAutoNum type="arabicPeriod"/>
              <a:tabLst>
                <a:tab pos="297180" algn="l"/>
              </a:tabLst>
            </a:pP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It</a:t>
            </a:r>
            <a:r>
              <a:rPr sz="2000" b="1" spc="-7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353535"/>
                </a:solidFill>
                <a:latin typeface="Trebuchet MS"/>
                <a:cs typeface="Trebuchet MS"/>
              </a:rPr>
              <a:t>improves</a:t>
            </a:r>
            <a:r>
              <a:rPr sz="2000" b="1" spc="-7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user</a:t>
            </a:r>
            <a:r>
              <a:rPr sz="2000" b="1" spc="-7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353535"/>
                </a:solidFill>
                <a:latin typeface="Trebuchet MS"/>
                <a:cs typeface="Trebuchet MS"/>
              </a:rPr>
              <a:t>experience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353535"/>
                </a:solidFill>
                <a:latin typeface="Trebuchet MS"/>
                <a:cs typeface="Trebuchet MS"/>
              </a:rPr>
              <a:t>by</a:t>
            </a:r>
            <a:r>
              <a:rPr sz="2000" b="1" spc="-7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65" dirty="0">
                <a:solidFill>
                  <a:srgbClr val="353535"/>
                </a:solidFill>
                <a:latin typeface="Trebuchet MS"/>
                <a:cs typeface="Trebuchet MS"/>
              </a:rPr>
              <a:t>going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353535"/>
                </a:solidFill>
                <a:latin typeface="Trebuchet MS"/>
                <a:cs typeface="Trebuchet MS"/>
              </a:rPr>
              <a:t>beyond </a:t>
            </a:r>
            <a:r>
              <a:rPr sz="2000" b="1" spc="-58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353535"/>
                </a:solidFill>
                <a:latin typeface="Trebuchet MS"/>
                <a:cs typeface="Trebuchet MS"/>
              </a:rPr>
              <a:t>regular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353535"/>
                </a:solidFill>
                <a:latin typeface="Trebuchet MS"/>
                <a:cs typeface="Trebuchet MS"/>
              </a:rPr>
              <a:t>text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353535"/>
                </a:solidFill>
                <a:latin typeface="Trebuchet MS"/>
                <a:cs typeface="Trebuchet MS"/>
              </a:rPr>
              <a:t>editing.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535"/>
              </a:buClr>
              <a:buFont typeface="Trebuchet MS"/>
              <a:buAutoNum type="arabicPeriod"/>
            </a:pPr>
            <a:endParaRPr sz="2600">
              <a:latin typeface="Trebuchet MS"/>
              <a:cs typeface="Trebuchet MS"/>
            </a:endParaRPr>
          </a:p>
          <a:p>
            <a:pPr marL="296545" indent="-284480">
              <a:lnSpc>
                <a:spcPct val="100000"/>
              </a:lnSpc>
              <a:buAutoNum type="arabicPeriod"/>
              <a:tabLst>
                <a:tab pos="297180" algn="l"/>
              </a:tabLst>
            </a:pP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It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35" dirty="0">
                <a:solidFill>
                  <a:srgbClr val="353535"/>
                </a:solidFill>
                <a:latin typeface="Trebuchet MS"/>
                <a:cs typeface="Trebuchet MS"/>
              </a:rPr>
              <a:t>has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353535"/>
                </a:solidFill>
                <a:latin typeface="Trebuchet MS"/>
                <a:cs typeface="Trebuchet MS"/>
              </a:rPr>
              <a:t>a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place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353535"/>
                </a:solidFill>
                <a:latin typeface="Trebuchet MS"/>
                <a:cs typeface="Trebuchet MS"/>
              </a:rPr>
              <a:t>on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rgbClr val="353535"/>
                </a:solidFill>
                <a:latin typeface="Trebuchet MS"/>
                <a:cs typeface="Trebuchet MS"/>
              </a:rPr>
              <a:t>most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353535"/>
                </a:solidFill>
                <a:latin typeface="Trebuchet MS"/>
                <a:cs typeface="Trebuchet MS"/>
              </a:rPr>
              <a:t>websites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353535"/>
                </a:solidFill>
                <a:latin typeface="Trebuchet MS"/>
                <a:cs typeface="Trebuchet MS"/>
              </a:rPr>
              <a:t>and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rgbClr val="353535"/>
                </a:solidFill>
                <a:latin typeface="Trebuchet MS"/>
                <a:cs typeface="Trebuchet MS"/>
              </a:rPr>
              <a:t>web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353535"/>
                </a:solidFill>
                <a:latin typeface="Trebuchet MS"/>
                <a:cs typeface="Trebuchet MS"/>
              </a:rPr>
              <a:t>apps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999"/>
              </a:lnSpc>
              <a:spcBef>
                <a:spcPts val="2325"/>
              </a:spcBef>
              <a:buAutoNum type="arabicPeriod"/>
              <a:tabLst>
                <a:tab pos="297180" algn="l"/>
              </a:tabLst>
            </a:pP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It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60" dirty="0">
                <a:solidFill>
                  <a:srgbClr val="353535"/>
                </a:solidFill>
                <a:latin typeface="Trebuchet MS"/>
                <a:cs typeface="Trebuchet MS"/>
              </a:rPr>
              <a:t>allows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353535"/>
                </a:solidFill>
                <a:latin typeface="Trebuchet MS"/>
                <a:cs typeface="Trebuchet MS"/>
              </a:rPr>
              <a:t>non-technical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353535"/>
                </a:solidFill>
                <a:latin typeface="Trebuchet MS"/>
                <a:cs typeface="Trebuchet MS"/>
              </a:rPr>
              <a:t>users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353535"/>
                </a:solidFill>
                <a:latin typeface="Trebuchet MS"/>
                <a:cs typeface="Trebuchet MS"/>
              </a:rPr>
              <a:t>to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353535"/>
                </a:solidFill>
                <a:latin typeface="Trebuchet MS"/>
                <a:cs typeface="Trebuchet MS"/>
              </a:rPr>
              <a:t>build</a:t>
            </a:r>
            <a:r>
              <a:rPr sz="2000" b="1" spc="-6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353535"/>
                </a:solidFill>
                <a:latin typeface="Trebuchet MS"/>
                <a:cs typeface="Trebuchet MS"/>
              </a:rPr>
              <a:t>pages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353535"/>
                </a:solidFill>
                <a:latin typeface="Trebuchet MS"/>
                <a:cs typeface="Trebuchet MS"/>
              </a:rPr>
              <a:t>or </a:t>
            </a:r>
            <a:r>
              <a:rPr sz="2000" b="1" spc="-59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353535"/>
                </a:solidFill>
                <a:latin typeface="Trebuchet MS"/>
                <a:cs typeface="Trebuchet MS"/>
              </a:rPr>
              <a:t>make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353535"/>
                </a:solidFill>
                <a:latin typeface="Trebuchet MS"/>
                <a:cs typeface="Trebuchet MS"/>
              </a:rPr>
              <a:t>content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353535"/>
                </a:solidFill>
                <a:latin typeface="Trebuchet MS"/>
                <a:cs typeface="Trebuchet MS"/>
              </a:rPr>
              <a:t>with</a:t>
            </a:r>
            <a:r>
              <a:rPr sz="2000" b="1" spc="-5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353535"/>
                </a:solidFill>
                <a:latin typeface="Trebuchet MS"/>
                <a:cs typeface="Trebuchet MS"/>
              </a:rPr>
              <a:t>little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353535"/>
                </a:solidFill>
                <a:latin typeface="Trebuchet MS"/>
                <a:cs typeface="Trebuchet MS"/>
              </a:rPr>
              <a:t>or</a:t>
            </a:r>
            <a:r>
              <a:rPr sz="2000" b="1" spc="-60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353535"/>
                </a:solidFill>
                <a:latin typeface="Trebuchet MS"/>
                <a:cs typeface="Trebuchet MS"/>
              </a:rPr>
              <a:t>no</a:t>
            </a:r>
            <a:r>
              <a:rPr sz="2000" b="1" spc="-55" dirty="0">
                <a:solidFill>
                  <a:srgbClr val="353535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353535"/>
                </a:solidFill>
                <a:latin typeface="Trebuchet MS"/>
                <a:cs typeface="Trebuchet MS"/>
              </a:rPr>
              <a:t>coding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3000" y="1155191"/>
          <a:ext cx="5861685" cy="2813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863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97790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b="1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explanation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97790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250" b="1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cut()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63905">
                        <a:lnSpc>
                          <a:spcPct val="113599"/>
                        </a:lnSpc>
                        <a:spcBef>
                          <a:spcPts val="885"/>
                        </a:spcBef>
                      </a:pPr>
                      <a:r>
                        <a:rPr sz="1250" spc="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removes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selected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2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store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250" spc="-36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clipboard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250" b="1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copy()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3525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250" spc="1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copies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selected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2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store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clipboard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3525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250" b="1" spc="1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paste()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63905">
                        <a:lnSpc>
                          <a:spcPct val="113599"/>
                        </a:lnSpc>
                        <a:spcBef>
                          <a:spcPts val="885"/>
                        </a:spcBef>
                      </a:pPr>
                      <a:r>
                        <a:rPr sz="1250" spc="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removes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selected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2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3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store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250" spc="-36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clipboard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250" b="1" spc="-1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print()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250" spc="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prints</a:t>
                      </a:r>
                      <a:r>
                        <a:rPr sz="1250" spc="-4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components</a:t>
                      </a:r>
                      <a:r>
                        <a:rPr sz="1250" spc="-4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4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250" spc="-3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273239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80364"/>
            <a:ext cx="226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CODE</a:t>
            </a:r>
            <a:r>
              <a:rPr sz="2400" spc="-55" dirty="0"/>
              <a:t> </a:t>
            </a:r>
            <a:r>
              <a:rPr sz="2400" spc="-5" dirty="0"/>
              <a:t>SNIPPET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30300" y="1450340"/>
            <a:ext cx="5868670" cy="518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frame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nsolas"/>
              <a:cs typeface="Consolas"/>
            </a:endParaRPr>
          </a:p>
          <a:p>
            <a:pPr marR="1774825" algn="ctr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f = </a:t>
            </a: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JFrame("editor");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</a:pPr>
            <a:r>
              <a:rPr sz="1400" b="1" dirty="0">
                <a:latin typeface="Consolas"/>
                <a:cs typeface="Consolas"/>
              </a:rPr>
              <a:t>try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200785" marR="5080">
              <a:lnSpc>
                <a:spcPts val="1630"/>
              </a:lnSpc>
              <a:spcBef>
                <a:spcPts val="75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metal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look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feel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UIManager.setLookAndFeel("javax.swing.plaf.meta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10"/>
              </a:lnSpc>
            </a:pPr>
            <a:r>
              <a:rPr sz="1400" spc="5" dirty="0">
                <a:latin typeface="Consolas"/>
                <a:cs typeface="Consolas"/>
              </a:rPr>
              <a:t>l.MetalLookAn");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nsolas"/>
              <a:cs typeface="Consolas"/>
            </a:endParaRPr>
          </a:p>
          <a:p>
            <a:pPr marL="1200785" marR="1094105">
              <a:lnSpc>
                <a:spcPts val="166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theme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ocean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MetalLookAndFeel.setCurrentTheme(</a:t>
            </a:r>
            <a:r>
              <a:rPr sz="1400" b="1" spc="5" dirty="0">
                <a:latin typeface="Consolas"/>
                <a:cs typeface="Consolas"/>
              </a:rPr>
              <a:t>new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50"/>
              </a:lnSpc>
            </a:pPr>
            <a:r>
              <a:rPr sz="1400" spc="5" dirty="0">
                <a:latin typeface="Consolas"/>
                <a:cs typeface="Consolas"/>
              </a:rPr>
              <a:t>OceanTheme());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45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45"/>
              </a:lnSpc>
            </a:pPr>
            <a:r>
              <a:rPr sz="1400" b="1" dirty="0">
                <a:latin typeface="Consolas"/>
                <a:cs typeface="Consolas"/>
              </a:rPr>
              <a:t>catch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(Exception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30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889"/>
              </a:lnSpc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menubar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nsolas"/>
              <a:cs typeface="Consolas"/>
            </a:endParaRPr>
          </a:p>
          <a:p>
            <a:pPr marR="1713864" algn="ctr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JMenuBar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mb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JMenuBar();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 amenu for menu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nsolas"/>
              <a:cs typeface="Consolas"/>
            </a:endParaRPr>
          </a:p>
          <a:p>
            <a:pPr marR="1713864" algn="ctr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JMenu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m1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JMenu("File");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nsolas"/>
              <a:cs typeface="Consolas"/>
            </a:endParaRPr>
          </a:p>
          <a:p>
            <a:pPr marL="97155">
              <a:lnSpc>
                <a:spcPct val="100000"/>
              </a:lnSpc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menu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items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512" y="6790435"/>
            <a:ext cx="1509395" cy="862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  <a:spcBef>
                <a:spcPts val="130"/>
              </a:spcBef>
            </a:pPr>
            <a:r>
              <a:rPr sz="1400" dirty="0">
                <a:latin typeface="Consolas"/>
                <a:cs typeface="Consolas"/>
              </a:rPr>
              <a:t>JMenuItem mi1 </a:t>
            </a:r>
            <a:r>
              <a:rPr sz="1400" spc="-5" dirty="0">
                <a:latin typeface="Consolas"/>
                <a:cs typeface="Consolas"/>
              </a:rPr>
              <a:t>=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JMenuItem mi2 </a:t>
            </a:r>
            <a:r>
              <a:rPr sz="1400" spc="-5" dirty="0">
                <a:latin typeface="Consolas"/>
                <a:cs typeface="Consolas"/>
              </a:rPr>
              <a:t>=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JMenuItem mi3 </a:t>
            </a:r>
            <a:r>
              <a:rPr sz="1400" spc="-5" dirty="0">
                <a:latin typeface="Consolas"/>
                <a:cs typeface="Consolas"/>
              </a:rPr>
              <a:t>=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JMenuItem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mi9</a:t>
            </a:r>
            <a:r>
              <a:rPr sz="1400" spc="-5" dirty="0">
                <a:latin typeface="Consolas"/>
                <a:cs typeface="Consolas"/>
              </a:rPr>
              <a:t> =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935" y="6790435"/>
            <a:ext cx="2303145" cy="862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30"/>
              </a:spcBef>
            </a:pP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JMenuItem("New");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JMenuItem("Open");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JMenuItem("Save");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JMenuItem("Print");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7860791"/>
            <a:ext cx="4953000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90676"/>
            <a:ext cx="3590925" cy="280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Add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action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listener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804545" marR="5080" indent="-11430" algn="just">
              <a:lnSpc>
                <a:spcPct val="97600"/>
              </a:lnSpc>
            </a:pPr>
            <a:r>
              <a:rPr sz="1400" spc="5" dirty="0">
                <a:latin typeface="Consolas"/>
                <a:cs typeface="Consolas"/>
              </a:rPr>
              <a:t>mi1.addActionListener(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mi2.addActionListener(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mi3.addActionListener(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mi9.addActionListener(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  <a:spcBef>
                <a:spcPts val="5"/>
              </a:spcBef>
            </a:pPr>
            <a:r>
              <a:rPr sz="1400" spc="5" dirty="0">
                <a:latin typeface="Consolas"/>
                <a:cs typeface="Consolas"/>
              </a:rPr>
              <a:t>m1.add(mi1);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45"/>
              </a:lnSpc>
            </a:pPr>
            <a:r>
              <a:rPr sz="1400" spc="5" dirty="0">
                <a:latin typeface="Consolas"/>
                <a:cs typeface="Consolas"/>
              </a:rPr>
              <a:t>m1.add(mi2);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45"/>
              </a:lnSpc>
            </a:pPr>
            <a:r>
              <a:rPr sz="1400" spc="5" dirty="0">
                <a:latin typeface="Consolas"/>
                <a:cs typeface="Consolas"/>
              </a:rPr>
              <a:t>m1.add(mi3);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</a:pPr>
            <a:r>
              <a:rPr sz="1400" spc="5" dirty="0">
                <a:latin typeface="Consolas"/>
                <a:cs typeface="Consolas"/>
              </a:rPr>
              <a:t>m1.add(mi9);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menu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items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512" y="4074667"/>
            <a:ext cx="1509395" cy="6521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ts val="1630"/>
              </a:lnSpc>
              <a:spcBef>
                <a:spcPts val="185"/>
              </a:spcBef>
            </a:pPr>
            <a:r>
              <a:rPr sz="1400" dirty="0">
                <a:latin typeface="Consolas"/>
                <a:cs typeface="Consolas"/>
              </a:rPr>
              <a:t>JMenuItem mi4 </a:t>
            </a:r>
            <a:r>
              <a:rPr sz="1400" spc="-5" dirty="0">
                <a:latin typeface="Consolas"/>
                <a:cs typeface="Consolas"/>
              </a:rPr>
              <a:t>=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JMenuItem mi5 </a:t>
            </a:r>
            <a:r>
              <a:rPr sz="1400" spc="-5" dirty="0">
                <a:latin typeface="Consolas"/>
                <a:cs typeface="Consolas"/>
              </a:rPr>
              <a:t>=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JMenuItem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mi6</a:t>
            </a:r>
            <a:r>
              <a:rPr sz="1400" spc="-5" dirty="0">
                <a:latin typeface="Consolas"/>
                <a:cs typeface="Consolas"/>
              </a:rPr>
              <a:t> =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935" y="4074667"/>
            <a:ext cx="2303145" cy="6521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185"/>
              </a:spcBef>
            </a:pP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JMenuItem("cut");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 </a:t>
            </a:r>
            <a:r>
              <a:rPr sz="1400" spc="5" dirty="0">
                <a:latin typeface="Consolas"/>
                <a:cs typeface="Consolas"/>
              </a:rPr>
              <a:t>JMenuItem("copy");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JMenuItem("paste");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934711"/>
            <a:ext cx="5864451" cy="4422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3412"/>
            <a:ext cx="4580890" cy="818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5"/>
              </a:spcBef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Add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action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listener</a:t>
            </a:r>
            <a:endParaRPr sz="1600">
              <a:latin typeface="Consolas"/>
              <a:cs typeface="Consolas"/>
            </a:endParaRPr>
          </a:p>
          <a:p>
            <a:pPr marL="804545" marR="995044" indent="-167640">
              <a:lnSpc>
                <a:spcPct val="97900"/>
              </a:lnSpc>
              <a:spcBef>
                <a:spcPts val="15"/>
              </a:spcBef>
            </a:pPr>
            <a:r>
              <a:rPr sz="1400" spc="5" dirty="0">
                <a:latin typeface="Consolas"/>
                <a:cs typeface="Consolas"/>
              </a:rPr>
              <a:t>mi4.addActionListener(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mi5.addActionListener(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mi6.addActionListener(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804545">
              <a:lnSpc>
                <a:spcPts val="1670"/>
              </a:lnSpc>
            </a:pPr>
            <a:r>
              <a:rPr sz="1400" spc="5" dirty="0">
                <a:latin typeface="Consolas"/>
                <a:cs typeface="Consolas"/>
              </a:rPr>
              <a:t>m2.add(mi4);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45"/>
              </a:lnSpc>
            </a:pPr>
            <a:r>
              <a:rPr sz="1400" spc="5" dirty="0">
                <a:latin typeface="Consolas"/>
                <a:cs typeface="Consolas"/>
              </a:rPr>
              <a:t>m2.add(mi5);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</a:pPr>
            <a:r>
              <a:rPr sz="1400" spc="5" dirty="0">
                <a:latin typeface="Consolas"/>
                <a:cs typeface="Consolas"/>
              </a:rPr>
              <a:t>m2.add(mi6);</a:t>
            </a:r>
            <a:endParaRPr sz="1400">
              <a:latin typeface="Consolas"/>
              <a:cs typeface="Consolas"/>
            </a:endParaRPr>
          </a:p>
          <a:p>
            <a:pPr marL="804545" marR="5080">
              <a:lnSpc>
                <a:spcPts val="3290"/>
              </a:lnSpc>
              <a:spcBef>
                <a:spcPts val="350"/>
              </a:spcBef>
            </a:pPr>
            <a:r>
              <a:rPr sz="1400" dirty="0">
                <a:latin typeface="Consolas"/>
                <a:cs typeface="Consolas"/>
              </a:rPr>
              <a:t>JMenuItem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mc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new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JMenuItem("close");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mc.addActionListener(</a:t>
            </a:r>
            <a:r>
              <a:rPr sz="1400" b="1" spc="5" dirty="0">
                <a:latin typeface="Consolas"/>
                <a:cs typeface="Consolas"/>
              </a:rPr>
              <a:t>this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mb.add(m1);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225"/>
              </a:lnSpc>
            </a:pPr>
            <a:r>
              <a:rPr sz="1400" spc="5" dirty="0">
                <a:latin typeface="Consolas"/>
                <a:cs typeface="Consolas"/>
              </a:rPr>
              <a:t>mb.add(m2);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</a:pPr>
            <a:r>
              <a:rPr sz="1400" spc="5" dirty="0">
                <a:latin typeface="Consolas"/>
                <a:cs typeface="Consolas"/>
              </a:rPr>
              <a:t>mb.add(mc);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nsolas"/>
              <a:cs typeface="Consolas"/>
            </a:endParaRPr>
          </a:p>
          <a:p>
            <a:pPr marL="804545" marR="1787525">
              <a:lnSpc>
                <a:spcPct val="97600"/>
              </a:lnSpc>
            </a:pPr>
            <a:r>
              <a:rPr sz="1400" spc="5" dirty="0">
                <a:latin typeface="Consolas"/>
                <a:cs typeface="Consolas"/>
              </a:rPr>
              <a:t>f.setJMenuBar(mb);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f.add(t);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f.setSize(500, </a:t>
            </a:r>
            <a:r>
              <a:rPr sz="1400" spc="5" dirty="0">
                <a:latin typeface="Consolas"/>
                <a:cs typeface="Consolas"/>
              </a:rPr>
              <a:t>500);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f.show();</a:t>
            </a:r>
            <a:endParaRPr sz="1400">
              <a:latin typeface="Consolas"/>
              <a:cs typeface="Consolas"/>
            </a:endParaRPr>
          </a:p>
          <a:p>
            <a:pPr marL="408305">
              <a:lnSpc>
                <a:spcPts val="1630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If 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button</a:t>
            </a:r>
            <a:r>
              <a:rPr sz="1600" b="1" i="1" u="heavy" spc="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600" b="1" i="1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is pressed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408305">
              <a:lnSpc>
                <a:spcPts val="1655"/>
              </a:lnSpc>
            </a:pPr>
            <a:r>
              <a:rPr sz="1400" b="1" dirty="0">
                <a:latin typeface="Consolas"/>
                <a:cs typeface="Consolas"/>
              </a:rPr>
              <a:t>public void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actionPerformed(ActionEvent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e)</a:t>
            </a:r>
            <a:endParaRPr sz="1400">
              <a:latin typeface="Consolas"/>
              <a:cs typeface="Consolas"/>
            </a:endParaRPr>
          </a:p>
          <a:p>
            <a:pPr marL="408305">
              <a:lnSpc>
                <a:spcPts val="1630"/>
              </a:lnSpc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55"/>
              </a:lnSpc>
            </a:pPr>
            <a:r>
              <a:rPr sz="1400" dirty="0">
                <a:latin typeface="Consolas"/>
                <a:cs typeface="Consolas"/>
              </a:rPr>
              <a:t>String </a:t>
            </a:r>
            <a:r>
              <a:rPr sz="1400" spc="-5" dirty="0"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e.getActionCommand();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nsolas"/>
              <a:cs typeface="Consolas"/>
            </a:endParaRPr>
          </a:p>
          <a:p>
            <a:pPr marL="1200785" marR="1591310" indent="-396240">
              <a:lnSpc>
                <a:spcPts val="1630"/>
              </a:lnSpc>
            </a:pPr>
            <a:r>
              <a:rPr sz="1400" b="1" dirty="0">
                <a:latin typeface="Consolas"/>
                <a:cs typeface="Consolas"/>
              </a:rPr>
              <a:t>if </a:t>
            </a:r>
            <a:r>
              <a:rPr sz="1400" spc="5" dirty="0">
                <a:latin typeface="Consolas"/>
                <a:cs typeface="Consolas"/>
              </a:rPr>
              <a:t>(s.equals("cut")) </a:t>
            </a:r>
            <a:r>
              <a:rPr sz="1400" spc="-5" dirty="0">
                <a:latin typeface="Consolas"/>
                <a:cs typeface="Consolas"/>
              </a:rPr>
              <a:t>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t.cut();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590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00785" marR="996950" indent="-396240">
              <a:lnSpc>
                <a:spcPts val="1630"/>
              </a:lnSpc>
              <a:spcBef>
                <a:spcPts val="70"/>
              </a:spcBef>
            </a:pPr>
            <a:r>
              <a:rPr sz="1400" b="1" dirty="0">
                <a:latin typeface="Consolas"/>
                <a:cs typeface="Consolas"/>
              </a:rPr>
              <a:t>else if </a:t>
            </a:r>
            <a:r>
              <a:rPr sz="1400" spc="5" dirty="0">
                <a:latin typeface="Consolas"/>
                <a:cs typeface="Consolas"/>
              </a:rPr>
              <a:t>(s.equals("copy")) </a:t>
            </a:r>
            <a:r>
              <a:rPr sz="1400" spc="-5" dirty="0">
                <a:latin typeface="Consolas"/>
                <a:cs typeface="Consolas"/>
              </a:rPr>
              <a:t>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t.copy();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575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00785" marR="897890" indent="-396240">
              <a:lnSpc>
                <a:spcPts val="1630"/>
              </a:lnSpc>
              <a:spcBef>
                <a:spcPts val="85"/>
              </a:spcBef>
            </a:pPr>
            <a:r>
              <a:rPr sz="1400" b="1" dirty="0">
                <a:latin typeface="Consolas"/>
                <a:cs typeface="Consolas"/>
              </a:rPr>
              <a:t>else if </a:t>
            </a:r>
            <a:r>
              <a:rPr sz="1400" spc="5" dirty="0">
                <a:latin typeface="Consolas"/>
                <a:cs typeface="Consolas"/>
              </a:rPr>
              <a:t>(s.equals("paste")) </a:t>
            </a:r>
            <a:r>
              <a:rPr sz="1400" spc="-5" dirty="0">
                <a:latin typeface="Consolas"/>
                <a:cs typeface="Consolas"/>
              </a:rPr>
              <a:t>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t.paste();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575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804545">
              <a:lnSpc>
                <a:spcPts val="1670"/>
              </a:lnSpc>
            </a:pPr>
            <a:r>
              <a:rPr sz="1400" b="1" dirty="0">
                <a:latin typeface="Consolas"/>
                <a:cs typeface="Consolas"/>
              </a:rPr>
              <a:t>else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if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(s.equals("Save"))</a:t>
            </a:r>
            <a:r>
              <a:rPr sz="1400" spc="-5" dirty="0">
                <a:latin typeface="Consolas"/>
                <a:cs typeface="Consolas"/>
              </a:rPr>
              <a:t> {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2457</Words>
  <Application>Microsoft Macintosh PowerPoint</Application>
  <PresentationFormat>Custom</PresentationFormat>
  <Paragraphs>341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Corbel</vt:lpstr>
      <vt:lpstr>Microsoft Sans Serif</vt:lpstr>
      <vt:lpstr>Sylfaen</vt:lpstr>
      <vt:lpstr>Symbol</vt:lpstr>
      <vt:lpstr>Tahoma</vt:lpstr>
      <vt:lpstr>Times New Roman</vt:lpstr>
      <vt:lpstr>Trebuchet MS</vt:lpstr>
      <vt:lpstr>Office Theme</vt:lpstr>
      <vt:lpstr>PROGRAMMIMG IN JAVA</vt:lpstr>
      <vt:lpstr>PowerPoint Presentation</vt:lpstr>
      <vt:lpstr>TABLE OF CONTENT</vt:lpstr>
      <vt:lpstr>PowerPoint Presentation</vt:lpstr>
      <vt:lpstr>PROJECT OVERVIEW</vt:lpstr>
      <vt:lpstr>PowerPoint Presentation</vt:lpstr>
      <vt:lpstr>CODE SNIPPET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DISCUSSION</vt:lpstr>
      <vt:lpstr>FUTURE SCOPE</vt:lpstr>
      <vt:lpstr>PowerPoint Presentation</vt:lpstr>
      <vt:lpstr>ENDING AND 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javaproject.docx</dc:title>
  <cp:lastModifiedBy>Subhadip Dutta</cp:lastModifiedBy>
  <cp:revision>3</cp:revision>
  <dcterms:created xsi:type="dcterms:W3CDTF">2023-04-12T07:25:22Z</dcterms:created>
  <dcterms:modified xsi:type="dcterms:W3CDTF">2023-04-12T13:56:56Z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Word</vt:lpwstr>
  </property>
  <property fmtid="{D5CDD505-2E9C-101B-9397-08002B2CF9AE}" pid="4" name="LastSaved">
    <vt:filetime>2023-04-12T00:00:00Z</vt:filetime>
  </property>
</Properties>
</file>