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595102" y="3107943"/>
            <a:ext cx="643547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SUBHA MANSHA DEVI 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26930" y="4226083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5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37248" y="572451"/>
            <a:ext cx="14646593" cy="1689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89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4889" y="9174797"/>
            <a:ext cx="1845945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>
                <a:solidFill>
                  <a:srgbClr val="006FC0"/>
                </a:solidFill>
                <a:latin typeface="Trebuchet MS"/>
              </a:rPr>
              <a:t>Demo Link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0" y="3430713"/>
            <a:ext cx="15417166" cy="554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8827" indent="-309414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000000"/>
                </a:solidFill>
                <a:latin typeface="Canva Sans"/>
              </a:rPr>
              <a:t>Improved Detection </a:t>
            </a:r>
            <a:r>
              <a:rPr lang="en-US" sz="2866">
                <a:solidFill>
                  <a:srgbClr val="000000"/>
                </a:solidFill>
                <a:latin typeface="Canva Sans"/>
              </a:rPr>
              <a:t>Accuracy: The RNN-based classifier is expected to achieve high accuracy in distinguishing between suicidal and non-suicidal posts, reducing false positives and false negatives.</a:t>
            </a:r>
          </a:p>
          <a:p>
            <a:pPr algn="ctr" marL="618827" indent="-309414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000000"/>
                </a:solidFill>
                <a:latin typeface="Canva Sans"/>
              </a:rPr>
              <a:t>Faster Response Times: With real-time monitoring capabilities, the system can flag potentially suicidal content as soon as it is posted, leading to faster response times and intervention.</a:t>
            </a:r>
          </a:p>
          <a:p>
            <a:pPr algn="ctr" marL="618827" indent="-309414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000000"/>
                </a:solidFill>
                <a:latin typeface="Canva Sans"/>
              </a:rPr>
              <a:t>Enhanced Suicide Prevention Efforts: By automating the detection process and providing timely support, the system contributes to more effective suicide prevention efforts, ultimately saving lives and promoting mental well-being in online communities.</a:t>
            </a:r>
          </a:p>
          <a:p>
            <a:pPr algn="ctr">
              <a:lnSpc>
                <a:spcPts val="401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37248" y="1029333"/>
            <a:ext cx="14646593" cy="123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4274503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Suicidal Post Detection in Social Media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37248" y="632395"/>
            <a:ext cx="14646593" cy="162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15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5756" y="3168463"/>
            <a:ext cx="14730505" cy="300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432">
                <a:solidFill>
                  <a:srgbClr val="000000"/>
                </a:solidFill>
                <a:latin typeface="Canva Sans"/>
              </a:rPr>
              <a:t>The agenda of this project is to develop a system that can automatically detect suicidal posts on social media platforms.</a:t>
            </a:r>
          </a:p>
          <a:p>
            <a:pPr algn="ctr">
              <a:lnSpc>
                <a:spcPts val="4805"/>
              </a:lnSpc>
            </a:pPr>
            <a:r>
              <a:rPr lang="en-US" sz="3432">
                <a:solidFill>
                  <a:srgbClr val="000000"/>
                </a:solidFill>
                <a:latin typeface="Canva Sans"/>
              </a:rPr>
              <a:t>The ultimate goal is to provide timely intervention and support to individuals who may be experiencing suicidal thoughts or behaviors.</a:t>
            </a:r>
          </a:p>
          <a:p>
            <a:pPr algn="ctr">
              <a:lnSpc>
                <a:spcPts val="480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8200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-11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1926350"/>
            <a:ext cx="10510838" cy="86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0164" indent="-355082" lvl="1">
              <a:lnSpc>
                <a:spcPts val="4605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Canva Sans"/>
              </a:rPr>
              <a:t>The problem addressed by this project is the prevalence of suicidal content on                   social media platforms and the challenges associated with identifying and addressing it effectively.</a:t>
            </a:r>
          </a:p>
          <a:p>
            <a:pPr algn="ctr" marL="710164" indent="-355082" lvl="1">
              <a:lnSpc>
                <a:spcPts val="4605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Canva Sans"/>
              </a:rPr>
              <a:t>Manual monitoring of social media for suicidal posts is time-consuming and resource-intensive, making it difficult to provide timely support to those in need.</a:t>
            </a:r>
          </a:p>
          <a:p>
            <a:pPr algn="ctr" marL="710164" indent="-355082" lvl="1">
              <a:lnSpc>
                <a:spcPts val="4605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Canva Sans"/>
              </a:rPr>
              <a:t>Automating the detection of suicidal posts using machine learning techniques like Recurrent Neural Networks (RNNs) can significantly improve the efficiency and effectiveness of suicide prevention efforts.</a:t>
            </a:r>
          </a:p>
          <a:p>
            <a:pPr algn="ctr">
              <a:lnSpc>
                <a:spcPts val="460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717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-15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-107061" y="2981325"/>
            <a:ext cx="14166056" cy="555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8609" indent="-284305" lvl="1">
              <a:lnSpc>
                <a:spcPts val="3687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Canva Sans"/>
              </a:rPr>
              <a:t>The project involves building and training an RNN model to analyze text data from social media posts and classify them as either suicidal or non-suicidal.</a:t>
            </a:r>
          </a:p>
          <a:p>
            <a:pPr algn="ctr" marL="568609" indent="-284305" lvl="1">
              <a:lnSpc>
                <a:spcPts val="3687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Canva Sans"/>
              </a:rPr>
              <a:t>Data preprocessing techniques are applied to clean and prepare the text data for training.</a:t>
            </a:r>
          </a:p>
          <a:p>
            <a:pPr algn="ctr" marL="568609" indent="-284305" lvl="1">
              <a:lnSpc>
                <a:spcPts val="3687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Canva Sans"/>
              </a:rPr>
              <a:t>The RNN model architecture, such as LSTM or GRU, is chosen for its ability to capture sequential dependencies in text data.</a:t>
            </a:r>
          </a:p>
          <a:p>
            <a:pPr algn="ctr" marL="568609" indent="-284305" lvl="1">
              <a:lnSpc>
                <a:spcPts val="3687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Canva Sans"/>
              </a:rPr>
              <a:t>The model is trained using a labeled dataset of social media posts, with a focus on optimizing performance metrics such as accuracy, precision, recall, and F1-score.</a:t>
            </a:r>
          </a:p>
          <a:p>
            <a:pPr algn="ctr" marL="568609" indent="-284305" lvl="1">
              <a:lnSpc>
                <a:spcPts val="3687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Canva Sans"/>
              </a:rPr>
              <a:t>Once trained and evaluated, the model can be deployed to monitor social media streams in real-time, automatically flagging posts that exhibit signs of suicidal ideation for further review by mental health professionals or intervention teams.</a:t>
            </a:r>
          </a:p>
          <a:p>
            <a:pPr algn="ctr">
              <a:lnSpc>
                <a:spcPts val="368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091499"/>
            <a:ext cx="14646593" cy="117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2962275"/>
            <a:ext cx="1377315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Social media platform administrators: They can use the system to monitor and moderate content on their platforms, ensuring a safer online environment for users.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Mental health professionals: They can leverage the system's insights to identify individuals at risk of suicide and provide timely support and intervention.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Individuals at risk: Although not direct users of the system, individuals posting suicidal content may ultimately benefit from the timely intervention facilitated by the system.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054416"/>
            <a:ext cx="14646593" cy="120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15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125718" y="2981325"/>
            <a:ext cx="11604787" cy="761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9519" indent="-274760" lvl="1">
              <a:lnSpc>
                <a:spcPts val="3563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The solution involves </a:t>
            </a:r>
            <a:r>
              <a:rPr lang="en-US" sz="2545">
                <a:solidFill>
                  <a:srgbClr val="000000"/>
                </a:solidFill>
                <a:latin typeface="Canva Sans"/>
              </a:rPr>
              <a:t>developing a machine learning model, specifically an RNN-based classifier, to automatically detect suicidal posts in social media.</a:t>
            </a:r>
          </a:p>
          <a:p>
            <a:pPr algn="ctr" marL="549519" indent="-274760" lvl="1">
              <a:lnSpc>
                <a:spcPts val="3563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Value Proposition:</a:t>
            </a:r>
          </a:p>
          <a:p>
            <a:pPr algn="ctr" marL="1099038" indent="-366346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Timely Intervention: By automating the detection process, the system can quickly identify individuals at risk of suicide and facilitate timely intervention and support.</a:t>
            </a:r>
          </a:p>
          <a:p>
            <a:pPr algn="ctr" marL="1099038" indent="-366346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Scalability: The system can scale to process large volumes of social media data, providing comprehensive coverage and support for users across different platforms.</a:t>
            </a:r>
          </a:p>
          <a:p>
            <a:pPr algn="ctr" marL="1099038" indent="-366346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Resource Efficiency: Automated detection reduces the need for manual monitoring, saving time and resources for social media platform administrators and mental health professionals.</a:t>
            </a:r>
          </a:p>
          <a:p>
            <a:pPr algn="ctr" marL="1099038" indent="-366346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000000"/>
                </a:solidFill>
                <a:latin typeface="Canva Sans"/>
              </a:rPr>
              <a:t>Privacy Preservation: The system operates on publicly available data and does not compromise user privacy, maintaining ethical standards in suicide prevention efforts.</a:t>
            </a:r>
          </a:p>
          <a:p>
            <a:pPr algn="ctr">
              <a:lnSpc>
                <a:spcPts val="356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37248" y="854645"/>
            <a:ext cx="14646593" cy="140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94721" y="3029582"/>
            <a:ext cx="12750116" cy="622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6766" indent="-318383" lvl="1">
              <a:lnSpc>
                <a:spcPts val="4129"/>
              </a:lnSpc>
              <a:buFont typeface="Arial"/>
              <a:buChar char="•"/>
            </a:pPr>
            <a:r>
              <a:rPr lang="en-US" sz="2949">
                <a:solidFill>
                  <a:srgbClr val="000000"/>
                </a:solidFill>
                <a:latin typeface="Canva Sans"/>
              </a:rPr>
              <a:t>Add a little bit oReal-Time Detection: One of the most compelling aspects of the solution is its ability to analyze social media posts in real-time, allowing for immediate intervention when signs of suicidal ideation are detected.</a:t>
            </a:r>
          </a:p>
          <a:p>
            <a:pPr algn="ctr" marL="636766" indent="-318383" lvl="1">
              <a:lnSpc>
                <a:spcPts val="4129"/>
              </a:lnSpc>
              <a:buFont typeface="Arial"/>
              <a:buChar char="•"/>
            </a:pPr>
            <a:r>
              <a:rPr lang="en-US" sz="2949">
                <a:solidFill>
                  <a:srgbClr val="000000"/>
                </a:solidFill>
                <a:latin typeface="Canva Sans"/>
              </a:rPr>
              <a:t>Automated Support: The system provides a proactive approach to suicide prevention, offering automated support and resources to individuals in distress without requiring them to actively seek help.</a:t>
            </a:r>
          </a:p>
          <a:p>
            <a:pPr algn="ctr" marL="636766" indent="-318383" lvl="1">
              <a:lnSpc>
                <a:spcPts val="4129"/>
              </a:lnSpc>
              <a:buFont typeface="Arial"/>
              <a:buChar char="•"/>
            </a:pPr>
            <a:r>
              <a:rPr lang="en-US" sz="2949">
                <a:solidFill>
                  <a:srgbClr val="000000"/>
                </a:solidFill>
                <a:latin typeface="Canva Sans"/>
              </a:rPr>
              <a:t>Comprehensive Coverage: By monitoring multiple social media platforms simultaneously, the system ensures comprehensive coverage and reaches a wide audience, potentially identifying individuals who may not seek help through traditional channels.</a:t>
            </a:r>
          </a:p>
          <a:p>
            <a:pPr algn="ctr">
              <a:lnSpc>
                <a:spcPts val="4129"/>
              </a:lnSpc>
            </a:pPr>
            <a:r>
              <a:rPr lang="en-US" sz="2949">
                <a:solidFill>
                  <a:srgbClr val="000000"/>
                </a:solidFill>
                <a:latin typeface="Canva Sans"/>
              </a:rPr>
              <a:t>f body text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2054955"/>
            <a:ext cx="4218622" cy="44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15">
                <a:solidFill>
                  <a:srgbClr val="000000"/>
                </a:solidFill>
                <a:latin typeface="Trebuchet MS"/>
              </a:rPr>
              <a:t>Teams cam add wireframes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6195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37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9662" y="431005"/>
            <a:ext cx="495681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15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-572494" y="3082828"/>
            <a:ext cx="16720133" cy="69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7558" indent="-353779" lvl="1">
              <a:lnSpc>
                <a:spcPts val="4588"/>
              </a:lnSpc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Canva Sans"/>
              </a:rPr>
              <a:t>The mo</a:t>
            </a:r>
            <a:r>
              <a:rPr lang="en-US" sz="3277">
                <a:solidFill>
                  <a:srgbClr val="000000"/>
                </a:solidFill>
                <a:latin typeface="Canva Sans"/>
              </a:rPr>
              <a:t>deling approach involves training an RNN-based classifier, such as LSTM or GRU, on a labeled dataset of social media posts.</a:t>
            </a:r>
          </a:p>
          <a:p>
            <a:pPr algn="ctr" marL="707558" indent="-353779" lvl="1">
              <a:lnSpc>
                <a:spcPts val="4588"/>
              </a:lnSpc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Canva Sans"/>
              </a:rPr>
              <a:t>Data Preprocessing: Text data undergoes preprocessing steps such as tokenization, removing stop words, and converting words to numerical representations (e.g., word embeddings).</a:t>
            </a:r>
          </a:p>
          <a:p>
            <a:pPr algn="ctr" marL="707558" indent="-353779" lvl="1">
              <a:lnSpc>
                <a:spcPts val="4588"/>
              </a:lnSpc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Canva Sans"/>
              </a:rPr>
              <a:t>Model Architecture: The RNN architecture is designed to capture sequential dependencies in text data, enabling the model to learn patterns indicative of suicidal ideation.</a:t>
            </a:r>
          </a:p>
          <a:p>
            <a:pPr algn="ctr" marL="707558" indent="-353779" lvl="1">
              <a:lnSpc>
                <a:spcPts val="4588"/>
              </a:lnSpc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Canva Sans"/>
              </a:rPr>
              <a:t>Training and Evaluation: The model is trained using supervised learning techniques and evaluated using standard performance metrics to ensure its effectiveness in detecting suicidal posts.</a:t>
            </a:r>
          </a:p>
          <a:p>
            <a:pPr algn="ctr">
              <a:lnSpc>
                <a:spcPts val="45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DAGBdRUUXRI</dc:identifier>
  <dcterms:modified xsi:type="dcterms:W3CDTF">2011-08-01T06:04:30Z</dcterms:modified>
  <cp:revision>1</cp:revision>
  <dc:title>Template_Presentation_Students (1) (1).pptx</dc:title>
</cp:coreProperties>
</file>