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3"/>
    <p:sldId id="256" r:id="rId4"/>
    <p:sldId id="257" r:id="rId5"/>
    <p:sldId id="258" r:id="rId6"/>
    <p:sldId id="259" r:id="rId7"/>
    <p:sldId id="260" r:id="rId8"/>
    <p:sldId id="261" r:id="rId9"/>
    <p:sldId id="267" r:id="rId10"/>
    <p:sldId id="266"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8"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github.com/SubhaSaranya/portfolio"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628650" y="1133475"/>
            <a:ext cx="3562350" cy="3562350"/>
          </a:xfrm>
          <a:prstGeom prst="rect">
            <a:avLst/>
          </a:prstGeom>
          <a:ln w="190500" cap="sq">
            <a:solidFill>
              <a:srgbClr val="C8C6BD"/>
            </a:solidFill>
            <a:prstDash val="solid"/>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p:cNvSpPr txBox="1"/>
          <p:nvPr/>
        </p:nvSpPr>
        <p:spPr>
          <a:xfrm>
            <a:off x="5876925" y="1133475"/>
            <a:ext cx="6143625" cy="3107690"/>
          </a:xfrm>
          <a:prstGeom prst="rect">
            <a:avLst/>
          </a:prstGeom>
          <a:noFill/>
        </p:spPr>
        <p:txBody>
          <a:bodyPr wrap="square" rtlCol="0">
            <a:spAutoFit/>
          </a:bodyPr>
          <a:lstStyle/>
          <a:p>
            <a:pPr>
              <a:lnSpc>
                <a:spcPct val="200000"/>
              </a:lnSpc>
            </a:pPr>
            <a:r>
              <a:rPr lang="en-US" sz="1400" dirty="0">
                <a:latin typeface="Arial" panose="020B0604020202020204" pitchFamily="34" charset="0"/>
                <a:ea typeface="Calibri" panose="020F0502020204030204" pitchFamily="34" charset="0"/>
                <a:cs typeface="Arial" panose="020B0604020202020204" pitchFamily="34" charset="0"/>
              </a:rPr>
              <a:t>STUDENT NAME:              </a:t>
            </a:r>
            <a:r>
              <a:rPr lang="en-US" sz="1400" dirty="0" err="1">
                <a:latin typeface="Arial" panose="020B0604020202020204" pitchFamily="34" charset="0"/>
                <a:ea typeface="Calibri" panose="020F0502020204030204" pitchFamily="34" charset="0"/>
                <a:cs typeface="Arial" panose="020B0604020202020204" pitchFamily="34" charset="0"/>
              </a:rPr>
              <a:t>B.Subha</a:t>
            </a:r>
            <a:r>
              <a:rPr lang="en-US" sz="1400" dirty="0">
                <a:latin typeface="Arial" panose="020B0604020202020204" pitchFamily="34" charset="0"/>
                <a:ea typeface="Calibri" panose="020F0502020204030204" pitchFamily="34" charset="0"/>
                <a:cs typeface="Arial" panose="020B0604020202020204" pitchFamily="34" charset="0"/>
              </a:rPr>
              <a:t> Saranya</a:t>
            </a:r>
            <a:br>
              <a:rPr lang="en-US" sz="1400" dirty="0">
                <a:latin typeface="Arial" panose="020B0604020202020204" pitchFamily="34" charset="0"/>
                <a:ea typeface="Calibri" panose="020F0502020204030204" pitchFamily="34" charset="0"/>
                <a:cs typeface="Arial" panose="020B0604020202020204" pitchFamily="34" charset="0"/>
              </a:rPr>
            </a:br>
            <a:r>
              <a:rPr lang="en-US" sz="1400" dirty="0">
                <a:latin typeface="Arial" panose="020B0604020202020204" pitchFamily="34" charset="0"/>
                <a:ea typeface="Calibri" panose="020F0502020204030204" pitchFamily="34" charset="0"/>
                <a:cs typeface="Arial" panose="020B0604020202020204" pitchFamily="34" charset="0"/>
              </a:rPr>
              <a:t>EMAIL ID:	                      </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IN" altLang="en-US" sz="1400" dirty="0">
                <a:solidFill>
                  <a:schemeClr val="tx1"/>
                </a:solidFill>
                <a:latin typeface="Arial" panose="020B0604020202020204" pitchFamily="34" charset="0"/>
                <a:ea typeface="Calibri" panose="020F0502020204030204" pitchFamily="34" charset="0"/>
                <a:cs typeface="Arial" panose="020B0604020202020204" pitchFamily="34" charset="0"/>
              </a:rPr>
              <a:t>subhasaranya259@gmail.com</a:t>
            </a:r>
            <a:r>
              <a:rPr lang="en-US" sz="140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en-US" sz="1400" dirty="0">
                <a:latin typeface="Arial" panose="020B0604020202020204" pitchFamily="34" charset="0"/>
                <a:ea typeface="Calibri" panose="020F0502020204030204" pitchFamily="34" charset="0"/>
                <a:cs typeface="Arial" panose="020B0604020202020204" pitchFamily="34" charset="0"/>
              </a:rPr>
              <a:t>                                                  COLLEGE NAME:             Aditya college of Engineering &amp; Technology          </a:t>
            </a:r>
            <a:br>
              <a:rPr lang="en-US" sz="1400" dirty="0">
                <a:latin typeface="Arial" panose="020B0604020202020204" pitchFamily="34" charset="0"/>
                <a:ea typeface="Calibri" panose="020F0502020204030204" pitchFamily="34" charset="0"/>
                <a:cs typeface="Arial" panose="020B0604020202020204" pitchFamily="34" charset="0"/>
              </a:rPr>
            </a:br>
            <a:r>
              <a:rPr lang="en-US" sz="1400" dirty="0">
                <a:latin typeface="Arial" panose="020B0604020202020204" pitchFamily="34" charset="0"/>
                <a:ea typeface="Calibri" panose="020F0502020204030204" pitchFamily="34" charset="0"/>
                <a:cs typeface="Arial" panose="020B0604020202020204" pitchFamily="34" charset="0"/>
              </a:rPr>
              <a:t>INTERNSHIP DOMAIN:    Front End </a:t>
            </a:r>
            <a:r>
              <a:rPr lang="en-IN" sz="1400" dirty="0">
                <a:latin typeface="Arial" panose="020B0604020202020204" pitchFamily="34" charset="0"/>
                <a:ea typeface="Calibri" panose="020F0502020204030204" pitchFamily="34" charset="0"/>
                <a:cs typeface="Arial" panose="020B0604020202020204" pitchFamily="34" charset="0"/>
              </a:rPr>
              <a:t>Development </a:t>
            </a:r>
            <a:endParaRPr lang="en-US" sz="1400" dirty="0">
              <a:latin typeface="Arial" panose="020B0604020202020204" pitchFamily="34" charset="0"/>
              <a:ea typeface="Calibri" panose="020F0502020204030204" pitchFamily="34" charset="0"/>
              <a:cs typeface="Arial" panose="020B0604020202020204" pitchFamily="34" charset="0"/>
            </a:endParaRPr>
          </a:p>
          <a:p>
            <a:pPr>
              <a:lnSpc>
                <a:spcPct val="200000"/>
              </a:lnSpc>
            </a:pPr>
            <a:r>
              <a:rPr lang="en-US" sz="1400" dirty="0">
                <a:latin typeface="Arial" panose="020B0604020202020204" pitchFamily="34" charset="0"/>
                <a:ea typeface="Calibri" panose="020F0502020204030204" pitchFamily="34" charset="0"/>
                <a:cs typeface="Arial" panose="020B0604020202020204" pitchFamily="34" charset="0"/>
              </a:rPr>
              <a:t>COLLEGE STATE:            </a:t>
            </a:r>
            <a:r>
              <a:rPr lang="en-IN" sz="1400" dirty="0">
                <a:latin typeface="Arial" panose="020B0604020202020204" pitchFamily="34" charset="0"/>
                <a:ea typeface="Calibri" panose="020F0502020204030204" pitchFamily="34" charset="0"/>
                <a:cs typeface="Arial" panose="020B0604020202020204" pitchFamily="34" charset="0"/>
              </a:rPr>
              <a:t>Andhra Pradesh </a:t>
            </a:r>
            <a:br>
              <a:rPr lang="en-US" sz="1400" dirty="0">
                <a:latin typeface="Arial" panose="020B0604020202020204" pitchFamily="34" charset="0"/>
                <a:ea typeface="Calibri" panose="020F0502020204030204" pitchFamily="34" charset="0"/>
                <a:cs typeface="Arial" panose="020B0604020202020204" pitchFamily="34" charset="0"/>
              </a:rPr>
            </a:br>
            <a:r>
              <a:rPr lang="en-US" sz="1400" dirty="0">
                <a:latin typeface="Arial" panose="020B0604020202020204" pitchFamily="34" charset="0"/>
                <a:ea typeface="Calibri" panose="020F0502020204030204" pitchFamily="34" charset="0"/>
                <a:cs typeface="Arial" panose="020B0604020202020204" pitchFamily="34" charset="0"/>
              </a:rPr>
              <a:t>START &amp; END DATE:       </a:t>
            </a:r>
            <a:r>
              <a:rPr lang="en-IN" altLang="en-US" sz="1400" dirty="0">
                <a:latin typeface="Arial" panose="020B0604020202020204" pitchFamily="34" charset="0"/>
                <a:ea typeface="Calibri" panose="020F0502020204030204" pitchFamily="34" charset="0"/>
                <a:cs typeface="Arial" panose="020B0604020202020204" pitchFamily="34" charset="0"/>
              </a:rPr>
              <a:t>05/06/2023 - 03/07/2023</a:t>
            </a:r>
            <a:br>
              <a:rPr lang="en-US" sz="1400" dirty="0">
                <a:latin typeface="Arial" panose="020B0604020202020204" pitchFamily="34" charset="0"/>
                <a:ea typeface="Calibri" panose="020F0502020204030204" pitchFamily="34" charset="0"/>
                <a:cs typeface="Arial" panose="020B0604020202020204" pitchFamily="34" charset="0"/>
              </a:rPr>
            </a:br>
            <a:r>
              <a:rPr lang="en-US" sz="1400" dirty="0">
                <a:latin typeface="Arial" panose="020B0604020202020204" pitchFamily="34" charset="0"/>
                <a:ea typeface="Calibri" panose="020F0502020204030204" pitchFamily="34" charset="0"/>
                <a:cs typeface="Arial" panose="020B0604020202020204" pitchFamily="34" charset="0"/>
              </a:rPr>
              <a:t>PROJECT TITLE :            PORTFOLIO                                                          </a:t>
            </a:r>
            <a:endParaRPr lang="en-US" sz="1400"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2728" y="944046"/>
            <a:ext cx="2274094" cy="523220"/>
          </a:xfrm>
          <a:prstGeom prst="rect">
            <a:avLst/>
          </a:prstGeom>
          <a:noFill/>
        </p:spPr>
        <p:txBody>
          <a:bodyPr wrap="square">
            <a:spAutoFit/>
          </a:bodyPr>
          <a:lstStyle/>
          <a:p>
            <a:pPr algn="ctr"/>
            <a:r>
              <a:rPr lang="en-US" sz="2800" dirty="0">
                <a:solidFill>
                  <a:schemeClr val="bg2">
                    <a:lumMod val="25000"/>
                  </a:schemeClr>
                </a:solidFill>
                <a:cs typeface="Calibri Light" panose="020F0302020204030204"/>
              </a:rPr>
              <a:t>LINKS</a:t>
            </a:r>
            <a:endParaRPr lang="en-US" sz="2800" dirty="0">
              <a:solidFill>
                <a:schemeClr val="bg2">
                  <a:lumMod val="25000"/>
                </a:schemeClr>
              </a:solidFill>
              <a:cs typeface="Calibri Light" panose="020F0302020204030204"/>
            </a:endParaRPr>
          </a:p>
        </p:txBody>
      </p:sp>
      <p:sp>
        <p:nvSpPr>
          <p:cNvPr id="6" name="TextBox 5">
            <a:hlinkClick r:id="rId1" tooltip="" action="ppaction://hlinkfile"/>
          </p:cNvPr>
          <p:cNvSpPr txBox="1"/>
          <p:nvPr/>
        </p:nvSpPr>
        <p:spPr>
          <a:xfrm>
            <a:off x="2910681" y="2272397"/>
            <a:ext cx="6100762" cy="706755"/>
          </a:xfrm>
          <a:prstGeom prst="rect">
            <a:avLst/>
          </a:prstGeom>
          <a:noFill/>
        </p:spPr>
        <p:txBody>
          <a:bodyPr wrap="square">
            <a:spAutoFit/>
          </a:bodyPr>
          <a:lstStyle/>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Github link: </a:t>
            </a:r>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hlinkClick r:id="rId1" tooltip="" action="ppaction://hlinkfile">
                  <a:extLst>
                    <a:ext uri="{DAF060AB-1E55-43B9-8AAB-6FB025537F2F}">
                      <wpsdc:hlinkClr xmlns:wpsdc="http://www.wps.cn/officeDocument/2017/drawingmlCustomData" val="FA2B5C"/>
                      <wpsdc:folHlinkClr xmlns:wpsdc="http://www.wps.cn/officeDocument/2017/drawingmlCustomData" val="0070C0"/>
                      <wpsdc:hlinkUnderline xmlns:wpsdc="http://www.wps.cn/officeDocument/2017/drawingmlCustomData" val="1"/>
                    </a:ext>
                  </a:extLst>
                </a:hlinkClick>
              </a:rPr>
              <a:t>https://github.com/SubhaSaranya/portfolio</a:t>
            </a:r>
            <a:endPar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hlinkClick r:id="rId1" tooltip="" action="ppaction://hlinkfile">
                <a:extLst>
                  <a:ext uri="{DAF060AB-1E55-43B9-8AAB-6FB025537F2F}">
                    <wpsdc:hlinkClr xmlns:wpsdc="http://www.wps.cn/officeDocument/2017/drawingmlCustomData" val="FA2B5C"/>
                    <wpsdc:folHlinkClr xmlns:wpsdc="http://www.wps.cn/officeDocument/2017/drawingmlCustomData" val="0070C0"/>
                    <wpsdc:hlinkUnderline xmlns:wpsdc="http://www.wps.cn/officeDocument/2017/drawingmlCustomData" val="1"/>
                  </a:ext>
                </a:extLst>
              </a:hlinkCli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2085975" y="819149"/>
            <a:ext cx="8277225" cy="43243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92215" y="782120"/>
            <a:ext cx="3407569" cy="523220"/>
          </a:xfrm>
          <a:prstGeom prst="rect">
            <a:avLst/>
          </a:prstGeom>
          <a:noFill/>
        </p:spPr>
        <p:txBody>
          <a:bodyPr wrap="square">
            <a:spAutoFit/>
          </a:bodyPr>
          <a:lstStyle/>
          <a:p>
            <a:pPr algn="ctr"/>
            <a:r>
              <a:rPr lang="en-US" sz="2800" b="1" dirty="0">
                <a:solidFill>
                  <a:schemeClr val="bg2">
                    <a:lumMod val="25000"/>
                  </a:schemeClr>
                </a:solidFill>
              </a:rPr>
              <a:t>AGENDA</a:t>
            </a:r>
            <a:endParaRPr lang="en-IN" sz="2800" dirty="0">
              <a:solidFill>
                <a:schemeClr val="bg2">
                  <a:lumMod val="25000"/>
                </a:schemeClr>
              </a:solidFill>
            </a:endParaRPr>
          </a:p>
        </p:txBody>
      </p:sp>
      <p:sp>
        <p:nvSpPr>
          <p:cNvPr id="7" name="TextBox 6"/>
          <p:cNvSpPr txBox="1"/>
          <p:nvPr/>
        </p:nvSpPr>
        <p:spPr>
          <a:xfrm>
            <a:off x="1200149" y="1754951"/>
            <a:ext cx="10372726" cy="268086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agenda of a portfolio website is to showcase a person's or company's work, skills, and achievements in a visually appealing and organized manner.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It aims to provide a comprehensive overview of their expertise, projects, and professional background to potential clients, employers, or collaborators.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website typically includes sections such as an introduction, portfolio gallery, project descriptions, testimonials, contact information, and links to relevant social media profiles, aiming to leave a lasting impression and create opportunities for networking or business partnership</a:t>
            </a:r>
            <a:r>
              <a:rPr lang="en-US" sz="1800" dirty="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6225" y="186422"/>
            <a:ext cx="10353675" cy="830997"/>
          </a:xfrm>
          <a:prstGeom prst="rect">
            <a:avLst/>
          </a:prstGeom>
          <a:noFill/>
        </p:spPr>
        <p:txBody>
          <a:bodyPr wrap="square">
            <a:spAutoFit/>
          </a:bodyPr>
          <a:lstStyle/>
          <a:p>
            <a:pPr algn="ctr"/>
            <a:r>
              <a:rPr lang="en-GB" sz="2400" b="1" dirty="0">
                <a:solidFill>
                  <a:schemeClr val="bg2">
                    <a:lumMod val="25000"/>
                  </a:schemeClr>
                </a:solidFill>
                <a:ea typeface="+mj-lt"/>
                <a:cs typeface="+mj-lt"/>
              </a:rPr>
              <a:t>Project Title:             “Enhancing Digital Presence: Portfolio Website for                                           Professional Presentation”  </a:t>
            </a:r>
            <a:endParaRPr lang="en-IN" sz="2400" dirty="0">
              <a:solidFill>
                <a:schemeClr val="bg2">
                  <a:lumMod val="25000"/>
                </a:schemeClr>
              </a:solidFill>
            </a:endParaRPr>
          </a:p>
        </p:txBody>
      </p:sp>
      <p:sp>
        <p:nvSpPr>
          <p:cNvPr id="7" name="TextBox 6"/>
          <p:cNvSpPr txBox="1"/>
          <p:nvPr/>
        </p:nvSpPr>
        <p:spPr>
          <a:xfrm>
            <a:off x="1002506" y="1443546"/>
            <a:ext cx="10008394" cy="411163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Problem Statement: The lack of a visually appealing and user-friendly portfolio website limits professionals in effectively showcasing their skills, experience, and achievements to potential clients or employers. Additionally, traditional presentation tools like PowerPoint may not adequately capture the essence of a professional's work, making it challenging to stand out in a competitive landscape.</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This project aims to address these challenges by developing a portfolio website specifically designed for professionals to create captivating presentations that highlight their expertise and accomplishments. The website will provide an interactive platform that seamlessly combines multimedia elements, such as images, videos, and text, allowing professionals to showcase their work in a visually engaging manner.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website will also offer intuitive navigation and responsive design, ensuring an optimal viewing experience across various devices.</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1600" dirty="0">
                <a:ea typeface="+mn-lt"/>
                <a:cs typeface="+mn-lt"/>
              </a:rPr>
              <a:t>.</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02806" y="753546"/>
            <a:ext cx="6100762" cy="400110"/>
          </a:xfrm>
          <a:prstGeom prst="rect">
            <a:avLst/>
          </a:prstGeom>
          <a:noFill/>
        </p:spPr>
        <p:txBody>
          <a:bodyPr wrap="square">
            <a:spAutoFit/>
          </a:bodyPr>
          <a:lstStyle/>
          <a:p>
            <a:r>
              <a:rPr lang="en-US" sz="2000" b="1" dirty="0">
                <a:solidFill>
                  <a:schemeClr val="bg2">
                    <a:lumMod val="25000"/>
                  </a:schemeClr>
                </a:solidFill>
              </a:rPr>
              <a:t>PORTFOLIO PROJECT  OVERVIEW</a:t>
            </a:r>
            <a:endParaRPr lang="en-IN" sz="2000" dirty="0">
              <a:solidFill>
                <a:schemeClr val="bg2">
                  <a:lumMod val="25000"/>
                </a:schemeClr>
              </a:solidFill>
            </a:endParaRPr>
          </a:p>
        </p:txBody>
      </p:sp>
      <p:sp>
        <p:nvSpPr>
          <p:cNvPr id="7" name="TextBox 6"/>
          <p:cNvSpPr txBox="1"/>
          <p:nvPr/>
        </p:nvSpPr>
        <p:spPr>
          <a:xfrm>
            <a:off x="1295400" y="1714385"/>
            <a:ext cx="9524999" cy="29578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 portfolio project overview provides a summary of a specific project within a portfolio. It typically includes key details such as the project's objective, scope, timeline, and target audience.</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The overview highlights the project's unique features, challenges, and accomplishments. It may also outline the methodologies or strategies employed, as well as the roles and responsibilities of the individuals or teams involved. </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purpose of a portfolio project overview is to give a concise yet informative description of the project, allowing viewers to quickly grasp its significance and value within the overall portfolio.</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7706" y="1086921"/>
            <a:ext cx="6100762" cy="400110"/>
          </a:xfrm>
          <a:prstGeom prst="rect">
            <a:avLst/>
          </a:prstGeom>
          <a:noFill/>
        </p:spPr>
        <p:txBody>
          <a:bodyPr wrap="square">
            <a:spAutoFit/>
          </a:bodyPr>
          <a:lstStyle/>
          <a:p>
            <a:r>
              <a:rPr lang="en-US" sz="2000" b="1" dirty="0">
                <a:solidFill>
                  <a:schemeClr val="tx2">
                    <a:lumMod val="75000"/>
                  </a:schemeClr>
                </a:solidFill>
              </a:rPr>
              <a:t>WHO ARE THE END USERS OF THE </a:t>
            </a:r>
            <a:r>
              <a:rPr lang="en-US" sz="2000" b="1" dirty="0">
                <a:solidFill>
                  <a:schemeClr val="bg2">
                    <a:lumMod val="25000"/>
                  </a:schemeClr>
                </a:solidFill>
              </a:rPr>
              <a:t>PROJECT</a:t>
            </a:r>
            <a:r>
              <a:rPr lang="en-US" sz="2000" b="1" dirty="0">
                <a:solidFill>
                  <a:schemeClr val="tx2">
                    <a:lumMod val="75000"/>
                  </a:schemeClr>
                </a:solidFill>
              </a:rPr>
              <a:t>?</a:t>
            </a:r>
            <a:endParaRPr lang="en-IN" sz="2000" dirty="0">
              <a:solidFill>
                <a:schemeClr val="tx2">
                  <a:lumMod val="75000"/>
                </a:schemeClr>
              </a:solidFill>
            </a:endParaRPr>
          </a:p>
        </p:txBody>
      </p:sp>
      <p:sp>
        <p:nvSpPr>
          <p:cNvPr id="5" name="TextBox 4"/>
          <p:cNvSpPr txBox="1"/>
          <p:nvPr/>
        </p:nvSpPr>
        <p:spPr>
          <a:xfrm>
            <a:off x="1050131" y="2109279"/>
            <a:ext cx="10408444" cy="26394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end users of a portfolio project can vary depending on its nature and purpose. In general, the end users can include potential clients, employers, recruiters, collaborators, or anyone seeking to evaluate the skills, expertise, and achievements of the portfolio owner.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portfolio project aims to cater to the needs of these users by showcasing the creator's work, capabilities, and past successes, ultimately influencing their perception and decision-making process.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portfolio project serves as a means to impress, engage, and attract opportunities from those who have an interest in the portfolio owner's field or industry.</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62250" y="963096"/>
            <a:ext cx="6822281" cy="400110"/>
          </a:xfrm>
          <a:prstGeom prst="rect">
            <a:avLst/>
          </a:prstGeom>
          <a:noFill/>
        </p:spPr>
        <p:txBody>
          <a:bodyPr wrap="square">
            <a:spAutoFit/>
          </a:bodyPr>
          <a:lstStyle/>
          <a:p>
            <a:r>
              <a:rPr lang="en-US" sz="2000" b="1" dirty="0">
                <a:solidFill>
                  <a:schemeClr val="bg2">
                    <a:lumMod val="25000"/>
                  </a:schemeClr>
                </a:solidFill>
              </a:rPr>
              <a:t>YOUR SOLUTION AND ITS VALUE PROPOSITION</a:t>
            </a:r>
            <a:endParaRPr lang="en-US" sz="2000" b="1" dirty="0">
              <a:solidFill>
                <a:schemeClr val="bg2">
                  <a:lumMod val="25000"/>
                </a:schemeClr>
              </a:solidFill>
            </a:endParaRPr>
          </a:p>
        </p:txBody>
      </p:sp>
      <p:sp>
        <p:nvSpPr>
          <p:cNvPr id="5" name="TextBox 4"/>
          <p:cNvSpPr txBox="1"/>
          <p:nvPr/>
        </p:nvSpPr>
        <p:spPr>
          <a:xfrm>
            <a:off x="1510902" y="1940302"/>
            <a:ext cx="9324975" cy="26394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 portfolio website that offers a compelling value proposition to individuals and companies looking to showcase their work and attract opportunities. With our user-friendly interface and visually appealing design, the website provides a seamless platform to highlight achievements, skills, and projects. It effectively communicates the unique value and expertise of the portfolio owner to potential clients, employers, or collaborators.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portfolio website serves as a powerful tool for networking, business development, and creating a lasting impression, ultimately opening doors to new opportunities and fostering professional growth.</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8650" y="557897"/>
            <a:ext cx="7522369" cy="400110"/>
          </a:xfrm>
          <a:prstGeom prst="rect">
            <a:avLst/>
          </a:prstGeom>
          <a:noFill/>
        </p:spPr>
        <p:txBody>
          <a:bodyPr wrap="square">
            <a:spAutoFit/>
          </a:bodyPr>
          <a:lstStyle/>
          <a:p>
            <a:r>
              <a:rPr lang="en-US" sz="2000" b="1" dirty="0">
                <a:solidFill>
                  <a:schemeClr val="bg2">
                    <a:lumMod val="25000"/>
                  </a:schemeClr>
                </a:solidFill>
              </a:rPr>
              <a:t>How did you customize the project and make it your own</a:t>
            </a:r>
            <a:endParaRPr lang="en-US" sz="2000" b="1" dirty="0">
              <a:solidFill>
                <a:schemeClr val="bg2">
                  <a:lumMod val="25000"/>
                </a:schemeClr>
              </a:solidFill>
            </a:endParaRPr>
          </a:p>
        </p:txBody>
      </p:sp>
      <p:sp>
        <p:nvSpPr>
          <p:cNvPr id="5" name="TextBox 4"/>
          <p:cNvSpPr txBox="1"/>
          <p:nvPr/>
        </p:nvSpPr>
        <p:spPr>
          <a:xfrm>
            <a:off x="481012" y="1175206"/>
            <a:ext cx="11229975" cy="4116768"/>
          </a:xfrm>
          <a:prstGeom prst="rect">
            <a:avLst/>
          </a:prstGeom>
          <a:noFill/>
        </p:spPr>
        <p:txBody>
          <a:bodyPr wrap="square">
            <a:spAutoFit/>
          </a:bodyPr>
          <a:lstStyle/>
          <a:p>
            <a:pPr algn="just">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      To customize and make the portfolio project my own, I implemented the following strategies: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1. Personalized Branding: I incorporated my unique branding elements, such as a customized logo, color scheme, and typography, to reflect my individual style and personality.</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2. Tailored Content: I curated the content of the portfolio project to showcase my specific skills, experiences, and accomplishments that align with my target audience and goals.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3. Visual Presentation: I designed the layout and visual elements of the portfolio project to create a cohesive and visually appealing experience, utilizing high-quality images, graphics, and typography.</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4. Navigation and Organization: I optimized the website's navigation structure, ensuring easy and intuitive access to different sections and projects, enhancing the user experience.</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5. Unique Sections or Features: I added unique sections or features, such as a blog, testimonials, or interactive elements, to differentiate my portfolio project and provide additional value to visitors.</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8431" y="963096"/>
            <a:ext cx="6100762" cy="400110"/>
          </a:xfrm>
          <a:prstGeom prst="rect">
            <a:avLst/>
          </a:prstGeom>
          <a:noFill/>
        </p:spPr>
        <p:txBody>
          <a:bodyPr wrap="square">
            <a:spAutoFit/>
          </a:bodyPr>
          <a:lstStyle/>
          <a:p>
            <a:pPr algn="ctr"/>
            <a:r>
              <a:rPr lang="en-GB" sz="2000" b="1" dirty="0">
                <a:solidFill>
                  <a:schemeClr val="bg2">
                    <a:lumMod val="25000"/>
                  </a:schemeClr>
                </a:solidFill>
              </a:rPr>
              <a:t>MODELLING</a:t>
            </a:r>
            <a:endParaRPr lang="en-US" sz="2000" b="1" dirty="0">
              <a:solidFill>
                <a:schemeClr val="bg2">
                  <a:lumMod val="25000"/>
                </a:schemeClr>
              </a:solidFill>
            </a:endParaRPr>
          </a:p>
        </p:txBody>
      </p:sp>
      <p:sp>
        <p:nvSpPr>
          <p:cNvPr id="5" name="TextBox 4"/>
          <p:cNvSpPr txBox="1"/>
          <p:nvPr/>
        </p:nvSpPr>
        <p:spPr>
          <a:xfrm>
            <a:off x="1228724" y="1883152"/>
            <a:ext cx="9906001" cy="263431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Modelling is a key aspect highlighted in the portfolio, showcasing expertise in creating realistic or abstract representations of objects, environments, or concepts.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portfolio demonstrates proficiency in 3D modeling software, attention to detail, and the ability to create visually captivating models. It encompasses a diverse range of projects, including character models, product designs, architectural visualizations, or virtual environments, illustrating versatility and technical skills.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portfolio emphasizes the ability to bring ideas to life through precise modeling techniques, delivering compelling visuals that engage and captivate the audience.</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50581" y="439221"/>
            <a:ext cx="2188369" cy="461665"/>
          </a:xfrm>
          <a:prstGeom prst="rect">
            <a:avLst/>
          </a:prstGeom>
          <a:noFill/>
        </p:spPr>
        <p:txBody>
          <a:bodyPr wrap="square">
            <a:spAutoFit/>
          </a:bodyPr>
          <a:lstStyle/>
          <a:p>
            <a:pPr algn="ctr"/>
            <a:r>
              <a:rPr lang="en-GB" sz="2400" b="1" dirty="0">
                <a:solidFill>
                  <a:schemeClr val="bg2">
                    <a:lumMod val="25000"/>
                  </a:schemeClr>
                </a:solidFill>
              </a:rPr>
              <a:t>RESULTS</a:t>
            </a:r>
            <a:endParaRPr lang="en-US" sz="2400" b="1" dirty="0">
              <a:solidFill>
                <a:schemeClr val="bg2">
                  <a:lumMod val="25000"/>
                </a:schemeClr>
              </a:solidFill>
            </a:endParaRPr>
          </a:p>
        </p:txBody>
      </p:sp>
      <p:sp>
        <p:nvSpPr>
          <p:cNvPr id="5" name="TextBox 4"/>
          <p:cNvSpPr txBox="1"/>
          <p:nvPr/>
        </p:nvSpPr>
        <p:spPr>
          <a:xfrm>
            <a:off x="571501" y="824683"/>
            <a:ext cx="11391900" cy="5594096"/>
          </a:xfrm>
          <a:prstGeom prst="rect">
            <a:avLst/>
          </a:prstGeom>
          <a:noFill/>
        </p:spPr>
        <p:txBody>
          <a:bodyPr wrap="square">
            <a:spAutoFit/>
          </a:bodyPr>
          <a:lstStyle/>
          <a:p>
            <a:pPr marL="0" indent="0" algn="just">
              <a:lnSpc>
                <a:spcPct val="150000"/>
              </a:lnSpc>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1. Increased Visibility: A portfolio website enhances the online presence of an individual or company, making their work easily discoverable by a wider audience, including potential clients, employers, and collaborators.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2. Professional Credibility: A well-designed portfolio website demonstrates professionalism, expertise, and a commitment to showcasing high-quality work, which enhances the credibility and reputation of the portfolio owner.</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3. Showcasing Skills and Expertise: The portfolio website provides a platform to showcase a person's or company's skills, expertise, and achievements, effectively demonstrating their capabilities and competence in their respective field.</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4. Networking Opportunities: A portfolio website serves as a networking tool, allowing the portfolio owner to connect with industry professionals, potential clients, or collaborators, leading to new business opportunities, partnerships, or job prospects.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5. Engaging User Experience: A visually appealing and user-friendly portfolio website provides an engaging experience for visitors, increasing their time spent on the site and improving the chances of leaving a lasting impression.</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6. Expanded Reach: With a portfolio website, the portfolio owner can reach a global audience, transcending geographical boundaries and attracting opportunities from various regions or industries.</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buFont typeface="Wingdings" panose="05000000000000000000" pitchFamily="2" charset="2"/>
              <a:buChar char="q"/>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7342</Words>
  <Application>WPS Presentation</Application>
  <PresentationFormat>Widescreen</PresentationFormat>
  <Paragraphs>63</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Calibri</vt:lpstr>
      <vt:lpstr>Calibri Light</vt:lpstr>
      <vt:lpstr>Microsoft YaHei</vt:lpstr>
      <vt:lpstr>Arial Unicode MS</vt:lpstr>
      <vt:lpstr>Gill Sans MT</vt:lpstr>
      <vt:lpstr>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 SARANYA</dc:creator>
  <cp:lastModifiedBy>subha</cp:lastModifiedBy>
  <cp:revision>2</cp:revision>
  <dcterms:created xsi:type="dcterms:W3CDTF">2023-07-21T16:46:00Z</dcterms:created>
  <dcterms:modified xsi:type="dcterms:W3CDTF">2023-07-22T11:59:24Z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CD7D1E3ED7654D3F9BB5711603FD9FC7_12</vt:lpwstr>
  </property>
  <property fmtid="{D5CDD505-2E9C-101B-9397-08002B2CF9AE}" pid="3" name="KSOProductBuildVer">
    <vt:lpwstr>1033-12.2.0.13085</vt:lpwstr>
  </property>
</Properties>
</file>