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7" r:id="rId3"/>
    <p:sldId id="290" r:id="rId4"/>
    <p:sldId id="298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503100393700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93704861845253"/>
          <c:y val="0.17169582839584052"/>
          <c:w val="0.71360092585379975"/>
          <c:h val="0.335524456966479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 of Production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B6-4CC4-9083-9383ACA4E1E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EB6-4CC4-9083-9383ACA4E1E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B6-4CC4-9083-9383ACA4E1E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EB6-4CC4-9083-9383ACA4E1E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B6-4CC4-9083-9383ACA4E1E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EB6-4CC4-9083-9383ACA4E1E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EB6-4CC4-9083-9383ACA4E1E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EEB6-4CC4-9083-9383ACA4E1E9}"/>
              </c:ext>
            </c:extLst>
          </c:dPt>
          <c:dLbls>
            <c:dLbl>
              <c:idx val="0"/>
              <c:layout>
                <c:manualLayout>
                  <c:x val="0.14999999999999988"/>
                  <c:y val="-5.7540962707090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6-4CC4-9083-9383ACA4E1E9}"/>
                </c:ext>
              </c:extLst>
            </c:dLbl>
            <c:dLbl>
              <c:idx val="1"/>
              <c:layout>
                <c:manualLayout>
                  <c:x val="0.10981382771552241"/>
                  <c:y val="-7.170160479156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B6-4CC4-9083-9383ACA4E1E9}"/>
                </c:ext>
              </c:extLst>
            </c:dLbl>
            <c:dLbl>
              <c:idx val="2"/>
              <c:layout>
                <c:manualLayout>
                  <c:x val="9.375E-2"/>
                  <c:y val="6.6950941884254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B6-4CC4-9083-9383ACA4E1E9}"/>
                </c:ext>
              </c:extLst>
            </c:dLbl>
            <c:dLbl>
              <c:idx val="3"/>
              <c:layout>
                <c:manualLayout>
                  <c:x val="1.2500000000000001E-2"/>
                  <c:y val="6.00445596546930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B6-4CC4-9083-9383ACA4E1E9}"/>
                </c:ext>
              </c:extLst>
            </c:dLbl>
            <c:dLbl>
              <c:idx val="4"/>
              <c:layout>
                <c:manualLayout>
                  <c:x val="-0.13465386198991799"/>
                  <c:y val="3.3535953668283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B6-4CC4-9083-9383ACA4E1E9}"/>
                </c:ext>
              </c:extLst>
            </c:dLbl>
            <c:dLbl>
              <c:idx val="5"/>
              <c:layout>
                <c:manualLayout>
                  <c:x val="-8.7502086509464408E-2"/>
                  <c:y val="2.93068366992000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B6-4CC4-9083-9383ACA4E1E9}"/>
                </c:ext>
              </c:extLst>
            </c:dLbl>
            <c:dLbl>
              <c:idx val="6"/>
              <c:layout>
                <c:manualLayout>
                  <c:x val="-0.21713135043195189"/>
                  <c:y val="-5.262333737974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B6-4CC4-9083-9383ACA4E1E9}"/>
                </c:ext>
              </c:extLst>
            </c:dLbl>
            <c:dLbl>
              <c:idx val="7"/>
              <c:layout>
                <c:manualLayout>
                  <c:x val="-0.10175489356019722"/>
                  <c:y val="-3.72117086704118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B6-4CC4-9083-9383ACA4E1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ESP32</c:v>
                </c:pt>
                <c:pt idx="1">
                  <c:v>MULTIPLEXER</c:v>
                </c:pt>
                <c:pt idx="2">
                  <c:v>BINARY COUNTER</c:v>
                </c:pt>
                <c:pt idx="3">
                  <c:v>ALUMINIUM</c:v>
                </c:pt>
                <c:pt idx="4">
                  <c:v>TEP</c:v>
                </c:pt>
                <c:pt idx="5">
                  <c:v>CONDUCTIVE FOAM</c:v>
                </c:pt>
                <c:pt idx="6">
                  <c:v>BATTERY</c:v>
                </c:pt>
                <c:pt idx="7">
                  <c:v>MANUFACTURING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150</c:v>
                </c:pt>
                <c:pt idx="1">
                  <c:v>510</c:v>
                </c:pt>
                <c:pt idx="2">
                  <c:v>30</c:v>
                </c:pt>
                <c:pt idx="3">
                  <c:v>200</c:v>
                </c:pt>
                <c:pt idx="4">
                  <c:v>150</c:v>
                </c:pt>
                <c:pt idx="5">
                  <c:v>300</c:v>
                </c:pt>
                <c:pt idx="6">
                  <c:v>100</c:v>
                </c:pt>
                <c:pt idx="7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6-4CC4-9083-9383ACA4E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72374614691252"/>
          <c:y val="0.55716936517829596"/>
          <c:w val="0.6296335532977978"/>
          <c:h val="0.43115478103483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39B93-5666-4A35-8982-348E3FAB28DD}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6023C6C1-0D55-4A16-A7EA-6478C0A9BE56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lIns="36000" tIns="36000" rIns="36000" bIns="36000"/>
        <a:lstStyle/>
        <a:p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en-IN" sz="2400" b="1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99182-54E6-4D62-AEA9-A0798D5D3AB9}" type="parTrans" cxnId="{2595DC9F-18B1-4249-B190-EF263A7487F3}">
      <dgm:prSet/>
      <dgm:spPr/>
      <dgm:t>
        <a:bodyPr/>
        <a:lstStyle/>
        <a:p>
          <a:endParaRPr lang="en-IN"/>
        </a:p>
      </dgm:t>
    </dgm:pt>
    <dgm:pt modelId="{10FDA665-4F39-42B6-8063-AD50E6594FB2}" type="sibTrans" cxnId="{2595DC9F-18B1-4249-B190-EF263A7487F3}">
      <dgm:prSet/>
      <dgm:spPr/>
      <dgm:t>
        <a:bodyPr/>
        <a:lstStyle/>
        <a:p>
          <a:endParaRPr lang="en-IN"/>
        </a:p>
      </dgm:t>
    </dgm:pt>
    <dgm:pt modelId="{FF118A71-1D6B-4F6E-9289-7392534DD62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  <a:cs typeface="Times New Roman" panose="02020603050405020304" pitchFamily="18" charset="0"/>
            </a:rPr>
            <a:t>Creating a MAT using Thermo-elastic Polymers (Better and Ecofriendly).</a:t>
          </a:r>
          <a:endParaRPr lang="en-IN" sz="1800" kern="1200" dirty="0">
            <a:latin typeface="+mn-lt"/>
            <a:cs typeface="Times New Roman" panose="02020603050405020304" pitchFamily="18" charset="0"/>
          </a:endParaRPr>
        </a:p>
      </dgm:t>
    </dgm:pt>
    <dgm:pt modelId="{BFF67B0F-0408-4E7F-A6F4-15F10414D0B7}" type="parTrans" cxnId="{245D729E-A6D5-4DDC-8294-5F3CD20ADCAC}">
      <dgm:prSet/>
      <dgm:spPr/>
      <dgm:t>
        <a:bodyPr/>
        <a:lstStyle/>
        <a:p>
          <a:endParaRPr lang="en-IN"/>
        </a:p>
      </dgm:t>
    </dgm:pt>
    <dgm:pt modelId="{E2970792-23FB-4E69-9E7C-8FB24BF59D04}" type="sibTrans" cxnId="{245D729E-A6D5-4DDC-8294-5F3CD20ADCAC}">
      <dgm:prSet/>
      <dgm:spPr/>
      <dgm:t>
        <a:bodyPr/>
        <a:lstStyle/>
        <a:p>
          <a:endParaRPr lang="en-IN"/>
        </a:p>
      </dgm:t>
    </dgm:pt>
    <dgm:pt modelId="{50D89455-9F5C-4D26-B402-2B4D6E42931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Embedded Capacitive and Pressure sensors for posture detection.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9CEE53C4-1F34-4DE7-8DC1-BD75DD1CD807}" type="parTrans" cxnId="{331958C6-64C6-4225-96BB-83D338F0D09F}">
      <dgm:prSet/>
      <dgm:spPr/>
      <dgm:t>
        <a:bodyPr/>
        <a:lstStyle/>
        <a:p>
          <a:endParaRPr lang="en-IN"/>
        </a:p>
      </dgm:t>
    </dgm:pt>
    <dgm:pt modelId="{D69A08CA-79F5-4C49-B09F-800BBCC27589}" type="sibTrans" cxnId="{331958C6-64C6-4225-96BB-83D338F0D09F}">
      <dgm:prSet/>
      <dgm:spPr/>
      <dgm:t>
        <a:bodyPr/>
        <a:lstStyle/>
        <a:p>
          <a:endParaRPr lang="en-IN"/>
        </a:p>
      </dgm:t>
    </dgm:pt>
    <dgm:pt modelId="{A54C9F5E-87A0-4BEF-8FC0-807268F37D53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endParaRPr lang="en-IN" sz="2400" b="1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9D4037-2566-4226-A2B3-406B466CF15A}" type="parTrans" cxnId="{B4830526-EFBE-4589-B32A-914CE81AF71D}">
      <dgm:prSet/>
      <dgm:spPr/>
      <dgm:t>
        <a:bodyPr/>
        <a:lstStyle/>
        <a:p>
          <a:endParaRPr lang="en-IN"/>
        </a:p>
      </dgm:t>
    </dgm:pt>
    <dgm:pt modelId="{5A733DB2-888A-4BDD-9E52-5C84AF506BC5}" type="sibTrans" cxnId="{B4830526-EFBE-4589-B32A-914CE81AF71D}">
      <dgm:prSet/>
      <dgm:spPr/>
      <dgm:t>
        <a:bodyPr/>
        <a:lstStyle/>
        <a:p>
          <a:endParaRPr lang="en-IN"/>
        </a:p>
      </dgm:t>
    </dgm:pt>
    <dgm:pt modelId="{F5C4806C-FA41-4B8C-B9A8-3CA1B4D70D2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Measures key metrices such as Heart rate, Calories Burned and Workout Duration by connecting to smartwatch.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B896E14B-B866-4F10-8CD4-D0E8C1BCAD5E}" type="parTrans" cxnId="{AC0DB1E4-5CBF-4354-84A3-730183B64D79}">
      <dgm:prSet/>
      <dgm:spPr/>
      <dgm:t>
        <a:bodyPr/>
        <a:lstStyle/>
        <a:p>
          <a:endParaRPr lang="en-IN"/>
        </a:p>
      </dgm:t>
    </dgm:pt>
    <dgm:pt modelId="{A1F0AC4F-8A85-4D86-8898-5EFD397AAAA8}" type="sibTrans" cxnId="{AC0DB1E4-5CBF-4354-84A3-730183B64D79}">
      <dgm:prSet/>
      <dgm:spPr/>
      <dgm:t>
        <a:bodyPr/>
        <a:lstStyle/>
        <a:p>
          <a:endParaRPr lang="en-IN"/>
        </a:p>
      </dgm:t>
    </dgm:pt>
    <dgm:pt modelId="{CA5C0C22-7A1C-451E-8519-95C5DBFA5607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u="none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PROSPECTS</a:t>
          </a:r>
          <a:endParaRPr lang="en-IN" sz="2400" b="1" u="none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B0E4B4C-5FB3-4C7E-BDBA-2B3F14B689B6}" type="parTrans" cxnId="{1C32E980-FDD9-439F-9507-551996A6AB22}">
      <dgm:prSet/>
      <dgm:spPr/>
      <dgm:t>
        <a:bodyPr/>
        <a:lstStyle/>
        <a:p>
          <a:endParaRPr lang="en-IN"/>
        </a:p>
      </dgm:t>
    </dgm:pt>
    <dgm:pt modelId="{5E9AA778-0B34-4967-AE7B-D24DCF852842}" type="sibTrans" cxnId="{1C32E980-FDD9-439F-9507-551996A6AB22}">
      <dgm:prSet/>
      <dgm:spPr/>
      <dgm:t>
        <a:bodyPr/>
        <a:lstStyle/>
        <a:p>
          <a:endParaRPr lang="en-IN"/>
        </a:p>
      </dgm:t>
    </dgm:pt>
    <dgm:pt modelId="{77FCBD2D-87AA-47CA-B4B8-B449DC8DF66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Gamify the total interface so that for every correct asana the user will get rewarded with tokens and it can be used for premium purchases.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ABC09CB3-B474-4D66-A8D7-2EE77120D560}" type="parTrans" cxnId="{C6E8796C-B882-4CA9-9791-CEC45AF16F8C}">
      <dgm:prSet/>
      <dgm:spPr/>
      <dgm:t>
        <a:bodyPr/>
        <a:lstStyle/>
        <a:p>
          <a:endParaRPr lang="en-IN"/>
        </a:p>
      </dgm:t>
    </dgm:pt>
    <dgm:pt modelId="{EDC10F75-A1A7-4CB3-A3EB-3B0A95C64C42}" type="sibTrans" cxnId="{C6E8796C-B882-4CA9-9791-CEC45AF16F8C}">
      <dgm:prSet/>
      <dgm:spPr/>
      <dgm:t>
        <a:bodyPr/>
        <a:lstStyle/>
        <a:p>
          <a:endParaRPr lang="en-IN"/>
        </a:p>
      </dgm:t>
    </dgm:pt>
    <dgm:pt modelId="{C277A8B9-1EE5-4D3D-A523-735228B6E9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Microcontrollers (ESP32) to connect to Smartwatch and Other Devices.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A87A876A-9E7D-4BCB-B458-2F74792CE065}" type="parTrans" cxnId="{C300328B-AB93-4B43-9E64-77F45D969CD4}">
      <dgm:prSet/>
      <dgm:spPr/>
      <dgm:t>
        <a:bodyPr/>
        <a:lstStyle/>
        <a:p>
          <a:endParaRPr lang="en-IN"/>
        </a:p>
      </dgm:t>
    </dgm:pt>
    <dgm:pt modelId="{A72EC3C5-3B9C-4375-9588-91229F945D37}" type="sibTrans" cxnId="{C300328B-AB93-4B43-9E64-77F45D969CD4}">
      <dgm:prSet/>
      <dgm:spPr/>
      <dgm:t>
        <a:bodyPr/>
        <a:lstStyle/>
        <a:p>
          <a:endParaRPr lang="en-IN"/>
        </a:p>
      </dgm:t>
    </dgm:pt>
    <dgm:pt modelId="{58E8BFC4-D315-4483-929F-97CD52DFCA1B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CBC0F4D-B2E7-4ED9-BDD5-5C54CA640167}" type="parTrans" cxnId="{38417AA4-2185-401D-BB93-676EB22D4583}">
      <dgm:prSet/>
      <dgm:spPr/>
      <dgm:t>
        <a:bodyPr/>
        <a:lstStyle/>
        <a:p>
          <a:endParaRPr lang="en-IN"/>
        </a:p>
      </dgm:t>
    </dgm:pt>
    <dgm:pt modelId="{349CA943-546A-4389-99AD-70B3AC9D29D8}" type="sibTrans" cxnId="{38417AA4-2185-401D-BB93-676EB22D4583}">
      <dgm:prSet/>
      <dgm:spPr/>
      <dgm:t>
        <a:bodyPr/>
        <a:lstStyle/>
        <a:p>
          <a:endParaRPr lang="en-IN"/>
        </a:p>
      </dgm:t>
    </dgm:pt>
    <dgm:pt modelId="{5261789F-582B-4D1B-BA27-712917AAD54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AI integration keeps track of Progress and recommends the Contents and Exercises accordingly.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265D1C0C-D85D-4CB4-8E15-44307B926C30}" type="parTrans" cxnId="{DD15DF85-026F-4B8E-B7D8-95C22B6E2B59}">
      <dgm:prSet/>
      <dgm:spPr/>
      <dgm:t>
        <a:bodyPr/>
        <a:lstStyle/>
        <a:p>
          <a:endParaRPr lang="en-IN"/>
        </a:p>
      </dgm:t>
    </dgm:pt>
    <dgm:pt modelId="{EDB34240-C91F-4CC5-B82F-D9379E82F217}" type="sibTrans" cxnId="{DD15DF85-026F-4B8E-B7D8-95C22B6E2B59}">
      <dgm:prSet/>
      <dgm:spPr/>
      <dgm:t>
        <a:bodyPr/>
        <a:lstStyle/>
        <a:p>
          <a:endParaRPr lang="en-IN"/>
        </a:p>
      </dgm:t>
    </dgm:pt>
    <dgm:pt modelId="{3BD4492D-54E7-4BD5-9361-09CDBA33890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Detects and commands the user in posture correction through voice and streaming devices.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2377366A-06F6-4595-A326-351C6DC91BDF}" type="parTrans" cxnId="{C9E2AEA7-C21C-454B-A714-9CCAAD9C9082}">
      <dgm:prSet/>
      <dgm:spPr/>
      <dgm:t>
        <a:bodyPr/>
        <a:lstStyle/>
        <a:p>
          <a:endParaRPr lang="en-IN"/>
        </a:p>
      </dgm:t>
    </dgm:pt>
    <dgm:pt modelId="{32167F79-F926-480A-9CD1-29AF609D2FA8}" type="sibTrans" cxnId="{C9E2AEA7-C21C-454B-A714-9CCAAD9C9082}">
      <dgm:prSet/>
      <dgm:spPr/>
      <dgm:t>
        <a:bodyPr/>
        <a:lstStyle/>
        <a:p>
          <a:endParaRPr lang="en-IN"/>
        </a:p>
      </dgm:t>
    </dgm:pt>
    <dgm:pt modelId="{37F9ED01-9EFF-4425-8AE4-657DB568931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0" i="0" kern="1200" dirty="0">
              <a:latin typeface="+mn-lt"/>
            </a:rPr>
            <a:t>Privacy Enabled Practice (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No-Camera, Non-Intrusive Solution</a:t>
          </a:r>
          <a:r>
            <a:rPr lang="en-IN" sz="1800" b="0" i="0" kern="1200" dirty="0">
              <a:latin typeface="+mn-lt"/>
            </a:rPr>
            <a:t>).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5367BE70-2C33-4615-AA38-6B7570B4B3F1}" type="parTrans" cxnId="{5896B533-F174-47F5-A196-AE3DBE12E3D1}">
      <dgm:prSet/>
      <dgm:spPr/>
      <dgm:t>
        <a:bodyPr/>
        <a:lstStyle/>
        <a:p>
          <a:endParaRPr lang="en-IN"/>
        </a:p>
      </dgm:t>
    </dgm:pt>
    <dgm:pt modelId="{59073A4B-6EF4-441C-91CF-F5E6E93D7C99}" type="sibTrans" cxnId="{5896B533-F174-47F5-A196-AE3DBE12E3D1}">
      <dgm:prSet/>
      <dgm:spPr/>
      <dgm:t>
        <a:bodyPr/>
        <a:lstStyle/>
        <a:p>
          <a:endParaRPr lang="en-IN"/>
        </a:p>
      </dgm:t>
    </dgm:pt>
    <dgm:pt modelId="{617E8398-55A5-46BD-B754-1E556C54B0A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Personalized voice activated AI assistant for real time interaction with user.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C6F19753-666C-41E8-8562-6D022BDA6679}" type="parTrans" cxnId="{A824071C-AF79-469B-97EE-588AA5FA5EFD}">
      <dgm:prSet/>
      <dgm:spPr/>
      <dgm:t>
        <a:bodyPr/>
        <a:lstStyle/>
        <a:p>
          <a:endParaRPr lang="en-IN"/>
        </a:p>
      </dgm:t>
    </dgm:pt>
    <dgm:pt modelId="{F26857AA-356E-4B70-A9FC-02F4277C20B4}" type="sibTrans" cxnId="{A824071C-AF79-469B-97EE-588AA5FA5EFD}">
      <dgm:prSet/>
      <dgm:spPr/>
      <dgm:t>
        <a:bodyPr/>
        <a:lstStyle/>
        <a:p>
          <a:endParaRPr lang="en-IN"/>
        </a:p>
      </dgm:t>
    </dgm:pt>
    <dgm:pt modelId="{EF25B61B-39FC-4D95-A062-F6B191AC6EF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Android and iOS application for better user experience.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D7EF2069-620E-4031-9555-F9E12001881D}" type="parTrans" cxnId="{EE4CAA36-E500-4FE4-B41D-F114B502CDF1}">
      <dgm:prSet/>
      <dgm:spPr/>
      <dgm:t>
        <a:bodyPr/>
        <a:lstStyle/>
        <a:p>
          <a:endParaRPr lang="en-IN"/>
        </a:p>
      </dgm:t>
    </dgm:pt>
    <dgm:pt modelId="{2FB63B1C-2A9F-4A37-8CB5-952C53E5F77E}" type="sibTrans" cxnId="{EE4CAA36-E500-4FE4-B41D-F114B502CDF1}">
      <dgm:prSet/>
      <dgm:spPr/>
      <dgm:t>
        <a:bodyPr/>
        <a:lstStyle/>
        <a:p>
          <a:endParaRPr lang="en-IN"/>
        </a:p>
      </dgm:t>
    </dgm:pt>
    <dgm:pt modelId="{69C226B9-A50D-47E4-A2AC-41B1C49796A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60AD7CAB-91D4-417D-AC3B-E57EE14A58CF}" type="parTrans" cxnId="{17F4C613-8161-4755-A3E1-08E49D6635A3}">
      <dgm:prSet/>
      <dgm:spPr/>
    </dgm:pt>
    <dgm:pt modelId="{0E3727BB-1176-4F2B-88D3-503CBD2A3766}" type="sibTrans" cxnId="{17F4C613-8161-4755-A3E1-08E49D6635A3}">
      <dgm:prSet/>
      <dgm:spPr/>
    </dgm:pt>
    <dgm:pt modelId="{A9094D0B-02FA-412F-950D-D4CEFB6D614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EB82ED2E-4C29-4A76-959D-F33E45060BB6}" type="parTrans" cxnId="{EA71E188-07B2-4BEB-87C7-884892877EB5}">
      <dgm:prSet/>
      <dgm:spPr/>
    </dgm:pt>
    <dgm:pt modelId="{18204893-0108-4C42-86D8-5154C7C5FFD9}" type="sibTrans" cxnId="{EA71E188-07B2-4BEB-87C7-884892877EB5}">
      <dgm:prSet/>
      <dgm:spPr/>
    </dgm:pt>
    <dgm:pt modelId="{B92307D5-DFF0-44E9-87AD-9EA961051C0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Use of ML (CNN &amp; regenerative  model) for generation of Correct postures and their comparison with Actual posture.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46DB7CD3-C419-4C35-9CC2-AA3A6EABCB45}" type="parTrans" cxnId="{A1E0EDC3-0E04-4CE4-894D-A74E42A0815F}">
      <dgm:prSet/>
      <dgm:spPr/>
    </dgm:pt>
    <dgm:pt modelId="{29686EA6-3BC2-4DE9-9ADC-8D4165598805}" type="sibTrans" cxnId="{A1E0EDC3-0E04-4CE4-894D-A74E42A0815F}">
      <dgm:prSet/>
      <dgm:spPr/>
    </dgm:pt>
    <dgm:pt modelId="{0DFBBEFA-AEE9-4794-A7D4-3CDF231249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Progressive Web App for user interaction.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gm:t>
    </dgm:pt>
    <dgm:pt modelId="{68B7B674-97A0-45E1-8A6A-AA77E28854EA}" type="parTrans" cxnId="{CE15B16D-0D7E-4248-A18F-696FB4D4787E}">
      <dgm:prSet/>
      <dgm:spPr/>
    </dgm:pt>
    <dgm:pt modelId="{13A2358F-520D-409F-B31D-FA8ED47025AE}" type="sibTrans" cxnId="{CE15B16D-0D7E-4248-A18F-696FB4D4787E}">
      <dgm:prSet/>
      <dgm:spPr/>
    </dgm:pt>
    <dgm:pt modelId="{BC6F2D23-4EC7-4BCF-B553-3E0716804708}" type="pres">
      <dgm:prSet presAssocID="{6B839B93-5666-4A35-8982-348E3FAB28DD}" presName="Name0" presStyleCnt="0">
        <dgm:presLayoutVars>
          <dgm:dir/>
          <dgm:animLvl val="lvl"/>
          <dgm:resizeHandles val="exact"/>
        </dgm:presLayoutVars>
      </dgm:prSet>
      <dgm:spPr/>
    </dgm:pt>
    <dgm:pt modelId="{306580B3-4BED-41DA-9B53-422AE4B391B9}" type="pres">
      <dgm:prSet presAssocID="{6023C6C1-0D55-4A16-A7EA-6478C0A9BE56}" presName="composite" presStyleCnt="0"/>
      <dgm:spPr/>
    </dgm:pt>
    <dgm:pt modelId="{706DD617-1F85-4D6D-9052-09F3E11EE17D}" type="pres">
      <dgm:prSet presAssocID="{6023C6C1-0D55-4A16-A7EA-6478C0A9BE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AB8D2B-D313-4BD1-9F4A-B20FC4527D7D}" type="pres">
      <dgm:prSet presAssocID="{6023C6C1-0D55-4A16-A7EA-6478C0A9BE56}" presName="desTx" presStyleLbl="alignAccFollowNode1" presStyleIdx="0" presStyleCnt="3">
        <dgm:presLayoutVars>
          <dgm:bulletEnabled val="1"/>
        </dgm:presLayoutVars>
      </dgm:prSet>
      <dgm:spPr/>
    </dgm:pt>
    <dgm:pt modelId="{41C49DD6-A9DE-43E9-8B1F-C0E70908AA5C}" type="pres">
      <dgm:prSet presAssocID="{10FDA665-4F39-42B6-8063-AD50E6594FB2}" presName="space" presStyleCnt="0"/>
      <dgm:spPr/>
    </dgm:pt>
    <dgm:pt modelId="{A0C3BD6A-F3A7-4A85-8BCE-DFCC7077EED9}" type="pres">
      <dgm:prSet presAssocID="{A54C9F5E-87A0-4BEF-8FC0-807268F37D53}" presName="composite" presStyleCnt="0"/>
      <dgm:spPr/>
    </dgm:pt>
    <dgm:pt modelId="{ADA87C32-9DC1-40ED-9799-8571921876D3}" type="pres">
      <dgm:prSet presAssocID="{A54C9F5E-87A0-4BEF-8FC0-807268F37D53}" presName="parTx" presStyleLbl="alignNode1" presStyleIdx="1" presStyleCnt="3" custScaleY="112154">
        <dgm:presLayoutVars>
          <dgm:chMax val="0"/>
          <dgm:chPref val="0"/>
          <dgm:bulletEnabled val="1"/>
        </dgm:presLayoutVars>
      </dgm:prSet>
      <dgm:spPr/>
    </dgm:pt>
    <dgm:pt modelId="{F3BD14B1-91D7-45B1-84E7-32C46E5011EF}" type="pres">
      <dgm:prSet presAssocID="{A54C9F5E-87A0-4BEF-8FC0-807268F37D53}" presName="desTx" presStyleLbl="alignAccFollowNode1" presStyleIdx="1" presStyleCnt="3">
        <dgm:presLayoutVars>
          <dgm:bulletEnabled val="1"/>
        </dgm:presLayoutVars>
      </dgm:prSet>
      <dgm:spPr/>
    </dgm:pt>
    <dgm:pt modelId="{FDC0467C-B60A-4B72-8965-9DD27962E6F5}" type="pres">
      <dgm:prSet presAssocID="{5A733DB2-888A-4BDD-9E52-5C84AF506BC5}" presName="space" presStyleCnt="0"/>
      <dgm:spPr/>
    </dgm:pt>
    <dgm:pt modelId="{2BE5D795-612D-4B29-93B7-F8C06EFCFC72}" type="pres">
      <dgm:prSet presAssocID="{CA5C0C22-7A1C-451E-8519-95C5DBFA5607}" presName="composite" presStyleCnt="0"/>
      <dgm:spPr/>
    </dgm:pt>
    <dgm:pt modelId="{FAE257AA-79C5-483D-987E-546DD055F6F6}" type="pres">
      <dgm:prSet presAssocID="{CA5C0C22-7A1C-451E-8519-95C5DBFA56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677C24D-A72C-4229-B9E9-53F5CC758197}" type="pres">
      <dgm:prSet presAssocID="{CA5C0C22-7A1C-451E-8519-95C5DBFA56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F4C613-8161-4755-A3E1-08E49D6635A3}" srcId="{CA5C0C22-7A1C-451E-8519-95C5DBFA5607}" destId="{69C226B9-A50D-47E4-A2AC-41B1C49796A1}" srcOrd="1" destOrd="0" parTransId="{60AD7CAB-91D4-417D-AC3B-E57EE14A58CF}" sibTransId="{0E3727BB-1176-4F2B-88D3-503CBD2A3766}"/>
    <dgm:cxn modelId="{A824071C-AF79-469B-97EE-588AA5FA5EFD}" srcId="{CA5C0C22-7A1C-451E-8519-95C5DBFA5607}" destId="{617E8398-55A5-46BD-B754-1E556C54B0A0}" srcOrd="2" destOrd="0" parTransId="{C6F19753-666C-41E8-8562-6D022BDA6679}" sibTransId="{F26857AA-356E-4B70-A9FC-02F4277C20B4}"/>
    <dgm:cxn modelId="{B4830526-EFBE-4589-B32A-914CE81AF71D}" srcId="{6B839B93-5666-4A35-8982-348E3FAB28DD}" destId="{A54C9F5E-87A0-4BEF-8FC0-807268F37D53}" srcOrd="1" destOrd="0" parTransId="{A59D4037-2566-4226-A2B3-406B466CF15A}" sibTransId="{5A733DB2-888A-4BDD-9E52-5C84AF506BC5}"/>
    <dgm:cxn modelId="{5896B533-F174-47F5-A196-AE3DBE12E3D1}" srcId="{A54C9F5E-87A0-4BEF-8FC0-807268F37D53}" destId="{37F9ED01-9EFF-4425-8AE4-657DB568931D}" srcOrd="3" destOrd="0" parTransId="{5367BE70-2C33-4615-AA38-6B7570B4B3F1}" sibTransId="{59073A4B-6EF4-441C-91CF-F5E6E93D7C99}"/>
    <dgm:cxn modelId="{EE4CAA36-E500-4FE4-B41D-F114B502CDF1}" srcId="{CA5C0C22-7A1C-451E-8519-95C5DBFA5607}" destId="{EF25B61B-39FC-4D95-A062-F6B191AC6EFD}" srcOrd="4" destOrd="0" parTransId="{D7EF2069-620E-4031-9555-F9E12001881D}" sibTransId="{2FB63B1C-2A9F-4A37-8CB5-952C53E5F77E}"/>
    <dgm:cxn modelId="{37CBDB3E-925A-48E2-8869-0872FDD50AEE}" type="presOf" srcId="{58E8BFC4-D315-4483-929F-97CD52DFCA1B}" destId="{F3BD14B1-91D7-45B1-84E7-32C46E5011EF}" srcOrd="0" destOrd="4" presId="urn:microsoft.com/office/officeart/2005/8/layout/hList1"/>
    <dgm:cxn modelId="{9D9FC468-2284-4EDC-B090-EEA5DB8E9D52}" type="presOf" srcId="{37F9ED01-9EFF-4425-8AE4-657DB568931D}" destId="{F3BD14B1-91D7-45B1-84E7-32C46E5011EF}" srcOrd="0" destOrd="3" presId="urn:microsoft.com/office/officeart/2005/8/layout/hList1"/>
    <dgm:cxn modelId="{60078A6A-F7A9-4BA0-96B6-2B92F06FA3EE}" type="presOf" srcId="{A54C9F5E-87A0-4BEF-8FC0-807268F37D53}" destId="{ADA87C32-9DC1-40ED-9799-8571921876D3}" srcOrd="0" destOrd="0" presId="urn:microsoft.com/office/officeart/2005/8/layout/hList1"/>
    <dgm:cxn modelId="{E7E8616B-3642-4756-9EDA-7AFAFABF3621}" type="presOf" srcId="{69C226B9-A50D-47E4-A2AC-41B1C49796A1}" destId="{6677C24D-A72C-4229-B9E9-53F5CC758197}" srcOrd="0" destOrd="1" presId="urn:microsoft.com/office/officeart/2005/8/layout/hList1"/>
    <dgm:cxn modelId="{C6E8796C-B882-4CA9-9791-CEC45AF16F8C}" srcId="{CA5C0C22-7A1C-451E-8519-95C5DBFA5607}" destId="{77FCBD2D-87AA-47CA-B4B8-B449DC8DF666}" srcOrd="0" destOrd="0" parTransId="{ABC09CB3-B474-4D66-A8D7-2EE77120D560}" sibTransId="{EDC10F75-A1A7-4CB3-A3EB-3B0A95C64C42}"/>
    <dgm:cxn modelId="{CE15B16D-0D7E-4248-A18F-696FB4D4787E}" srcId="{6023C6C1-0D55-4A16-A7EA-6478C0A9BE56}" destId="{0DFBBEFA-AEE9-4794-A7D4-3CDF231249E8}" srcOrd="4" destOrd="0" parTransId="{68B7B674-97A0-45E1-8A6A-AA77E28854EA}" sibTransId="{13A2358F-520D-409F-B31D-FA8ED47025AE}"/>
    <dgm:cxn modelId="{4FCEE053-A3D2-410C-8055-7798883AF818}" type="presOf" srcId="{5261789F-582B-4D1B-BA27-712917AAD544}" destId="{F3BD14B1-91D7-45B1-84E7-32C46E5011EF}" srcOrd="0" destOrd="1" presId="urn:microsoft.com/office/officeart/2005/8/layout/hList1"/>
    <dgm:cxn modelId="{99AE7680-9545-4313-B48F-C6835A3E5CE2}" type="presOf" srcId="{50D89455-9F5C-4D26-B402-2B4D6E429310}" destId="{24AB8D2B-D313-4BD1-9F4A-B20FC4527D7D}" srcOrd="0" destOrd="1" presId="urn:microsoft.com/office/officeart/2005/8/layout/hList1"/>
    <dgm:cxn modelId="{1C32E980-FDD9-439F-9507-551996A6AB22}" srcId="{6B839B93-5666-4A35-8982-348E3FAB28DD}" destId="{CA5C0C22-7A1C-451E-8519-95C5DBFA5607}" srcOrd="2" destOrd="0" parTransId="{DB0E4B4C-5FB3-4C7E-BDBA-2B3F14B689B6}" sibTransId="{5E9AA778-0B34-4967-AE7B-D24DCF852842}"/>
    <dgm:cxn modelId="{B1582A84-9838-4441-81F9-8BC3666918D4}" type="presOf" srcId="{CA5C0C22-7A1C-451E-8519-95C5DBFA5607}" destId="{FAE257AA-79C5-483D-987E-546DD055F6F6}" srcOrd="0" destOrd="0" presId="urn:microsoft.com/office/officeart/2005/8/layout/hList1"/>
    <dgm:cxn modelId="{DD15DF85-026F-4B8E-B7D8-95C22B6E2B59}" srcId="{A54C9F5E-87A0-4BEF-8FC0-807268F37D53}" destId="{5261789F-582B-4D1B-BA27-712917AAD544}" srcOrd="1" destOrd="0" parTransId="{265D1C0C-D85D-4CB4-8E15-44307B926C30}" sibTransId="{EDB34240-C91F-4CC5-B82F-D9379E82F217}"/>
    <dgm:cxn modelId="{EA71E188-07B2-4BEB-87C7-884892877EB5}" srcId="{CA5C0C22-7A1C-451E-8519-95C5DBFA5607}" destId="{A9094D0B-02FA-412F-950D-D4CEFB6D614E}" srcOrd="3" destOrd="0" parTransId="{EB82ED2E-4C29-4A76-959D-F33E45060BB6}" sibTransId="{18204893-0108-4C42-86D8-5154C7C5FFD9}"/>
    <dgm:cxn modelId="{C300328B-AB93-4B43-9E64-77F45D969CD4}" srcId="{6023C6C1-0D55-4A16-A7EA-6478C0A9BE56}" destId="{C277A8B9-1EE5-4D3D-A523-735228B6E9E4}" srcOrd="2" destOrd="0" parTransId="{A87A876A-9E7D-4BCB-B458-2F74792CE065}" sibTransId="{A72EC3C5-3B9C-4375-9588-91229F945D37}"/>
    <dgm:cxn modelId="{245D729E-A6D5-4DDC-8294-5F3CD20ADCAC}" srcId="{6023C6C1-0D55-4A16-A7EA-6478C0A9BE56}" destId="{FF118A71-1D6B-4F6E-9289-7392534DD621}" srcOrd="0" destOrd="0" parTransId="{BFF67B0F-0408-4E7F-A6F4-15F10414D0B7}" sibTransId="{E2970792-23FB-4E69-9E7C-8FB24BF59D04}"/>
    <dgm:cxn modelId="{2595DC9F-18B1-4249-B190-EF263A7487F3}" srcId="{6B839B93-5666-4A35-8982-348E3FAB28DD}" destId="{6023C6C1-0D55-4A16-A7EA-6478C0A9BE56}" srcOrd="0" destOrd="0" parTransId="{9C299182-54E6-4D62-AEA9-A0798D5D3AB9}" sibTransId="{10FDA665-4F39-42B6-8063-AD50E6594FB2}"/>
    <dgm:cxn modelId="{38417AA4-2185-401D-BB93-676EB22D4583}" srcId="{A54C9F5E-87A0-4BEF-8FC0-807268F37D53}" destId="{58E8BFC4-D315-4483-929F-97CD52DFCA1B}" srcOrd="4" destOrd="0" parTransId="{ECBC0F4D-B2E7-4ED9-BDD5-5C54CA640167}" sibTransId="{349CA943-546A-4389-99AD-70B3AC9D29D8}"/>
    <dgm:cxn modelId="{9BA82DA6-4DBC-4602-8A77-3490F057E2CC}" type="presOf" srcId="{A9094D0B-02FA-412F-950D-D4CEFB6D614E}" destId="{6677C24D-A72C-4229-B9E9-53F5CC758197}" srcOrd="0" destOrd="3" presId="urn:microsoft.com/office/officeart/2005/8/layout/hList1"/>
    <dgm:cxn modelId="{C9E2AEA7-C21C-454B-A714-9CCAAD9C9082}" srcId="{A54C9F5E-87A0-4BEF-8FC0-807268F37D53}" destId="{3BD4492D-54E7-4BD5-9361-09CDBA338909}" srcOrd="2" destOrd="0" parTransId="{2377366A-06F6-4595-A326-351C6DC91BDF}" sibTransId="{32167F79-F926-480A-9CD1-29AF609D2FA8}"/>
    <dgm:cxn modelId="{D59FF9B0-D252-4FB5-8490-BD78F0B88898}" type="presOf" srcId="{6B839B93-5666-4A35-8982-348E3FAB28DD}" destId="{BC6F2D23-4EC7-4BCF-B553-3E0716804708}" srcOrd="0" destOrd="0" presId="urn:microsoft.com/office/officeart/2005/8/layout/hList1"/>
    <dgm:cxn modelId="{AA4410B1-602F-4023-BFCF-9D9D94904042}" type="presOf" srcId="{77FCBD2D-87AA-47CA-B4B8-B449DC8DF666}" destId="{6677C24D-A72C-4229-B9E9-53F5CC758197}" srcOrd="0" destOrd="0" presId="urn:microsoft.com/office/officeart/2005/8/layout/hList1"/>
    <dgm:cxn modelId="{A1E0EDC3-0E04-4CE4-894D-A74E42A0815F}" srcId="{6023C6C1-0D55-4A16-A7EA-6478C0A9BE56}" destId="{B92307D5-DFF0-44E9-87AD-9EA961051C03}" srcOrd="3" destOrd="0" parTransId="{46DB7CD3-C419-4C35-9CC2-AA3A6EABCB45}" sibTransId="{29686EA6-3BC2-4DE9-9ADC-8D4165598805}"/>
    <dgm:cxn modelId="{331958C6-64C6-4225-96BB-83D338F0D09F}" srcId="{6023C6C1-0D55-4A16-A7EA-6478C0A9BE56}" destId="{50D89455-9F5C-4D26-B402-2B4D6E429310}" srcOrd="1" destOrd="0" parTransId="{9CEE53C4-1F34-4DE7-8DC1-BD75DD1CD807}" sibTransId="{D69A08CA-79F5-4C49-B09F-800BBCC27589}"/>
    <dgm:cxn modelId="{AD82BAC7-514A-403E-ACA4-31ACEAD45846}" type="presOf" srcId="{F5C4806C-FA41-4B8C-B9A8-3CA1B4D70D24}" destId="{F3BD14B1-91D7-45B1-84E7-32C46E5011EF}" srcOrd="0" destOrd="0" presId="urn:microsoft.com/office/officeart/2005/8/layout/hList1"/>
    <dgm:cxn modelId="{A55384CF-CE01-4443-8083-43EBC3A916D3}" type="presOf" srcId="{FF118A71-1D6B-4F6E-9289-7392534DD621}" destId="{24AB8D2B-D313-4BD1-9F4A-B20FC4527D7D}" srcOrd="0" destOrd="0" presId="urn:microsoft.com/office/officeart/2005/8/layout/hList1"/>
    <dgm:cxn modelId="{994E1DD4-900A-47F4-917F-89098273CB8D}" type="presOf" srcId="{6023C6C1-0D55-4A16-A7EA-6478C0A9BE56}" destId="{706DD617-1F85-4D6D-9052-09F3E11EE17D}" srcOrd="0" destOrd="0" presId="urn:microsoft.com/office/officeart/2005/8/layout/hList1"/>
    <dgm:cxn modelId="{6FC82FD5-1AA9-4891-86DB-B6DF5338C36A}" type="presOf" srcId="{0DFBBEFA-AEE9-4794-A7D4-3CDF231249E8}" destId="{24AB8D2B-D313-4BD1-9F4A-B20FC4527D7D}" srcOrd="0" destOrd="4" presId="urn:microsoft.com/office/officeart/2005/8/layout/hList1"/>
    <dgm:cxn modelId="{9CF57FD9-1E8C-4D13-85E8-E18E896D7C0C}" type="presOf" srcId="{3BD4492D-54E7-4BD5-9361-09CDBA338909}" destId="{F3BD14B1-91D7-45B1-84E7-32C46E5011EF}" srcOrd="0" destOrd="2" presId="urn:microsoft.com/office/officeart/2005/8/layout/hList1"/>
    <dgm:cxn modelId="{7F8C1FE4-12B0-4DE5-8CC5-BF0262A00FF4}" type="presOf" srcId="{C277A8B9-1EE5-4D3D-A523-735228B6E9E4}" destId="{24AB8D2B-D313-4BD1-9F4A-B20FC4527D7D}" srcOrd="0" destOrd="2" presId="urn:microsoft.com/office/officeart/2005/8/layout/hList1"/>
    <dgm:cxn modelId="{AC0DB1E4-5CBF-4354-84A3-730183B64D79}" srcId="{A54C9F5E-87A0-4BEF-8FC0-807268F37D53}" destId="{F5C4806C-FA41-4B8C-B9A8-3CA1B4D70D24}" srcOrd="0" destOrd="0" parTransId="{B896E14B-B866-4F10-8CD4-D0E8C1BCAD5E}" sibTransId="{A1F0AC4F-8A85-4D86-8898-5EFD397AAAA8}"/>
    <dgm:cxn modelId="{CC1189EA-8ED3-41BF-A8A0-3521F5574661}" type="presOf" srcId="{B92307D5-DFF0-44E9-87AD-9EA961051C03}" destId="{24AB8D2B-D313-4BD1-9F4A-B20FC4527D7D}" srcOrd="0" destOrd="3" presId="urn:microsoft.com/office/officeart/2005/8/layout/hList1"/>
    <dgm:cxn modelId="{0AE787ED-189B-483A-AFB3-8EF6D2F99A3F}" type="presOf" srcId="{EF25B61B-39FC-4D95-A062-F6B191AC6EFD}" destId="{6677C24D-A72C-4229-B9E9-53F5CC758197}" srcOrd="0" destOrd="4" presId="urn:microsoft.com/office/officeart/2005/8/layout/hList1"/>
    <dgm:cxn modelId="{5F59C3FD-CECB-4F43-9195-9E50230E02A9}" type="presOf" srcId="{617E8398-55A5-46BD-B754-1E556C54B0A0}" destId="{6677C24D-A72C-4229-B9E9-53F5CC758197}" srcOrd="0" destOrd="2" presId="urn:microsoft.com/office/officeart/2005/8/layout/hList1"/>
    <dgm:cxn modelId="{7539079E-A0B3-42AC-8C9F-251FC8570416}" type="presParOf" srcId="{BC6F2D23-4EC7-4BCF-B553-3E0716804708}" destId="{306580B3-4BED-41DA-9B53-422AE4B391B9}" srcOrd="0" destOrd="0" presId="urn:microsoft.com/office/officeart/2005/8/layout/hList1"/>
    <dgm:cxn modelId="{476E8787-23E2-47C5-8511-B2714FA39BFB}" type="presParOf" srcId="{306580B3-4BED-41DA-9B53-422AE4B391B9}" destId="{706DD617-1F85-4D6D-9052-09F3E11EE17D}" srcOrd="0" destOrd="0" presId="urn:microsoft.com/office/officeart/2005/8/layout/hList1"/>
    <dgm:cxn modelId="{E197AD8C-3471-4AD0-B904-82470FBDAAA2}" type="presParOf" srcId="{306580B3-4BED-41DA-9B53-422AE4B391B9}" destId="{24AB8D2B-D313-4BD1-9F4A-B20FC4527D7D}" srcOrd="1" destOrd="0" presId="urn:microsoft.com/office/officeart/2005/8/layout/hList1"/>
    <dgm:cxn modelId="{14DCD7F4-20FD-4723-89F7-F5766C1B4756}" type="presParOf" srcId="{BC6F2D23-4EC7-4BCF-B553-3E0716804708}" destId="{41C49DD6-A9DE-43E9-8B1F-C0E70908AA5C}" srcOrd="1" destOrd="0" presId="urn:microsoft.com/office/officeart/2005/8/layout/hList1"/>
    <dgm:cxn modelId="{A38217A1-A024-4021-857D-71F9DAAB28AA}" type="presParOf" srcId="{BC6F2D23-4EC7-4BCF-B553-3E0716804708}" destId="{A0C3BD6A-F3A7-4A85-8BCE-DFCC7077EED9}" srcOrd="2" destOrd="0" presId="urn:microsoft.com/office/officeart/2005/8/layout/hList1"/>
    <dgm:cxn modelId="{E34DE6A2-C5BB-4F06-91C2-CE733CC70232}" type="presParOf" srcId="{A0C3BD6A-F3A7-4A85-8BCE-DFCC7077EED9}" destId="{ADA87C32-9DC1-40ED-9799-8571921876D3}" srcOrd="0" destOrd="0" presId="urn:microsoft.com/office/officeart/2005/8/layout/hList1"/>
    <dgm:cxn modelId="{851A1E7C-0DAB-441C-ACA3-82944633CA7A}" type="presParOf" srcId="{A0C3BD6A-F3A7-4A85-8BCE-DFCC7077EED9}" destId="{F3BD14B1-91D7-45B1-84E7-32C46E5011EF}" srcOrd="1" destOrd="0" presId="urn:microsoft.com/office/officeart/2005/8/layout/hList1"/>
    <dgm:cxn modelId="{7CFC64E0-4A9E-4170-A947-9CF708624B83}" type="presParOf" srcId="{BC6F2D23-4EC7-4BCF-B553-3E0716804708}" destId="{FDC0467C-B60A-4B72-8965-9DD27962E6F5}" srcOrd="3" destOrd="0" presId="urn:microsoft.com/office/officeart/2005/8/layout/hList1"/>
    <dgm:cxn modelId="{0E95D264-649B-4388-8AC6-4DF513AC52EA}" type="presParOf" srcId="{BC6F2D23-4EC7-4BCF-B553-3E0716804708}" destId="{2BE5D795-612D-4B29-93B7-F8C06EFCFC72}" srcOrd="4" destOrd="0" presId="urn:microsoft.com/office/officeart/2005/8/layout/hList1"/>
    <dgm:cxn modelId="{7E5E7C04-73C7-45C6-8C1D-CDFC2B6B6D0D}" type="presParOf" srcId="{2BE5D795-612D-4B29-93B7-F8C06EFCFC72}" destId="{FAE257AA-79C5-483D-987E-546DD055F6F6}" srcOrd="0" destOrd="0" presId="urn:microsoft.com/office/officeart/2005/8/layout/hList1"/>
    <dgm:cxn modelId="{1B204389-D62A-4319-A62F-0E13F37294CC}" type="presParOf" srcId="{2BE5D795-612D-4B29-93B7-F8C06EFCFC72}" destId="{6677C24D-A72C-4229-B9E9-53F5CC7581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F27EB6-724A-4C62-867C-53F5E88F1E5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532955-906B-4140-88A1-4B999A5AE680}">
      <dgm:prSet phldrT="[Text]" custT="1"/>
      <dgm:spPr/>
      <dgm:t>
        <a:bodyPr/>
        <a:lstStyle/>
        <a:p>
          <a:r>
            <a:rPr lang="en-US" sz="2400" b="1" i="1" dirty="0"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  <a:endParaRPr lang="en-IN" sz="2400" b="1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0A899B-9163-49B8-86A6-08A92C7034C8}" type="parTrans" cxnId="{C7D69A26-AE0D-4761-9110-ED4BC9398465}">
      <dgm:prSet/>
      <dgm:spPr/>
      <dgm:t>
        <a:bodyPr/>
        <a:lstStyle/>
        <a:p>
          <a:endParaRPr lang="en-IN"/>
        </a:p>
      </dgm:t>
    </dgm:pt>
    <dgm:pt modelId="{C28618B7-CF1F-4507-B2DF-4152E6C1736A}" type="sibTrans" cxnId="{C7D69A26-AE0D-4761-9110-ED4BC9398465}">
      <dgm:prSet/>
      <dgm:spPr/>
      <dgm:t>
        <a:bodyPr/>
        <a:lstStyle/>
        <a:p>
          <a:endParaRPr lang="en-IN"/>
        </a:p>
      </dgm:t>
    </dgm:pt>
    <dgm:pt modelId="{BE9E59A4-405C-47E1-BDAB-8053CBFC385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 lIns="36000" tIns="36000" rIns="36000" bIns="36000"/>
        <a:lstStyle/>
        <a:p>
          <a:r>
            <a:rPr lang="en-US" sz="1800" dirty="0">
              <a:latin typeface="+mn-lt"/>
              <a:cs typeface="Times New Roman" pitchFamily="18" charset="0"/>
            </a:rPr>
            <a:t>Used eco-friendly thermoelastic polymer for sustainability.
Integrated low-cost conductive foam for better sensor data.
Applied lightweight, durable aluminum sheets for conduction plates.
Employed efficient, low-cost microcontrollers &amp; modules.
Leveraged users' smart devices to cut costs.</a:t>
          </a:r>
          <a:endParaRPr lang="en-IN" sz="1800" dirty="0">
            <a:latin typeface="+mn-lt"/>
            <a:cs typeface="Times New Roman" pitchFamily="18" charset="0"/>
          </a:endParaRPr>
        </a:p>
      </dgm:t>
    </dgm:pt>
    <dgm:pt modelId="{743899D6-7CA3-471A-9297-8EDE1AE18CE0}" type="parTrans" cxnId="{AF1B13DB-1AB6-48C4-8DBF-E6BB48EBD25C}">
      <dgm:prSet/>
      <dgm:spPr/>
      <dgm:t>
        <a:bodyPr/>
        <a:lstStyle/>
        <a:p>
          <a:endParaRPr lang="en-IN"/>
        </a:p>
      </dgm:t>
    </dgm:pt>
    <dgm:pt modelId="{B656AAD1-0EF5-4911-9DA0-9662963B2E08}" type="sibTrans" cxnId="{AF1B13DB-1AB6-48C4-8DBF-E6BB48EBD25C}">
      <dgm:prSet/>
      <dgm:spPr/>
      <dgm:t>
        <a:bodyPr/>
        <a:lstStyle/>
        <a:p>
          <a:endParaRPr lang="en-IN"/>
        </a:p>
      </dgm:t>
    </dgm:pt>
    <dgm:pt modelId="{EF331EDC-AC8B-4771-BFDB-AEC9B8E5B7D0}">
      <dgm:prSet phldrT="[Text]" custT="1"/>
      <dgm:spPr/>
      <dgm:t>
        <a:bodyPr/>
        <a:lstStyle/>
        <a:p>
          <a:r>
            <a:rPr lang="en-US" sz="2400" b="1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Challenges</a:t>
          </a:r>
          <a:endParaRPr lang="en-IN" sz="2400" b="1" i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6A20ECCF-D128-465C-AB17-6AF06C9EB998}" type="parTrans" cxnId="{464AECC6-29FE-4B11-BB1F-B0D3A93AF45C}">
      <dgm:prSet/>
      <dgm:spPr/>
      <dgm:t>
        <a:bodyPr/>
        <a:lstStyle/>
        <a:p>
          <a:endParaRPr lang="en-IN"/>
        </a:p>
      </dgm:t>
    </dgm:pt>
    <dgm:pt modelId="{003B62A5-6908-45D0-ABF9-9CC3CEDCFE00}" type="sibTrans" cxnId="{464AECC6-29FE-4B11-BB1F-B0D3A93AF45C}">
      <dgm:prSet/>
      <dgm:spPr/>
      <dgm:t>
        <a:bodyPr/>
        <a:lstStyle/>
        <a:p>
          <a:endParaRPr lang="en-IN"/>
        </a:p>
      </dgm:t>
    </dgm:pt>
    <dgm:pt modelId="{25C6EB2D-8CA9-4E85-AC98-EB5B64BA79B5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rPr>
            <a:t>To make the product affordable for yoga enthusiasts without compromising the functionalities and quality.</a:t>
          </a:r>
          <a:endParaRPr lang="en-IN" sz="1800" kern="1200" dirty="0">
            <a:solidFill>
              <a:prstClr val="white"/>
            </a:solidFill>
            <a:effectLst/>
            <a:latin typeface="+mn-lt"/>
            <a:ea typeface="+mn-ea"/>
            <a:cs typeface="Arial" panose="020B0604020202020204" pitchFamily="34" charset="0"/>
          </a:endParaRPr>
        </a:p>
      </dgm:t>
    </dgm:pt>
    <dgm:pt modelId="{51F71BF7-C93A-4353-87C7-E27C1556CF94}" type="parTrans" cxnId="{EBB9530B-DFF7-4BF0-962A-234B9B62D391}">
      <dgm:prSet/>
      <dgm:spPr/>
      <dgm:t>
        <a:bodyPr/>
        <a:lstStyle/>
        <a:p>
          <a:endParaRPr lang="en-IN"/>
        </a:p>
      </dgm:t>
    </dgm:pt>
    <dgm:pt modelId="{432C5352-FDF6-4B5C-ADA1-697EDDA61E87}" type="sibTrans" cxnId="{EBB9530B-DFF7-4BF0-962A-234B9B62D391}">
      <dgm:prSet/>
      <dgm:spPr/>
      <dgm:t>
        <a:bodyPr/>
        <a:lstStyle/>
        <a:p>
          <a:endParaRPr lang="en-IN"/>
        </a:p>
      </dgm:t>
    </dgm:pt>
    <dgm:pt modelId="{76F0C860-F282-4B1F-9E88-56878B8C67D7}">
      <dgm:prSet phldrT="[Text]" custT="1"/>
      <dgm:spPr/>
      <dgm:t>
        <a:bodyPr/>
        <a:lstStyle/>
        <a:p>
          <a:r>
            <a:rPr lang="en-US" sz="2400" b="1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Solutions</a:t>
          </a:r>
          <a:endParaRPr lang="en-IN" sz="2400" b="1" i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886EB467-BC7E-4DF4-B380-F0435622348B}" type="parTrans" cxnId="{4DF9C076-9065-4E61-AF11-F5D2C7B70880}">
      <dgm:prSet/>
      <dgm:spPr/>
      <dgm:t>
        <a:bodyPr/>
        <a:lstStyle/>
        <a:p>
          <a:endParaRPr lang="en-IN"/>
        </a:p>
      </dgm:t>
    </dgm:pt>
    <dgm:pt modelId="{8475F95E-8550-4BFA-AC44-4570CED468FA}" type="sibTrans" cxnId="{4DF9C076-9065-4E61-AF11-F5D2C7B70880}">
      <dgm:prSet/>
      <dgm:spPr/>
      <dgm:t>
        <a:bodyPr/>
        <a:lstStyle/>
        <a:p>
          <a:endParaRPr lang="en-IN"/>
        </a:p>
      </dgm:t>
    </dgm:pt>
    <dgm:pt modelId="{589C2529-0890-47CD-ABA2-CDBCA18F238E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rPr>
            <a:t>To detect posture using non-intrusive and affordable sensors.</a:t>
          </a:r>
          <a:endParaRPr lang="en-IN" sz="1800" kern="1200" dirty="0">
            <a:solidFill>
              <a:schemeClr val="tx1"/>
            </a:solidFill>
            <a:effectLst/>
            <a:latin typeface="+mn-lt"/>
            <a:ea typeface="+mn-ea"/>
            <a:cs typeface="Arial" panose="020B0604020202020204" pitchFamily="34" charset="0"/>
          </a:endParaRPr>
        </a:p>
      </dgm:t>
    </dgm:pt>
    <dgm:pt modelId="{A942FB34-784B-48D2-A7C8-6ADB9E2F01EA}" type="parTrans" cxnId="{8ECB8672-C64B-477A-A00A-69E4A44132B1}">
      <dgm:prSet/>
      <dgm:spPr/>
      <dgm:t>
        <a:bodyPr/>
        <a:lstStyle/>
        <a:p>
          <a:endParaRPr lang="en-IN"/>
        </a:p>
      </dgm:t>
    </dgm:pt>
    <dgm:pt modelId="{F8FACD0C-B290-410C-B20B-C33DC96718F2}" type="sibTrans" cxnId="{8ECB8672-C64B-477A-A00A-69E4A44132B1}">
      <dgm:prSet/>
      <dgm:spPr/>
      <dgm:t>
        <a:bodyPr/>
        <a:lstStyle/>
        <a:p>
          <a:endParaRPr lang="en-IN"/>
        </a:p>
      </dgm:t>
    </dgm:pt>
    <dgm:pt modelId="{86619B94-25D8-4AB5-96B2-65A7EFEBD416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rPr>
            <a:t>Place the sensors efficiently and with circuits without compromising the flexibility.</a:t>
          </a:r>
          <a:endParaRPr lang="en-IN" sz="1800" kern="1200" dirty="0">
            <a:solidFill>
              <a:schemeClr val="tx1"/>
            </a:solidFill>
            <a:effectLst/>
            <a:latin typeface="+mn-lt"/>
            <a:ea typeface="+mn-ea"/>
            <a:cs typeface="Arial" panose="020B0604020202020204" pitchFamily="34" charset="0"/>
          </a:endParaRPr>
        </a:p>
      </dgm:t>
    </dgm:pt>
    <dgm:pt modelId="{15C996FF-211C-4825-97D3-6D4D12402FD7}" type="parTrans" cxnId="{8D05DE81-BBC4-49C0-BB4C-B0D20B398D24}">
      <dgm:prSet/>
      <dgm:spPr/>
      <dgm:t>
        <a:bodyPr/>
        <a:lstStyle/>
        <a:p>
          <a:endParaRPr lang="en-IN"/>
        </a:p>
      </dgm:t>
    </dgm:pt>
    <dgm:pt modelId="{A62D7F26-73BF-47E8-AA8F-6DE48EF759EB}" type="sibTrans" cxnId="{8D05DE81-BBC4-49C0-BB4C-B0D20B398D24}">
      <dgm:prSet/>
      <dgm:spPr/>
      <dgm:t>
        <a:bodyPr/>
        <a:lstStyle/>
        <a:p>
          <a:endParaRPr lang="en-IN"/>
        </a:p>
      </dgm:t>
    </dgm:pt>
    <dgm:pt modelId="{703F0433-8BBD-4962-8E16-6F0718C4CE99}" type="pres">
      <dgm:prSet presAssocID="{4CF27EB6-724A-4C62-867C-53F5E88F1E5F}" presName="Name0" presStyleCnt="0">
        <dgm:presLayoutVars>
          <dgm:dir/>
          <dgm:animLvl val="lvl"/>
          <dgm:resizeHandles val="exact"/>
        </dgm:presLayoutVars>
      </dgm:prSet>
      <dgm:spPr/>
    </dgm:pt>
    <dgm:pt modelId="{EADD5D96-F104-4A00-BDE8-1DB470A1453B}" type="pres">
      <dgm:prSet presAssocID="{63532955-906B-4140-88A1-4B999A5AE680}" presName="linNode" presStyleCnt="0"/>
      <dgm:spPr/>
    </dgm:pt>
    <dgm:pt modelId="{07FB1591-1BD2-4BB4-A8E8-807EFEAA3809}" type="pres">
      <dgm:prSet presAssocID="{63532955-906B-4140-88A1-4B999A5AE680}" presName="parTx" presStyleLbl="revTx" presStyleIdx="0" presStyleCnt="3" custScaleX="68727" custScaleY="77943" custLinFactX="-5695" custLinFactNeighborX="-100000" custLinFactNeighborY="-25994">
        <dgm:presLayoutVars>
          <dgm:chMax val="1"/>
          <dgm:bulletEnabled val="1"/>
        </dgm:presLayoutVars>
      </dgm:prSet>
      <dgm:spPr/>
    </dgm:pt>
    <dgm:pt modelId="{48C95490-6329-4786-A6C6-4B3B7321BD7E}" type="pres">
      <dgm:prSet presAssocID="{63532955-906B-4140-88A1-4B999A5AE680}" presName="bracket" presStyleLbl="parChTrans1D1" presStyleIdx="0" presStyleCnt="3" custLinFactX="-100000" custLinFactNeighborX="-112903" custLinFactNeighborY="-19104"/>
      <dgm:spPr/>
    </dgm:pt>
    <dgm:pt modelId="{EE2E5BAE-B6FD-4275-ADA0-CFDD78F7E2AC}" type="pres">
      <dgm:prSet presAssocID="{63532955-906B-4140-88A1-4B999A5AE680}" presName="spH" presStyleCnt="0"/>
      <dgm:spPr/>
    </dgm:pt>
    <dgm:pt modelId="{497E0E2E-C33A-4EDC-ADF3-E1DE016A1688}" type="pres">
      <dgm:prSet presAssocID="{63532955-906B-4140-88A1-4B999A5AE680}" presName="desTx" presStyleLbl="node1" presStyleIdx="0" presStyleCnt="2" custScaleX="85904" custLinFactX="-7928" custLinFactNeighborX="-100000" custLinFactNeighborY="-8142">
        <dgm:presLayoutVars>
          <dgm:bulletEnabled val="1"/>
        </dgm:presLayoutVars>
      </dgm:prSet>
      <dgm:spPr/>
    </dgm:pt>
    <dgm:pt modelId="{5B451AC3-3C51-44C6-A0E6-A69F9F3E7AB4}" type="pres">
      <dgm:prSet presAssocID="{C28618B7-CF1F-4507-B2DF-4152E6C1736A}" presName="spV" presStyleCnt="0"/>
      <dgm:spPr/>
    </dgm:pt>
    <dgm:pt modelId="{2E8C3C26-1BE5-4166-9602-F1C65299B8E9}" type="pres">
      <dgm:prSet presAssocID="{EF331EDC-AC8B-4771-BFDB-AEC9B8E5B7D0}" presName="linNode" presStyleCnt="0"/>
      <dgm:spPr/>
    </dgm:pt>
    <dgm:pt modelId="{39B79820-BDD1-45FA-ABC5-129D221BFDEB}" type="pres">
      <dgm:prSet presAssocID="{EF331EDC-AC8B-4771-BFDB-AEC9B8E5B7D0}" presName="parTx" presStyleLbl="revTx" presStyleIdx="1" presStyleCnt="3" custScaleX="73380" custScaleY="84445" custLinFactX="-10175" custLinFactNeighborX="-100000" custLinFactNeighborY="-8543">
        <dgm:presLayoutVars>
          <dgm:chMax val="1"/>
          <dgm:bulletEnabled val="1"/>
        </dgm:presLayoutVars>
      </dgm:prSet>
      <dgm:spPr/>
    </dgm:pt>
    <dgm:pt modelId="{A33C5A95-4E7C-4C5D-A4DE-09A8A9B43519}" type="pres">
      <dgm:prSet presAssocID="{EF331EDC-AC8B-4771-BFDB-AEC9B8E5B7D0}" presName="bracket" presStyleLbl="parChTrans1D1" presStyleIdx="1" presStyleCnt="3" custScaleY="115472" custLinFactX="-100000" custLinFactNeighborX="-154616" custLinFactNeighborY="-9024"/>
      <dgm:spPr/>
    </dgm:pt>
    <dgm:pt modelId="{EAC8D111-5D04-4490-B725-DDC7E98F123E}" type="pres">
      <dgm:prSet presAssocID="{EF331EDC-AC8B-4771-BFDB-AEC9B8E5B7D0}" presName="spH" presStyleCnt="0"/>
      <dgm:spPr/>
    </dgm:pt>
    <dgm:pt modelId="{7835C3B0-1BCC-4D77-AA0B-175C5741B5E2}" type="pres">
      <dgm:prSet presAssocID="{EF331EDC-AC8B-4771-BFDB-AEC9B8E5B7D0}" presName="desTx" presStyleLbl="node1" presStyleIdx="1" presStyleCnt="2" custScaleX="85852" custScaleY="114029" custLinFactX="-9819" custLinFactNeighborX="-100000" custLinFactNeighborY="-8287">
        <dgm:presLayoutVars>
          <dgm:bulletEnabled val="1"/>
        </dgm:presLayoutVars>
      </dgm:prSet>
      <dgm:spPr/>
    </dgm:pt>
    <dgm:pt modelId="{AD171E2F-2BA7-4AE9-ACEF-EB81FE9B8648}" type="pres">
      <dgm:prSet presAssocID="{003B62A5-6908-45D0-ABF9-9CC3CEDCFE00}" presName="spV" presStyleCnt="0"/>
      <dgm:spPr/>
    </dgm:pt>
    <dgm:pt modelId="{CCF0EF73-3520-483E-A912-9BD84E8FCD7C}" type="pres">
      <dgm:prSet presAssocID="{76F0C860-F282-4B1F-9E88-56878B8C67D7}" presName="linNode" presStyleCnt="0"/>
      <dgm:spPr/>
    </dgm:pt>
    <dgm:pt modelId="{CF8D0CF0-E4FF-4B12-99B3-3DC4111D3ACF}" type="pres">
      <dgm:prSet presAssocID="{76F0C860-F282-4B1F-9E88-56878B8C67D7}" presName="parTx" presStyleLbl="revTx" presStyleIdx="2" presStyleCnt="3" custScaleX="66716" custScaleY="98047" custLinFactX="-20894" custLinFactNeighborX="-100000" custLinFactNeighborY="-8885">
        <dgm:presLayoutVars>
          <dgm:chMax val="1"/>
          <dgm:bulletEnabled val="1"/>
        </dgm:presLayoutVars>
      </dgm:prSet>
      <dgm:spPr/>
    </dgm:pt>
    <dgm:pt modelId="{F5F6F7BD-0E99-4659-8E90-880CD831671B}" type="pres">
      <dgm:prSet presAssocID="{76F0C860-F282-4B1F-9E88-56878B8C67D7}" presName="bracket" presStyleLbl="parChTrans1D1" presStyleIdx="2" presStyleCnt="3" custScaleX="105911" custScaleY="113709" custLinFactX="-100000" custLinFactNeighborX="-113181" custLinFactNeighborY="-10501"/>
      <dgm:spPr/>
    </dgm:pt>
    <dgm:pt modelId="{58624612-FB29-4B5B-B8CA-0C76815A1F53}" type="pres">
      <dgm:prSet presAssocID="{76F0C860-F282-4B1F-9E88-56878B8C67D7}" presName="spH" presStyleCnt="0"/>
      <dgm:spPr/>
    </dgm:pt>
  </dgm:ptLst>
  <dgm:cxnLst>
    <dgm:cxn modelId="{EBB9530B-DFF7-4BF0-962A-234B9B62D391}" srcId="{EF331EDC-AC8B-4771-BFDB-AEC9B8E5B7D0}" destId="{25C6EB2D-8CA9-4E85-AC98-EB5B64BA79B5}" srcOrd="0" destOrd="0" parTransId="{51F71BF7-C93A-4353-87C7-E27C1556CF94}" sibTransId="{432C5352-FDF6-4B5C-ADA1-697EDDA61E87}"/>
    <dgm:cxn modelId="{C7D69A26-AE0D-4761-9110-ED4BC9398465}" srcId="{4CF27EB6-724A-4C62-867C-53F5E88F1E5F}" destId="{63532955-906B-4140-88A1-4B999A5AE680}" srcOrd="0" destOrd="0" parTransId="{6B0A899B-9163-49B8-86A6-08A92C7034C8}" sibTransId="{C28618B7-CF1F-4507-B2DF-4152E6C1736A}"/>
    <dgm:cxn modelId="{2E2BC427-A232-4710-A684-5C0E679F9B08}" type="presOf" srcId="{BE9E59A4-405C-47E1-BDAB-8053CBFC3857}" destId="{497E0E2E-C33A-4EDC-ADF3-E1DE016A1688}" srcOrd="0" destOrd="0" presId="urn:diagrams.loki3.com/BracketList"/>
    <dgm:cxn modelId="{DE40D54D-CE16-4968-BA46-F3E63A6B942C}" type="presOf" srcId="{4CF27EB6-724A-4C62-867C-53F5E88F1E5F}" destId="{703F0433-8BBD-4962-8E16-6F0718C4CE99}" srcOrd="0" destOrd="0" presId="urn:diagrams.loki3.com/BracketList"/>
    <dgm:cxn modelId="{8ECB8672-C64B-477A-A00A-69E4A44132B1}" srcId="{EF331EDC-AC8B-4771-BFDB-AEC9B8E5B7D0}" destId="{589C2529-0890-47CD-ABA2-CDBCA18F238E}" srcOrd="1" destOrd="0" parTransId="{A942FB34-784B-48D2-A7C8-6ADB9E2F01EA}" sibTransId="{F8FACD0C-B290-410C-B20B-C33DC96718F2}"/>
    <dgm:cxn modelId="{4DF9C076-9065-4E61-AF11-F5D2C7B70880}" srcId="{4CF27EB6-724A-4C62-867C-53F5E88F1E5F}" destId="{76F0C860-F282-4B1F-9E88-56878B8C67D7}" srcOrd="2" destOrd="0" parTransId="{886EB467-BC7E-4DF4-B380-F0435622348B}" sibTransId="{8475F95E-8550-4BFA-AC44-4570CED468FA}"/>
    <dgm:cxn modelId="{4A785359-961B-46DD-9126-FEC092982240}" type="presOf" srcId="{86619B94-25D8-4AB5-96B2-65A7EFEBD416}" destId="{7835C3B0-1BCC-4D77-AA0B-175C5741B5E2}" srcOrd="0" destOrd="2" presId="urn:diagrams.loki3.com/BracketList"/>
    <dgm:cxn modelId="{A88AC87A-18FD-49EB-A34F-0205FEBA76CE}" type="presOf" srcId="{589C2529-0890-47CD-ABA2-CDBCA18F238E}" destId="{7835C3B0-1BCC-4D77-AA0B-175C5741B5E2}" srcOrd="0" destOrd="1" presId="urn:diagrams.loki3.com/BracketList"/>
    <dgm:cxn modelId="{12D7607D-1152-4BDE-99B0-7EACC1A5DA5B}" type="presOf" srcId="{63532955-906B-4140-88A1-4B999A5AE680}" destId="{07FB1591-1BD2-4BB4-A8E8-807EFEAA3809}" srcOrd="0" destOrd="0" presId="urn:diagrams.loki3.com/BracketList"/>
    <dgm:cxn modelId="{8D05DE81-BBC4-49C0-BB4C-B0D20B398D24}" srcId="{EF331EDC-AC8B-4771-BFDB-AEC9B8E5B7D0}" destId="{86619B94-25D8-4AB5-96B2-65A7EFEBD416}" srcOrd="2" destOrd="0" parTransId="{15C996FF-211C-4825-97D3-6D4D12402FD7}" sibTransId="{A62D7F26-73BF-47E8-AA8F-6DE48EF759EB}"/>
    <dgm:cxn modelId="{7E0395AC-E935-4E80-80C1-DD1EF3B0752C}" type="presOf" srcId="{76F0C860-F282-4B1F-9E88-56878B8C67D7}" destId="{CF8D0CF0-E4FF-4B12-99B3-3DC4111D3ACF}" srcOrd="0" destOrd="0" presId="urn:diagrams.loki3.com/BracketList"/>
    <dgm:cxn modelId="{0DB877AF-E3B2-4247-A20F-4F3175C9B3E5}" type="presOf" srcId="{25C6EB2D-8CA9-4E85-AC98-EB5B64BA79B5}" destId="{7835C3B0-1BCC-4D77-AA0B-175C5741B5E2}" srcOrd="0" destOrd="0" presId="urn:diagrams.loki3.com/BracketList"/>
    <dgm:cxn modelId="{464AECC6-29FE-4B11-BB1F-B0D3A93AF45C}" srcId="{4CF27EB6-724A-4C62-867C-53F5E88F1E5F}" destId="{EF331EDC-AC8B-4771-BFDB-AEC9B8E5B7D0}" srcOrd="1" destOrd="0" parTransId="{6A20ECCF-D128-465C-AB17-6AF06C9EB998}" sibTransId="{003B62A5-6908-45D0-ABF9-9CC3CEDCFE00}"/>
    <dgm:cxn modelId="{7685F4D5-2DC5-437A-A34B-74BC89787359}" type="presOf" srcId="{EF331EDC-AC8B-4771-BFDB-AEC9B8E5B7D0}" destId="{39B79820-BDD1-45FA-ABC5-129D221BFDEB}" srcOrd="0" destOrd="0" presId="urn:diagrams.loki3.com/BracketList"/>
    <dgm:cxn modelId="{AF1B13DB-1AB6-48C4-8DBF-E6BB48EBD25C}" srcId="{63532955-906B-4140-88A1-4B999A5AE680}" destId="{BE9E59A4-405C-47E1-BDAB-8053CBFC3857}" srcOrd="0" destOrd="0" parTransId="{743899D6-7CA3-471A-9297-8EDE1AE18CE0}" sibTransId="{B656AAD1-0EF5-4911-9DA0-9662963B2E08}"/>
    <dgm:cxn modelId="{D342BF3B-9DAE-42F2-A435-0A2E9D854157}" type="presParOf" srcId="{703F0433-8BBD-4962-8E16-6F0718C4CE99}" destId="{EADD5D96-F104-4A00-BDE8-1DB470A1453B}" srcOrd="0" destOrd="0" presId="urn:diagrams.loki3.com/BracketList"/>
    <dgm:cxn modelId="{8C3A707F-D0F3-45E9-9478-78CEE7D03406}" type="presParOf" srcId="{EADD5D96-F104-4A00-BDE8-1DB470A1453B}" destId="{07FB1591-1BD2-4BB4-A8E8-807EFEAA3809}" srcOrd="0" destOrd="0" presId="urn:diagrams.loki3.com/BracketList"/>
    <dgm:cxn modelId="{AB9E59AA-2731-4608-B73B-4A1AFA861321}" type="presParOf" srcId="{EADD5D96-F104-4A00-BDE8-1DB470A1453B}" destId="{48C95490-6329-4786-A6C6-4B3B7321BD7E}" srcOrd="1" destOrd="0" presId="urn:diagrams.loki3.com/BracketList"/>
    <dgm:cxn modelId="{E4650F70-1E18-4CCB-9BBC-540B7AA521C9}" type="presParOf" srcId="{EADD5D96-F104-4A00-BDE8-1DB470A1453B}" destId="{EE2E5BAE-B6FD-4275-ADA0-CFDD78F7E2AC}" srcOrd="2" destOrd="0" presId="urn:diagrams.loki3.com/BracketList"/>
    <dgm:cxn modelId="{70C7BA9A-2AC9-4F60-A272-55D311F47D4C}" type="presParOf" srcId="{EADD5D96-F104-4A00-BDE8-1DB470A1453B}" destId="{497E0E2E-C33A-4EDC-ADF3-E1DE016A1688}" srcOrd="3" destOrd="0" presId="urn:diagrams.loki3.com/BracketList"/>
    <dgm:cxn modelId="{330D24DF-9AFF-4593-B378-D5E6F8CDFC7D}" type="presParOf" srcId="{703F0433-8BBD-4962-8E16-6F0718C4CE99}" destId="{5B451AC3-3C51-44C6-A0E6-A69F9F3E7AB4}" srcOrd="1" destOrd="0" presId="urn:diagrams.loki3.com/BracketList"/>
    <dgm:cxn modelId="{5FE9772C-8577-4E4B-A4D0-51D401CB4E71}" type="presParOf" srcId="{703F0433-8BBD-4962-8E16-6F0718C4CE99}" destId="{2E8C3C26-1BE5-4166-9602-F1C65299B8E9}" srcOrd="2" destOrd="0" presId="urn:diagrams.loki3.com/BracketList"/>
    <dgm:cxn modelId="{4990C3C2-5787-4435-ABF9-484C75953C47}" type="presParOf" srcId="{2E8C3C26-1BE5-4166-9602-F1C65299B8E9}" destId="{39B79820-BDD1-45FA-ABC5-129D221BFDEB}" srcOrd="0" destOrd="0" presId="urn:diagrams.loki3.com/BracketList"/>
    <dgm:cxn modelId="{4692CBD2-5F1C-4DE9-A0D9-4F4C7F6E595B}" type="presParOf" srcId="{2E8C3C26-1BE5-4166-9602-F1C65299B8E9}" destId="{A33C5A95-4E7C-4C5D-A4DE-09A8A9B43519}" srcOrd="1" destOrd="0" presId="urn:diagrams.loki3.com/BracketList"/>
    <dgm:cxn modelId="{AACB5C93-250C-44A0-AC23-128F0DE1FAF8}" type="presParOf" srcId="{2E8C3C26-1BE5-4166-9602-F1C65299B8E9}" destId="{EAC8D111-5D04-4490-B725-DDC7E98F123E}" srcOrd="2" destOrd="0" presId="urn:diagrams.loki3.com/BracketList"/>
    <dgm:cxn modelId="{4FEB6125-0B78-4AD4-888A-1C911146CAE6}" type="presParOf" srcId="{2E8C3C26-1BE5-4166-9602-F1C65299B8E9}" destId="{7835C3B0-1BCC-4D77-AA0B-175C5741B5E2}" srcOrd="3" destOrd="0" presId="urn:diagrams.loki3.com/BracketList"/>
    <dgm:cxn modelId="{5C60C530-25C2-4A80-8E04-3D6247516F73}" type="presParOf" srcId="{703F0433-8BBD-4962-8E16-6F0718C4CE99}" destId="{AD171E2F-2BA7-4AE9-ACEF-EB81FE9B8648}" srcOrd="3" destOrd="0" presId="urn:diagrams.loki3.com/BracketList"/>
    <dgm:cxn modelId="{A1A3C16C-B8FC-4F36-8A76-0616C3F899FC}" type="presParOf" srcId="{703F0433-8BBD-4962-8E16-6F0718C4CE99}" destId="{CCF0EF73-3520-483E-A912-9BD84E8FCD7C}" srcOrd="4" destOrd="0" presId="urn:diagrams.loki3.com/BracketList"/>
    <dgm:cxn modelId="{BF94B6F6-0823-4A16-8F58-633B01E7E6CD}" type="presParOf" srcId="{CCF0EF73-3520-483E-A912-9BD84E8FCD7C}" destId="{CF8D0CF0-E4FF-4B12-99B3-3DC4111D3ACF}" srcOrd="0" destOrd="0" presId="urn:diagrams.loki3.com/BracketList"/>
    <dgm:cxn modelId="{72EC7A00-57F6-473E-ABC1-BFB2FF380119}" type="presParOf" srcId="{CCF0EF73-3520-483E-A912-9BD84E8FCD7C}" destId="{F5F6F7BD-0E99-4659-8E90-880CD831671B}" srcOrd="1" destOrd="0" presId="urn:diagrams.loki3.com/BracketList"/>
    <dgm:cxn modelId="{18A4B200-225E-4D4C-A6D5-EC50475E6C7F}" type="presParOf" srcId="{CCF0EF73-3520-483E-A912-9BD84E8FCD7C}" destId="{58624612-FB29-4B5B-B8CA-0C76815A1F53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6A00E-194D-4A44-B973-8774BF233C79}" type="doc">
      <dgm:prSet loTypeId="urn:microsoft.com/office/officeart/2005/8/layout/hList9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IN"/>
        </a:p>
      </dgm:t>
    </dgm:pt>
    <dgm:pt modelId="{5FC559B7-14DA-41EC-86F1-BED77AB646D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Impacts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33664-1E50-4203-9AAA-4B6904DF08FD}" type="parTrans" cxnId="{4AC42603-9529-41EB-9887-5E628857EA00}">
      <dgm:prSet/>
      <dgm:spPr/>
      <dgm:t>
        <a:bodyPr/>
        <a:lstStyle/>
        <a:p>
          <a:endParaRPr lang="en-IN"/>
        </a:p>
      </dgm:t>
    </dgm:pt>
    <dgm:pt modelId="{6702615D-897D-47BE-86ED-11854A278438}" type="sibTrans" cxnId="{4AC42603-9529-41EB-9887-5E628857EA00}">
      <dgm:prSet/>
      <dgm:spPr/>
      <dgm:t>
        <a:bodyPr/>
        <a:lstStyle/>
        <a:p>
          <a:endParaRPr lang="en-IN"/>
        </a:p>
      </dgm:t>
    </dgm:pt>
    <dgm:pt modelId="{1F682E82-A65B-4C2A-A4E6-43998099BC8F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Enhanced Yoga Experience</a:t>
          </a:r>
          <a:r>
            <a:rPr lang="en-IN" sz="1800" dirty="0">
              <a:latin typeface="+mn-lt"/>
              <a:cs typeface="Arial" panose="020B0604020202020204" pitchFamily="34" charset="0"/>
            </a:rPr>
            <a:t>: Provides real-time posture feedback and tracks progress, improving practice and reducing injury risk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30BD6C28-BD9A-4D71-AD2D-F4D6B1A9EC02}" type="parTrans" cxnId="{923D2692-271D-47B7-B2F2-E80C4C44190A}">
      <dgm:prSet/>
      <dgm:spPr/>
      <dgm:t>
        <a:bodyPr/>
        <a:lstStyle/>
        <a:p>
          <a:endParaRPr lang="en-IN"/>
        </a:p>
      </dgm:t>
    </dgm:pt>
    <dgm:pt modelId="{C60F7970-46BF-4E6C-A7CC-2A0B69DCBE1A}" type="sibTrans" cxnId="{923D2692-271D-47B7-B2F2-E80C4C44190A}">
      <dgm:prSet/>
      <dgm:spPr/>
      <dgm:t>
        <a:bodyPr/>
        <a:lstStyle/>
        <a:p>
          <a:endParaRPr lang="en-IN"/>
        </a:p>
      </dgm:t>
    </dgm:pt>
    <dgm:pt modelId="{1ED28E57-D8B1-4568-8225-27C83AC17066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Increased Accessibility</a:t>
          </a:r>
          <a:r>
            <a:rPr lang="en-IN" sz="1800" dirty="0">
              <a:latin typeface="+mn-lt"/>
              <a:cs typeface="Arial" panose="020B0604020202020204" pitchFamily="34" charset="0"/>
            </a:rPr>
            <a:t>: Offers guided sessions for beginners and enables remote learning from home.</a:t>
          </a:r>
        </a:p>
      </dgm:t>
    </dgm:pt>
    <dgm:pt modelId="{805B0C15-06EA-46FA-9E7F-7FFF19688072}" type="parTrans" cxnId="{1AF7E39F-508B-49B0-909B-3C567D0D0C9C}">
      <dgm:prSet/>
      <dgm:spPr/>
      <dgm:t>
        <a:bodyPr/>
        <a:lstStyle/>
        <a:p>
          <a:endParaRPr lang="en-IN"/>
        </a:p>
      </dgm:t>
    </dgm:pt>
    <dgm:pt modelId="{CAF2F06E-E24D-46E7-A00D-30A424DBAA81}" type="sibTrans" cxnId="{1AF7E39F-508B-49B0-909B-3C567D0D0C9C}">
      <dgm:prSet/>
      <dgm:spPr/>
      <dgm:t>
        <a:bodyPr/>
        <a:lstStyle/>
        <a:p>
          <a:endParaRPr lang="en-IN"/>
        </a:p>
      </dgm:t>
    </dgm:pt>
    <dgm:pt modelId="{0204981F-74B1-4A22-BF36-2F7B3BDE4CC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Benefits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463D42-A9EF-4BF6-9A78-A84294783D2C}" type="parTrans" cxnId="{A35A500D-6530-4757-A592-64A71277A30F}">
      <dgm:prSet/>
      <dgm:spPr/>
      <dgm:t>
        <a:bodyPr/>
        <a:lstStyle/>
        <a:p>
          <a:endParaRPr lang="en-IN"/>
        </a:p>
      </dgm:t>
    </dgm:pt>
    <dgm:pt modelId="{8A70BFD4-0FFF-449B-AB8D-EBC75E9E7078}" type="sibTrans" cxnId="{A35A500D-6530-4757-A592-64A71277A30F}">
      <dgm:prSet/>
      <dgm:spPr/>
      <dgm:t>
        <a:bodyPr/>
        <a:lstStyle/>
        <a:p>
          <a:endParaRPr lang="en-IN"/>
        </a:p>
      </dgm:t>
    </dgm:pt>
    <dgm:pt modelId="{DD3CBC2D-58B8-458F-A2F1-6B0DFF49510C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Social: </a:t>
          </a:r>
          <a:r>
            <a:rPr lang="en-IN" sz="1800" dirty="0">
              <a:latin typeface="+mn-lt"/>
              <a:cs typeface="Arial" panose="020B0604020202020204" pitchFamily="34" charset="0"/>
            </a:rPr>
            <a:t>Enhances health &amp; well-being, promotes inclusivity, and fosters virtual communities.</a:t>
          </a:r>
        </a:p>
      </dgm:t>
    </dgm:pt>
    <dgm:pt modelId="{874746BF-0767-4851-9A9D-125441849308}" type="parTrans" cxnId="{7F57FE98-46FB-4969-AF1C-BB99D2AFEA66}">
      <dgm:prSet/>
      <dgm:spPr/>
      <dgm:t>
        <a:bodyPr/>
        <a:lstStyle/>
        <a:p>
          <a:endParaRPr lang="en-IN"/>
        </a:p>
      </dgm:t>
    </dgm:pt>
    <dgm:pt modelId="{CE787CCB-F4A8-4F0E-96DD-F07F1428A0C3}" type="sibTrans" cxnId="{7F57FE98-46FB-4969-AF1C-BB99D2AFEA66}">
      <dgm:prSet/>
      <dgm:spPr/>
      <dgm:t>
        <a:bodyPr/>
        <a:lstStyle/>
        <a:p>
          <a:endParaRPr lang="en-IN"/>
        </a:p>
      </dgm:t>
    </dgm:pt>
    <dgm:pt modelId="{93179496-0346-424A-9A98-FACE242DC0F0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Economic</a:t>
          </a:r>
          <a:r>
            <a:rPr lang="en-IN" sz="1800" dirty="0">
              <a:latin typeface="+mn-lt"/>
              <a:cs typeface="Arial" panose="020B0604020202020204" pitchFamily="34" charset="0"/>
            </a:rPr>
            <a:t>: Saves costs on yoga classes, creates jobs in tech and wellness sectors, and reduces healthcare expenses.</a:t>
          </a:r>
        </a:p>
      </dgm:t>
    </dgm:pt>
    <dgm:pt modelId="{1D9C3FE7-FEE7-4810-8A62-F781B79DF232}" type="parTrans" cxnId="{49000404-E8A6-405F-B6DC-93EDA1BACDB8}">
      <dgm:prSet/>
      <dgm:spPr/>
      <dgm:t>
        <a:bodyPr/>
        <a:lstStyle/>
        <a:p>
          <a:endParaRPr lang="en-IN"/>
        </a:p>
      </dgm:t>
    </dgm:pt>
    <dgm:pt modelId="{2311F1F0-3CD8-4742-A419-69D3D734552C}" type="sibTrans" cxnId="{49000404-E8A6-405F-B6DC-93EDA1BACDB8}">
      <dgm:prSet/>
      <dgm:spPr/>
      <dgm:t>
        <a:bodyPr/>
        <a:lstStyle/>
        <a:p>
          <a:endParaRPr lang="en-IN"/>
        </a:p>
      </dgm:t>
    </dgm:pt>
    <dgm:pt modelId="{EF82DA81-FE13-4217-9D70-15BD9CFC2B0A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Health Insights</a:t>
          </a:r>
          <a:r>
            <a:rPr lang="en-IN" sz="1800" dirty="0">
              <a:latin typeface="+mn-lt"/>
              <a:cs typeface="Arial" panose="020B0604020202020204" pitchFamily="34" charset="0"/>
            </a:rPr>
            <a:t>: Tracks balance and alignment, providing personalized health data and tailored workouts.</a:t>
          </a:r>
        </a:p>
      </dgm:t>
    </dgm:pt>
    <dgm:pt modelId="{A23B30CD-A399-491D-B515-7A335EAE3958}" type="parTrans" cxnId="{2F317F40-42FB-4FE7-AAE0-A36D0E47263E}">
      <dgm:prSet/>
      <dgm:spPr/>
      <dgm:t>
        <a:bodyPr/>
        <a:lstStyle/>
        <a:p>
          <a:endParaRPr lang="en-IN"/>
        </a:p>
      </dgm:t>
    </dgm:pt>
    <dgm:pt modelId="{2E17F915-D1C1-4E4B-8864-2850358DE92A}" type="sibTrans" cxnId="{2F317F40-42FB-4FE7-AAE0-A36D0E47263E}">
      <dgm:prSet/>
      <dgm:spPr/>
      <dgm:t>
        <a:bodyPr/>
        <a:lstStyle/>
        <a:p>
          <a:endParaRPr lang="en-IN"/>
        </a:p>
      </dgm:t>
    </dgm:pt>
    <dgm:pt modelId="{7D230FCE-D84E-4CE8-AE6A-8709EFCDCA30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Physical &amp; Mental Wellness</a:t>
          </a:r>
          <a:r>
            <a:rPr lang="en-IN" sz="1800" dirty="0">
              <a:latin typeface="+mn-lt"/>
              <a:cs typeface="Arial" panose="020B0604020202020204" pitchFamily="34" charset="0"/>
            </a:rPr>
            <a:t>: Supports stress relief and mindfulness, improving overall well-being.</a:t>
          </a:r>
        </a:p>
      </dgm:t>
    </dgm:pt>
    <dgm:pt modelId="{CDE10625-8F88-41C0-96A4-2D15817433B7}" type="parTrans" cxnId="{C8E63694-7762-457E-BAB6-0ACE5D0010E6}">
      <dgm:prSet/>
      <dgm:spPr/>
      <dgm:t>
        <a:bodyPr/>
        <a:lstStyle/>
        <a:p>
          <a:endParaRPr lang="en-IN"/>
        </a:p>
      </dgm:t>
    </dgm:pt>
    <dgm:pt modelId="{3432A163-F807-4CEE-9C60-0B5B4869A06F}" type="sibTrans" cxnId="{C8E63694-7762-457E-BAB6-0ACE5D0010E6}">
      <dgm:prSet/>
      <dgm:spPr/>
      <dgm:t>
        <a:bodyPr/>
        <a:lstStyle/>
        <a:p>
          <a:endParaRPr lang="en-IN"/>
        </a:p>
      </dgm:t>
    </dgm:pt>
    <dgm:pt modelId="{9CBC3BA5-D93E-4E90-99EC-653783EBF995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Convenience</a:t>
          </a:r>
          <a:r>
            <a:rPr lang="en-IN" sz="1800" dirty="0">
              <a:latin typeface="+mn-lt"/>
              <a:cs typeface="Arial" panose="020B0604020202020204" pitchFamily="34" charset="0"/>
            </a:rPr>
            <a:t>: Allows at-home practice, offering flexibility and autonomy for users.</a:t>
          </a:r>
        </a:p>
      </dgm:t>
    </dgm:pt>
    <dgm:pt modelId="{D94A62EE-7CA6-4C69-AC76-12E2E3883F1B}" type="sibTrans" cxnId="{9A068D6D-AFDF-44AD-AB23-09BDA8F74A7E}">
      <dgm:prSet/>
      <dgm:spPr/>
      <dgm:t>
        <a:bodyPr/>
        <a:lstStyle/>
        <a:p>
          <a:endParaRPr lang="en-IN"/>
        </a:p>
      </dgm:t>
    </dgm:pt>
    <dgm:pt modelId="{C46B6721-5544-43AD-97F1-169454D300E0}" type="parTrans" cxnId="{9A068D6D-AFDF-44AD-AB23-09BDA8F74A7E}">
      <dgm:prSet/>
      <dgm:spPr/>
      <dgm:t>
        <a:bodyPr/>
        <a:lstStyle/>
        <a:p>
          <a:endParaRPr lang="en-IN"/>
        </a:p>
      </dgm:t>
    </dgm:pt>
    <dgm:pt modelId="{ACC0219E-00CA-4BAE-BA59-3C9A83FA62EB}">
      <dgm:prSet phldrT="[Text]" custT="1"/>
      <dgm:spPr/>
      <dgm:t>
        <a:bodyPr/>
        <a:lstStyle/>
        <a:p>
          <a:r>
            <a:rPr lang="en-IN" sz="1800" b="1" dirty="0">
              <a:latin typeface="+mn-lt"/>
              <a:cs typeface="Arial" panose="020B0604020202020204" pitchFamily="34" charset="0"/>
            </a:rPr>
            <a:t>Environmental</a:t>
          </a:r>
          <a:r>
            <a:rPr lang="en-IN" sz="1800" b="0" dirty="0">
              <a:latin typeface="+mn-lt"/>
              <a:cs typeface="Arial" panose="020B0604020202020204" pitchFamily="34" charset="0"/>
            </a:rPr>
            <a:t>: Lowers carbon footprint by reducing travel, supports sustainable materials, and minimizes resource usage through digital integration.</a:t>
          </a:r>
        </a:p>
      </dgm:t>
    </dgm:pt>
    <dgm:pt modelId="{342BB357-D4CE-451F-90DC-2525B98AD2E8}" type="parTrans" cxnId="{D97155AB-254A-4FC8-9654-4279133C72FF}">
      <dgm:prSet/>
      <dgm:spPr/>
      <dgm:t>
        <a:bodyPr/>
        <a:lstStyle/>
        <a:p>
          <a:endParaRPr lang="en-IN"/>
        </a:p>
      </dgm:t>
    </dgm:pt>
    <dgm:pt modelId="{78EE849B-4707-4F11-8A9F-BE9B28239411}" type="sibTrans" cxnId="{D97155AB-254A-4FC8-9654-4279133C72FF}">
      <dgm:prSet/>
      <dgm:spPr/>
      <dgm:t>
        <a:bodyPr/>
        <a:lstStyle/>
        <a:p>
          <a:endParaRPr lang="en-IN"/>
        </a:p>
      </dgm:t>
    </dgm:pt>
    <dgm:pt modelId="{F53C67D9-BF8F-43CB-9D0C-60D7993FDA12}" type="pres">
      <dgm:prSet presAssocID="{73B6A00E-194D-4A44-B973-8774BF233C79}" presName="list" presStyleCnt="0">
        <dgm:presLayoutVars>
          <dgm:dir/>
          <dgm:animLvl val="lvl"/>
        </dgm:presLayoutVars>
      </dgm:prSet>
      <dgm:spPr/>
    </dgm:pt>
    <dgm:pt modelId="{4E8F1991-756F-4812-A8B2-A83AFFFF91AA}" type="pres">
      <dgm:prSet presAssocID="{5FC559B7-14DA-41EC-86F1-BED77AB646D8}" presName="posSpace" presStyleCnt="0"/>
      <dgm:spPr/>
    </dgm:pt>
    <dgm:pt modelId="{77BE3B13-6372-41AF-8F31-5F2B7D770AD3}" type="pres">
      <dgm:prSet presAssocID="{5FC559B7-14DA-41EC-86F1-BED77AB646D8}" presName="vertFlow" presStyleCnt="0"/>
      <dgm:spPr/>
    </dgm:pt>
    <dgm:pt modelId="{6D06E967-AB31-4D31-A1F3-3C310CB7DE13}" type="pres">
      <dgm:prSet presAssocID="{5FC559B7-14DA-41EC-86F1-BED77AB646D8}" presName="topSpace" presStyleCnt="0"/>
      <dgm:spPr/>
    </dgm:pt>
    <dgm:pt modelId="{C622BC84-4AC7-4656-9CE2-BBA3827A3F5D}" type="pres">
      <dgm:prSet presAssocID="{5FC559B7-14DA-41EC-86F1-BED77AB646D8}" presName="firstComp" presStyleCnt="0"/>
      <dgm:spPr/>
    </dgm:pt>
    <dgm:pt modelId="{90550ECC-F858-4784-905F-61DE17FFEA22}" type="pres">
      <dgm:prSet presAssocID="{5FC559B7-14DA-41EC-86F1-BED77AB646D8}" presName="firstChild" presStyleLbl="bgAccFollowNode1" presStyleIdx="0" presStyleCnt="8" custScaleX="145247" custScaleY="65615" custLinFactNeighborX="-7229" custLinFactNeighborY="-2278"/>
      <dgm:spPr/>
    </dgm:pt>
    <dgm:pt modelId="{7A621BBA-6733-4FB4-AAEB-42B3D945C7C5}" type="pres">
      <dgm:prSet presAssocID="{5FC559B7-14DA-41EC-86F1-BED77AB646D8}" presName="firstChildTx" presStyleLbl="bgAccFollowNode1" presStyleIdx="0" presStyleCnt="8">
        <dgm:presLayoutVars>
          <dgm:bulletEnabled val="1"/>
        </dgm:presLayoutVars>
      </dgm:prSet>
      <dgm:spPr/>
    </dgm:pt>
    <dgm:pt modelId="{CA597FFC-CEE4-4C37-A1CF-027655EC7E52}" type="pres">
      <dgm:prSet presAssocID="{1ED28E57-D8B1-4568-8225-27C83AC17066}" presName="comp" presStyleCnt="0"/>
      <dgm:spPr/>
    </dgm:pt>
    <dgm:pt modelId="{82C0316B-4D50-4A95-A3C5-972AFD1A59B5}" type="pres">
      <dgm:prSet presAssocID="{1ED28E57-D8B1-4568-8225-27C83AC17066}" presName="child" presStyleLbl="bgAccFollowNode1" presStyleIdx="1" presStyleCnt="8" custScaleX="144731" custScaleY="50584" custLinFactNeighborX="-3205" custLinFactNeighborY="-2316"/>
      <dgm:spPr/>
    </dgm:pt>
    <dgm:pt modelId="{913A3D44-AE52-460F-BD01-51A07A115B3A}" type="pres">
      <dgm:prSet presAssocID="{1ED28E57-D8B1-4568-8225-27C83AC17066}" presName="childTx" presStyleLbl="bgAccFollowNode1" presStyleIdx="1" presStyleCnt="8">
        <dgm:presLayoutVars>
          <dgm:bulletEnabled val="1"/>
        </dgm:presLayoutVars>
      </dgm:prSet>
      <dgm:spPr/>
    </dgm:pt>
    <dgm:pt modelId="{DA2B04FB-FA38-4075-88C0-D9BFDEF937A8}" type="pres">
      <dgm:prSet presAssocID="{EF82DA81-FE13-4217-9D70-15BD9CFC2B0A}" presName="comp" presStyleCnt="0"/>
      <dgm:spPr/>
    </dgm:pt>
    <dgm:pt modelId="{57A895A9-065E-40B5-8EA4-03546A437681}" type="pres">
      <dgm:prSet presAssocID="{EF82DA81-FE13-4217-9D70-15BD9CFC2B0A}" presName="child" presStyleLbl="bgAccFollowNode1" presStyleIdx="2" presStyleCnt="8" custScaleX="144671" custScaleY="49141" custLinFactNeighborX="-7187" custLinFactNeighborY="-2895"/>
      <dgm:spPr/>
    </dgm:pt>
    <dgm:pt modelId="{5C91248A-5AD2-4B83-8234-C96C291C098A}" type="pres">
      <dgm:prSet presAssocID="{EF82DA81-FE13-4217-9D70-15BD9CFC2B0A}" presName="childTx" presStyleLbl="bgAccFollowNode1" presStyleIdx="2" presStyleCnt="8">
        <dgm:presLayoutVars>
          <dgm:bulletEnabled val="1"/>
        </dgm:presLayoutVars>
      </dgm:prSet>
      <dgm:spPr/>
    </dgm:pt>
    <dgm:pt modelId="{0AE4E7AB-0A4F-40C3-8944-CA9F4E729972}" type="pres">
      <dgm:prSet presAssocID="{7D230FCE-D84E-4CE8-AE6A-8709EFCDCA30}" presName="comp" presStyleCnt="0"/>
      <dgm:spPr/>
    </dgm:pt>
    <dgm:pt modelId="{4A78F691-42D5-4DA8-ABD2-FFBB7B80AA08}" type="pres">
      <dgm:prSet presAssocID="{7D230FCE-D84E-4CE8-AE6A-8709EFCDCA30}" presName="child" presStyleLbl="bgAccFollowNode1" presStyleIdx="3" presStyleCnt="8" custScaleX="144011" custScaleY="43542" custLinFactNeighborX="-7219" custLinFactNeighborY="-5887"/>
      <dgm:spPr/>
    </dgm:pt>
    <dgm:pt modelId="{FD3C4AD7-1BB4-406D-99B4-FAB6E746B964}" type="pres">
      <dgm:prSet presAssocID="{7D230FCE-D84E-4CE8-AE6A-8709EFCDCA30}" presName="childTx" presStyleLbl="bgAccFollowNode1" presStyleIdx="3" presStyleCnt="8">
        <dgm:presLayoutVars>
          <dgm:bulletEnabled val="1"/>
        </dgm:presLayoutVars>
      </dgm:prSet>
      <dgm:spPr/>
    </dgm:pt>
    <dgm:pt modelId="{A44EDB76-81A7-42B6-B1F7-8DA7872D7014}" type="pres">
      <dgm:prSet presAssocID="{9CBC3BA5-D93E-4E90-99EC-653783EBF995}" presName="comp" presStyleCnt="0"/>
      <dgm:spPr/>
    </dgm:pt>
    <dgm:pt modelId="{C0F3E779-CFA9-4CEF-B5D2-E84165242C5A}" type="pres">
      <dgm:prSet presAssocID="{9CBC3BA5-D93E-4E90-99EC-653783EBF995}" presName="child" presStyleLbl="bgAccFollowNode1" presStyleIdx="4" presStyleCnt="8" custScaleX="143726" custScaleY="37707" custLinFactNeighborX="-7753" custLinFactNeighborY="-6905"/>
      <dgm:spPr/>
    </dgm:pt>
    <dgm:pt modelId="{BC25012D-43E7-4D54-9A8D-0C2915F660E6}" type="pres">
      <dgm:prSet presAssocID="{9CBC3BA5-D93E-4E90-99EC-653783EBF995}" presName="childTx" presStyleLbl="bgAccFollowNode1" presStyleIdx="4" presStyleCnt="8">
        <dgm:presLayoutVars>
          <dgm:bulletEnabled val="1"/>
        </dgm:presLayoutVars>
      </dgm:prSet>
      <dgm:spPr/>
    </dgm:pt>
    <dgm:pt modelId="{0FD2FF0C-C8DC-4867-B183-DEB39CF4D523}" type="pres">
      <dgm:prSet presAssocID="{5FC559B7-14DA-41EC-86F1-BED77AB646D8}" presName="negSpace" presStyleCnt="0"/>
      <dgm:spPr/>
    </dgm:pt>
    <dgm:pt modelId="{91C720D7-A75E-427E-936D-0FCFC8875E3D}" type="pres">
      <dgm:prSet presAssocID="{5FC559B7-14DA-41EC-86F1-BED77AB646D8}" presName="circle" presStyleLbl="node1" presStyleIdx="0" presStyleCnt="2" custScaleX="75937" custScaleY="42695" custLinFactNeighborX="-61914" custLinFactNeighborY="8238"/>
      <dgm:spPr/>
    </dgm:pt>
    <dgm:pt modelId="{9E426D55-8FD3-46BE-876E-6EC22A27F6D8}" type="pres">
      <dgm:prSet presAssocID="{6702615D-897D-47BE-86ED-11854A278438}" presName="transSpace" presStyleCnt="0"/>
      <dgm:spPr/>
    </dgm:pt>
    <dgm:pt modelId="{A4A484FA-1F3E-4349-9826-142FF037FB99}" type="pres">
      <dgm:prSet presAssocID="{0204981F-74B1-4A22-BF36-2F7B3BDE4CC5}" presName="posSpace" presStyleCnt="0"/>
      <dgm:spPr/>
    </dgm:pt>
    <dgm:pt modelId="{6CDE4C0B-43A6-4A87-9F69-A1D9A1BAB1F5}" type="pres">
      <dgm:prSet presAssocID="{0204981F-74B1-4A22-BF36-2F7B3BDE4CC5}" presName="vertFlow" presStyleCnt="0"/>
      <dgm:spPr/>
    </dgm:pt>
    <dgm:pt modelId="{A404DB9F-A287-4E82-8CE6-01F3606492D0}" type="pres">
      <dgm:prSet presAssocID="{0204981F-74B1-4A22-BF36-2F7B3BDE4CC5}" presName="topSpace" presStyleCnt="0"/>
      <dgm:spPr/>
    </dgm:pt>
    <dgm:pt modelId="{BACA1F38-FB78-435F-8368-1E69115E2B70}" type="pres">
      <dgm:prSet presAssocID="{0204981F-74B1-4A22-BF36-2F7B3BDE4CC5}" presName="firstComp" presStyleCnt="0"/>
      <dgm:spPr/>
    </dgm:pt>
    <dgm:pt modelId="{D6272A59-707B-4CA1-860E-8BEF107924E2}" type="pres">
      <dgm:prSet presAssocID="{0204981F-74B1-4A22-BF36-2F7B3BDE4CC5}" presName="firstChild" presStyleLbl="bgAccFollowNode1" presStyleIdx="5" presStyleCnt="8" custScaleX="141933" custScaleY="72632" custLinFactNeighborX="-29099" custLinFactNeighborY="-2235"/>
      <dgm:spPr/>
    </dgm:pt>
    <dgm:pt modelId="{9B56C5FD-E774-4527-96CB-C753C7F425CA}" type="pres">
      <dgm:prSet presAssocID="{0204981F-74B1-4A22-BF36-2F7B3BDE4CC5}" presName="firstChildTx" presStyleLbl="bgAccFollowNode1" presStyleIdx="5" presStyleCnt="8">
        <dgm:presLayoutVars>
          <dgm:bulletEnabled val="1"/>
        </dgm:presLayoutVars>
      </dgm:prSet>
      <dgm:spPr/>
    </dgm:pt>
    <dgm:pt modelId="{2D09E8E7-D0D3-47DE-9744-AA2104605EF7}" type="pres">
      <dgm:prSet presAssocID="{93179496-0346-424A-9A98-FACE242DC0F0}" presName="comp" presStyleCnt="0"/>
      <dgm:spPr/>
    </dgm:pt>
    <dgm:pt modelId="{AFB5A2C7-AFCE-4C96-907A-CFEBDB40ADEA}" type="pres">
      <dgm:prSet presAssocID="{93179496-0346-424A-9A98-FACE242DC0F0}" presName="child" presStyleLbl="bgAccFollowNode1" presStyleIdx="6" presStyleCnt="8" custScaleX="142351" custScaleY="84709" custLinFactNeighborX="-29308" custLinFactNeighborY="-3017"/>
      <dgm:spPr/>
    </dgm:pt>
    <dgm:pt modelId="{45A37B88-8BD2-4293-9F1D-D94ABC95B604}" type="pres">
      <dgm:prSet presAssocID="{93179496-0346-424A-9A98-FACE242DC0F0}" presName="childTx" presStyleLbl="bgAccFollowNode1" presStyleIdx="6" presStyleCnt="8">
        <dgm:presLayoutVars>
          <dgm:bulletEnabled val="1"/>
        </dgm:presLayoutVars>
      </dgm:prSet>
      <dgm:spPr/>
    </dgm:pt>
    <dgm:pt modelId="{3BEF6B6F-ACDD-4628-A02E-65205BD9E6E3}" type="pres">
      <dgm:prSet presAssocID="{ACC0219E-00CA-4BAE-BA59-3C9A83FA62EB}" presName="comp" presStyleCnt="0"/>
      <dgm:spPr/>
    </dgm:pt>
    <dgm:pt modelId="{FAF1DCEC-7228-432E-8161-B66E3D3C5D7D}" type="pres">
      <dgm:prSet presAssocID="{ACC0219E-00CA-4BAE-BA59-3C9A83FA62EB}" presName="child" presStyleLbl="bgAccFollowNode1" presStyleIdx="7" presStyleCnt="8" custScaleX="142304" custScaleY="86245" custLinFactNeighborX="-29284" custLinFactNeighborY="-4451"/>
      <dgm:spPr/>
    </dgm:pt>
    <dgm:pt modelId="{30705732-B713-48E7-95CB-12666C6EE931}" type="pres">
      <dgm:prSet presAssocID="{ACC0219E-00CA-4BAE-BA59-3C9A83FA62EB}" presName="childTx" presStyleLbl="bgAccFollowNode1" presStyleIdx="7" presStyleCnt="8">
        <dgm:presLayoutVars>
          <dgm:bulletEnabled val="1"/>
        </dgm:presLayoutVars>
      </dgm:prSet>
      <dgm:spPr/>
    </dgm:pt>
    <dgm:pt modelId="{BB7CC63A-2102-413A-892A-81096509CAF6}" type="pres">
      <dgm:prSet presAssocID="{0204981F-74B1-4A22-BF36-2F7B3BDE4CC5}" presName="negSpace" presStyleCnt="0"/>
      <dgm:spPr/>
    </dgm:pt>
    <dgm:pt modelId="{C717EFAF-2E68-47A8-8352-606A3569C335}" type="pres">
      <dgm:prSet presAssocID="{0204981F-74B1-4A22-BF36-2F7B3BDE4CC5}" presName="circle" presStyleLbl="node1" presStyleIdx="1" presStyleCnt="2" custScaleX="74921" custScaleY="44509" custLinFactNeighborX="-63063" custLinFactNeighborY="6457"/>
      <dgm:spPr/>
    </dgm:pt>
  </dgm:ptLst>
  <dgm:cxnLst>
    <dgm:cxn modelId="{4AC42603-9529-41EB-9887-5E628857EA00}" srcId="{73B6A00E-194D-4A44-B973-8774BF233C79}" destId="{5FC559B7-14DA-41EC-86F1-BED77AB646D8}" srcOrd="0" destOrd="0" parTransId="{D2333664-1E50-4203-9AAA-4B6904DF08FD}" sibTransId="{6702615D-897D-47BE-86ED-11854A278438}"/>
    <dgm:cxn modelId="{49000404-E8A6-405F-B6DC-93EDA1BACDB8}" srcId="{0204981F-74B1-4A22-BF36-2F7B3BDE4CC5}" destId="{93179496-0346-424A-9A98-FACE242DC0F0}" srcOrd="1" destOrd="0" parTransId="{1D9C3FE7-FEE7-4810-8A62-F781B79DF232}" sibTransId="{2311F1F0-3CD8-4742-A419-69D3D734552C}"/>
    <dgm:cxn modelId="{A43F4C09-3286-4ABB-A2C5-AEFDD73C6D88}" type="presOf" srcId="{5FC559B7-14DA-41EC-86F1-BED77AB646D8}" destId="{91C720D7-A75E-427E-936D-0FCFC8875E3D}" srcOrd="0" destOrd="0" presId="urn:microsoft.com/office/officeart/2005/8/layout/hList9"/>
    <dgm:cxn modelId="{A35A500D-6530-4757-A592-64A71277A30F}" srcId="{73B6A00E-194D-4A44-B973-8774BF233C79}" destId="{0204981F-74B1-4A22-BF36-2F7B3BDE4CC5}" srcOrd="1" destOrd="0" parTransId="{91463D42-A9EF-4BF6-9A78-A84294783D2C}" sibTransId="{8A70BFD4-0FFF-449B-AB8D-EBC75E9E7078}"/>
    <dgm:cxn modelId="{8F014224-F07C-4D48-83D7-8693E5F35966}" type="presOf" srcId="{7D230FCE-D84E-4CE8-AE6A-8709EFCDCA30}" destId="{FD3C4AD7-1BB4-406D-99B4-FAB6E746B964}" srcOrd="1" destOrd="0" presId="urn:microsoft.com/office/officeart/2005/8/layout/hList9"/>
    <dgm:cxn modelId="{FE8FD624-D700-4E17-9F56-2C13FBCFCC5F}" type="presOf" srcId="{1ED28E57-D8B1-4568-8225-27C83AC17066}" destId="{82C0316B-4D50-4A95-A3C5-972AFD1A59B5}" srcOrd="0" destOrd="0" presId="urn:microsoft.com/office/officeart/2005/8/layout/hList9"/>
    <dgm:cxn modelId="{2F317F40-42FB-4FE7-AAE0-A36D0E47263E}" srcId="{5FC559B7-14DA-41EC-86F1-BED77AB646D8}" destId="{EF82DA81-FE13-4217-9D70-15BD9CFC2B0A}" srcOrd="2" destOrd="0" parTransId="{A23B30CD-A399-491D-B515-7A335EAE3958}" sibTransId="{2E17F915-D1C1-4E4B-8864-2850358DE92A}"/>
    <dgm:cxn modelId="{9A068D6D-AFDF-44AD-AB23-09BDA8F74A7E}" srcId="{5FC559B7-14DA-41EC-86F1-BED77AB646D8}" destId="{9CBC3BA5-D93E-4E90-99EC-653783EBF995}" srcOrd="4" destOrd="0" parTransId="{C46B6721-5544-43AD-97F1-169454D300E0}" sibTransId="{D94A62EE-7CA6-4C69-AC76-12E2E3883F1B}"/>
    <dgm:cxn modelId="{690D9E4F-73A1-455D-B89B-FB85F7ACAAFD}" type="presOf" srcId="{1F682E82-A65B-4C2A-A4E6-43998099BC8F}" destId="{7A621BBA-6733-4FB4-AAEB-42B3D945C7C5}" srcOrd="1" destOrd="0" presId="urn:microsoft.com/office/officeart/2005/8/layout/hList9"/>
    <dgm:cxn modelId="{7F6FF871-5B00-4322-B215-8183BE0C54BA}" type="presOf" srcId="{EF82DA81-FE13-4217-9D70-15BD9CFC2B0A}" destId="{57A895A9-065E-40B5-8EA4-03546A437681}" srcOrd="0" destOrd="0" presId="urn:microsoft.com/office/officeart/2005/8/layout/hList9"/>
    <dgm:cxn modelId="{5114938D-3A66-4484-AE85-66E53F6DB605}" type="presOf" srcId="{ACC0219E-00CA-4BAE-BA59-3C9A83FA62EB}" destId="{FAF1DCEC-7228-432E-8161-B66E3D3C5D7D}" srcOrd="0" destOrd="0" presId="urn:microsoft.com/office/officeart/2005/8/layout/hList9"/>
    <dgm:cxn modelId="{E876298F-1D6B-4755-B51D-C8596F2AD276}" type="presOf" srcId="{73B6A00E-194D-4A44-B973-8774BF233C79}" destId="{F53C67D9-BF8F-43CB-9D0C-60D7993FDA12}" srcOrd="0" destOrd="0" presId="urn:microsoft.com/office/officeart/2005/8/layout/hList9"/>
    <dgm:cxn modelId="{301C0391-ED59-483F-BBF4-7ADDAE3E529D}" type="presOf" srcId="{93179496-0346-424A-9A98-FACE242DC0F0}" destId="{AFB5A2C7-AFCE-4C96-907A-CFEBDB40ADEA}" srcOrd="0" destOrd="0" presId="urn:microsoft.com/office/officeart/2005/8/layout/hList9"/>
    <dgm:cxn modelId="{923D2692-271D-47B7-B2F2-E80C4C44190A}" srcId="{5FC559B7-14DA-41EC-86F1-BED77AB646D8}" destId="{1F682E82-A65B-4C2A-A4E6-43998099BC8F}" srcOrd="0" destOrd="0" parTransId="{30BD6C28-BD9A-4D71-AD2D-F4D6B1A9EC02}" sibTransId="{C60F7970-46BF-4E6C-A7CC-2A0B69DCBE1A}"/>
    <dgm:cxn modelId="{C8E63694-7762-457E-BAB6-0ACE5D0010E6}" srcId="{5FC559B7-14DA-41EC-86F1-BED77AB646D8}" destId="{7D230FCE-D84E-4CE8-AE6A-8709EFCDCA30}" srcOrd="3" destOrd="0" parTransId="{CDE10625-8F88-41C0-96A4-2D15817433B7}" sibTransId="{3432A163-F807-4CEE-9C60-0B5B4869A06F}"/>
    <dgm:cxn modelId="{7B6BCE95-50EC-4C3F-8873-A6FAD38B1FD1}" type="presOf" srcId="{EF82DA81-FE13-4217-9D70-15BD9CFC2B0A}" destId="{5C91248A-5AD2-4B83-8234-C96C291C098A}" srcOrd="1" destOrd="0" presId="urn:microsoft.com/office/officeart/2005/8/layout/hList9"/>
    <dgm:cxn modelId="{7F57FE98-46FB-4969-AF1C-BB99D2AFEA66}" srcId="{0204981F-74B1-4A22-BF36-2F7B3BDE4CC5}" destId="{DD3CBC2D-58B8-458F-A2F1-6B0DFF49510C}" srcOrd="0" destOrd="0" parTransId="{874746BF-0767-4851-9A9D-125441849308}" sibTransId="{CE787CCB-F4A8-4F0E-96DD-F07F1428A0C3}"/>
    <dgm:cxn modelId="{149FAC9A-A9D6-4796-892C-C982530AD495}" type="presOf" srcId="{0204981F-74B1-4A22-BF36-2F7B3BDE4CC5}" destId="{C717EFAF-2E68-47A8-8352-606A3569C335}" srcOrd="0" destOrd="0" presId="urn:microsoft.com/office/officeart/2005/8/layout/hList9"/>
    <dgm:cxn modelId="{D6B22E9C-C46D-46B6-BF24-426341C5C0A8}" type="presOf" srcId="{1ED28E57-D8B1-4568-8225-27C83AC17066}" destId="{913A3D44-AE52-460F-BD01-51A07A115B3A}" srcOrd="1" destOrd="0" presId="urn:microsoft.com/office/officeart/2005/8/layout/hList9"/>
    <dgm:cxn modelId="{1AF7E39F-508B-49B0-909B-3C567D0D0C9C}" srcId="{5FC559B7-14DA-41EC-86F1-BED77AB646D8}" destId="{1ED28E57-D8B1-4568-8225-27C83AC17066}" srcOrd="1" destOrd="0" parTransId="{805B0C15-06EA-46FA-9E7F-7FFF19688072}" sibTransId="{CAF2F06E-E24D-46E7-A00D-30A424DBAA81}"/>
    <dgm:cxn modelId="{0642CDA7-25C7-4B7F-9391-EA55DAB02D52}" type="presOf" srcId="{93179496-0346-424A-9A98-FACE242DC0F0}" destId="{45A37B88-8BD2-4293-9F1D-D94ABC95B604}" srcOrd="1" destOrd="0" presId="urn:microsoft.com/office/officeart/2005/8/layout/hList9"/>
    <dgm:cxn modelId="{D97155AB-254A-4FC8-9654-4279133C72FF}" srcId="{0204981F-74B1-4A22-BF36-2F7B3BDE4CC5}" destId="{ACC0219E-00CA-4BAE-BA59-3C9A83FA62EB}" srcOrd="2" destOrd="0" parTransId="{342BB357-D4CE-451F-90DC-2525B98AD2E8}" sibTransId="{78EE849B-4707-4F11-8A9F-BE9B28239411}"/>
    <dgm:cxn modelId="{B2C7F5AC-DA0A-44B5-8EB7-9D234A5E0C0B}" type="presOf" srcId="{9CBC3BA5-D93E-4E90-99EC-653783EBF995}" destId="{C0F3E779-CFA9-4CEF-B5D2-E84165242C5A}" srcOrd="0" destOrd="0" presId="urn:microsoft.com/office/officeart/2005/8/layout/hList9"/>
    <dgm:cxn modelId="{DE8254BC-8E0E-4B72-B16B-E5AE34BD2AD4}" type="presOf" srcId="{ACC0219E-00CA-4BAE-BA59-3C9A83FA62EB}" destId="{30705732-B713-48E7-95CB-12666C6EE931}" srcOrd="1" destOrd="0" presId="urn:microsoft.com/office/officeart/2005/8/layout/hList9"/>
    <dgm:cxn modelId="{273992C2-78C6-45A0-A8D0-F22C948147F2}" type="presOf" srcId="{9CBC3BA5-D93E-4E90-99EC-653783EBF995}" destId="{BC25012D-43E7-4D54-9A8D-0C2915F660E6}" srcOrd="1" destOrd="0" presId="urn:microsoft.com/office/officeart/2005/8/layout/hList9"/>
    <dgm:cxn modelId="{B49CA8C2-FBE9-4968-99C6-8DBD5A958422}" type="presOf" srcId="{1F682E82-A65B-4C2A-A4E6-43998099BC8F}" destId="{90550ECC-F858-4784-905F-61DE17FFEA22}" srcOrd="0" destOrd="0" presId="urn:microsoft.com/office/officeart/2005/8/layout/hList9"/>
    <dgm:cxn modelId="{D9FD88E2-981B-403B-B468-C364B93425AE}" type="presOf" srcId="{DD3CBC2D-58B8-458F-A2F1-6B0DFF49510C}" destId="{9B56C5FD-E774-4527-96CB-C753C7F425CA}" srcOrd="1" destOrd="0" presId="urn:microsoft.com/office/officeart/2005/8/layout/hList9"/>
    <dgm:cxn modelId="{1EB7B8F2-85B3-427B-80D8-380F3BF8E17C}" type="presOf" srcId="{7D230FCE-D84E-4CE8-AE6A-8709EFCDCA30}" destId="{4A78F691-42D5-4DA8-ABD2-FFBB7B80AA08}" srcOrd="0" destOrd="0" presId="urn:microsoft.com/office/officeart/2005/8/layout/hList9"/>
    <dgm:cxn modelId="{45C08BF5-5694-447E-944C-6E597E580C93}" type="presOf" srcId="{DD3CBC2D-58B8-458F-A2F1-6B0DFF49510C}" destId="{D6272A59-707B-4CA1-860E-8BEF107924E2}" srcOrd="0" destOrd="0" presId="urn:microsoft.com/office/officeart/2005/8/layout/hList9"/>
    <dgm:cxn modelId="{DB5EF15B-6D4A-4D77-85B2-F9CDC95C8EC1}" type="presParOf" srcId="{F53C67D9-BF8F-43CB-9D0C-60D7993FDA12}" destId="{4E8F1991-756F-4812-A8B2-A83AFFFF91AA}" srcOrd="0" destOrd="0" presId="urn:microsoft.com/office/officeart/2005/8/layout/hList9"/>
    <dgm:cxn modelId="{E36658C9-CB3E-4FE3-BDB0-5B42F95BF68B}" type="presParOf" srcId="{F53C67D9-BF8F-43CB-9D0C-60D7993FDA12}" destId="{77BE3B13-6372-41AF-8F31-5F2B7D770AD3}" srcOrd="1" destOrd="0" presId="urn:microsoft.com/office/officeart/2005/8/layout/hList9"/>
    <dgm:cxn modelId="{C6A790AD-9DEE-4EA8-9854-1025CC742245}" type="presParOf" srcId="{77BE3B13-6372-41AF-8F31-5F2B7D770AD3}" destId="{6D06E967-AB31-4D31-A1F3-3C310CB7DE13}" srcOrd="0" destOrd="0" presId="urn:microsoft.com/office/officeart/2005/8/layout/hList9"/>
    <dgm:cxn modelId="{24A9D556-C07D-4CCC-A554-3635647372E3}" type="presParOf" srcId="{77BE3B13-6372-41AF-8F31-5F2B7D770AD3}" destId="{C622BC84-4AC7-4656-9CE2-BBA3827A3F5D}" srcOrd="1" destOrd="0" presId="urn:microsoft.com/office/officeart/2005/8/layout/hList9"/>
    <dgm:cxn modelId="{7236638E-3655-49ED-B918-B30143146834}" type="presParOf" srcId="{C622BC84-4AC7-4656-9CE2-BBA3827A3F5D}" destId="{90550ECC-F858-4784-905F-61DE17FFEA22}" srcOrd="0" destOrd="0" presId="urn:microsoft.com/office/officeart/2005/8/layout/hList9"/>
    <dgm:cxn modelId="{49B008E3-2D40-4E16-8188-11293C5E8396}" type="presParOf" srcId="{C622BC84-4AC7-4656-9CE2-BBA3827A3F5D}" destId="{7A621BBA-6733-4FB4-AAEB-42B3D945C7C5}" srcOrd="1" destOrd="0" presId="urn:microsoft.com/office/officeart/2005/8/layout/hList9"/>
    <dgm:cxn modelId="{64E5492B-8CE0-4E8B-9D12-55A04A3A3A5B}" type="presParOf" srcId="{77BE3B13-6372-41AF-8F31-5F2B7D770AD3}" destId="{CA597FFC-CEE4-4C37-A1CF-027655EC7E52}" srcOrd="2" destOrd="0" presId="urn:microsoft.com/office/officeart/2005/8/layout/hList9"/>
    <dgm:cxn modelId="{802BD5EA-6C60-4961-8D25-2225406BAF02}" type="presParOf" srcId="{CA597FFC-CEE4-4C37-A1CF-027655EC7E52}" destId="{82C0316B-4D50-4A95-A3C5-972AFD1A59B5}" srcOrd="0" destOrd="0" presId="urn:microsoft.com/office/officeart/2005/8/layout/hList9"/>
    <dgm:cxn modelId="{A4181244-DBC7-4AC0-A0D6-2C33412D68E3}" type="presParOf" srcId="{CA597FFC-CEE4-4C37-A1CF-027655EC7E52}" destId="{913A3D44-AE52-460F-BD01-51A07A115B3A}" srcOrd="1" destOrd="0" presId="urn:microsoft.com/office/officeart/2005/8/layout/hList9"/>
    <dgm:cxn modelId="{A4C69F1C-AF41-4DE3-9E3F-806E44E132EE}" type="presParOf" srcId="{77BE3B13-6372-41AF-8F31-5F2B7D770AD3}" destId="{DA2B04FB-FA38-4075-88C0-D9BFDEF937A8}" srcOrd="3" destOrd="0" presId="urn:microsoft.com/office/officeart/2005/8/layout/hList9"/>
    <dgm:cxn modelId="{CEF0C0CF-D221-49CC-A163-D86EB21CBA3B}" type="presParOf" srcId="{DA2B04FB-FA38-4075-88C0-D9BFDEF937A8}" destId="{57A895A9-065E-40B5-8EA4-03546A437681}" srcOrd="0" destOrd="0" presId="urn:microsoft.com/office/officeart/2005/8/layout/hList9"/>
    <dgm:cxn modelId="{D27F30C0-6362-49FE-A18C-677066CC927C}" type="presParOf" srcId="{DA2B04FB-FA38-4075-88C0-D9BFDEF937A8}" destId="{5C91248A-5AD2-4B83-8234-C96C291C098A}" srcOrd="1" destOrd="0" presId="urn:microsoft.com/office/officeart/2005/8/layout/hList9"/>
    <dgm:cxn modelId="{1B22F11D-EF7C-4523-AE85-371C01D9FBB2}" type="presParOf" srcId="{77BE3B13-6372-41AF-8F31-5F2B7D770AD3}" destId="{0AE4E7AB-0A4F-40C3-8944-CA9F4E729972}" srcOrd="4" destOrd="0" presId="urn:microsoft.com/office/officeart/2005/8/layout/hList9"/>
    <dgm:cxn modelId="{2F07A9F6-815E-495F-9B29-0E298D58A4B1}" type="presParOf" srcId="{0AE4E7AB-0A4F-40C3-8944-CA9F4E729972}" destId="{4A78F691-42D5-4DA8-ABD2-FFBB7B80AA08}" srcOrd="0" destOrd="0" presId="urn:microsoft.com/office/officeart/2005/8/layout/hList9"/>
    <dgm:cxn modelId="{D6F27CDA-DA5E-4A89-8305-C5D188FACC4F}" type="presParOf" srcId="{0AE4E7AB-0A4F-40C3-8944-CA9F4E729972}" destId="{FD3C4AD7-1BB4-406D-99B4-FAB6E746B964}" srcOrd="1" destOrd="0" presId="urn:microsoft.com/office/officeart/2005/8/layout/hList9"/>
    <dgm:cxn modelId="{9F9A80C1-039F-41CD-8DCF-D3FB62005B61}" type="presParOf" srcId="{77BE3B13-6372-41AF-8F31-5F2B7D770AD3}" destId="{A44EDB76-81A7-42B6-B1F7-8DA7872D7014}" srcOrd="5" destOrd="0" presId="urn:microsoft.com/office/officeart/2005/8/layout/hList9"/>
    <dgm:cxn modelId="{BA4AF1F3-ECAA-48F4-A0EC-A23C2D12DE21}" type="presParOf" srcId="{A44EDB76-81A7-42B6-B1F7-8DA7872D7014}" destId="{C0F3E779-CFA9-4CEF-B5D2-E84165242C5A}" srcOrd="0" destOrd="0" presId="urn:microsoft.com/office/officeart/2005/8/layout/hList9"/>
    <dgm:cxn modelId="{0BCFB4E5-16CC-4C03-A99E-D6CD544BE86C}" type="presParOf" srcId="{A44EDB76-81A7-42B6-B1F7-8DA7872D7014}" destId="{BC25012D-43E7-4D54-9A8D-0C2915F660E6}" srcOrd="1" destOrd="0" presId="urn:microsoft.com/office/officeart/2005/8/layout/hList9"/>
    <dgm:cxn modelId="{31BFE601-9A38-4F4A-A49A-33FBB366D248}" type="presParOf" srcId="{F53C67D9-BF8F-43CB-9D0C-60D7993FDA12}" destId="{0FD2FF0C-C8DC-4867-B183-DEB39CF4D523}" srcOrd="2" destOrd="0" presId="urn:microsoft.com/office/officeart/2005/8/layout/hList9"/>
    <dgm:cxn modelId="{DD4B0B9C-A722-47F8-8A4F-7142D83648F7}" type="presParOf" srcId="{F53C67D9-BF8F-43CB-9D0C-60D7993FDA12}" destId="{91C720D7-A75E-427E-936D-0FCFC8875E3D}" srcOrd="3" destOrd="0" presId="urn:microsoft.com/office/officeart/2005/8/layout/hList9"/>
    <dgm:cxn modelId="{1455EA1A-DC10-40F5-A207-E4C1DEFB0B44}" type="presParOf" srcId="{F53C67D9-BF8F-43CB-9D0C-60D7993FDA12}" destId="{9E426D55-8FD3-46BE-876E-6EC22A27F6D8}" srcOrd="4" destOrd="0" presId="urn:microsoft.com/office/officeart/2005/8/layout/hList9"/>
    <dgm:cxn modelId="{C4F22BC5-D81A-4F91-AA26-34BEEA8BBBC2}" type="presParOf" srcId="{F53C67D9-BF8F-43CB-9D0C-60D7993FDA12}" destId="{A4A484FA-1F3E-4349-9826-142FF037FB99}" srcOrd="5" destOrd="0" presId="urn:microsoft.com/office/officeart/2005/8/layout/hList9"/>
    <dgm:cxn modelId="{26CBD9FA-F460-4ECF-A448-DE5B9D4D747D}" type="presParOf" srcId="{F53C67D9-BF8F-43CB-9D0C-60D7993FDA12}" destId="{6CDE4C0B-43A6-4A87-9F69-A1D9A1BAB1F5}" srcOrd="6" destOrd="0" presId="urn:microsoft.com/office/officeart/2005/8/layout/hList9"/>
    <dgm:cxn modelId="{1CDA82E9-E5FF-4469-B282-7EA3537FD202}" type="presParOf" srcId="{6CDE4C0B-43A6-4A87-9F69-A1D9A1BAB1F5}" destId="{A404DB9F-A287-4E82-8CE6-01F3606492D0}" srcOrd="0" destOrd="0" presId="urn:microsoft.com/office/officeart/2005/8/layout/hList9"/>
    <dgm:cxn modelId="{F1EDE7CD-833C-4D6E-8BE7-F3F991D310E5}" type="presParOf" srcId="{6CDE4C0B-43A6-4A87-9F69-A1D9A1BAB1F5}" destId="{BACA1F38-FB78-435F-8368-1E69115E2B70}" srcOrd="1" destOrd="0" presId="urn:microsoft.com/office/officeart/2005/8/layout/hList9"/>
    <dgm:cxn modelId="{4249D355-C676-44D4-A60D-6D34A87AC569}" type="presParOf" srcId="{BACA1F38-FB78-435F-8368-1E69115E2B70}" destId="{D6272A59-707B-4CA1-860E-8BEF107924E2}" srcOrd="0" destOrd="0" presId="urn:microsoft.com/office/officeart/2005/8/layout/hList9"/>
    <dgm:cxn modelId="{ED12AD8E-53A4-4646-8B9C-303AB3221507}" type="presParOf" srcId="{BACA1F38-FB78-435F-8368-1E69115E2B70}" destId="{9B56C5FD-E774-4527-96CB-C753C7F425CA}" srcOrd="1" destOrd="0" presId="urn:microsoft.com/office/officeart/2005/8/layout/hList9"/>
    <dgm:cxn modelId="{9BA08473-2C03-4AAD-BFA6-A3647443D429}" type="presParOf" srcId="{6CDE4C0B-43A6-4A87-9F69-A1D9A1BAB1F5}" destId="{2D09E8E7-D0D3-47DE-9744-AA2104605EF7}" srcOrd="2" destOrd="0" presId="urn:microsoft.com/office/officeart/2005/8/layout/hList9"/>
    <dgm:cxn modelId="{F4B3E03A-9752-4E18-90D1-A9D4E803E17C}" type="presParOf" srcId="{2D09E8E7-D0D3-47DE-9744-AA2104605EF7}" destId="{AFB5A2C7-AFCE-4C96-907A-CFEBDB40ADEA}" srcOrd="0" destOrd="0" presId="urn:microsoft.com/office/officeart/2005/8/layout/hList9"/>
    <dgm:cxn modelId="{BE08D117-DFC2-49C4-8A1B-B508E041EA39}" type="presParOf" srcId="{2D09E8E7-D0D3-47DE-9744-AA2104605EF7}" destId="{45A37B88-8BD2-4293-9F1D-D94ABC95B604}" srcOrd="1" destOrd="0" presId="urn:microsoft.com/office/officeart/2005/8/layout/hList9"/>
    <dgm:cxn modelId="{8231B43A-2AB8-4627-8809-A2721D9BBBEB}" type="presParOf" srcId="{6CDE4C0B-43A6-4A87-9F69-A1D9A1BAB1F5}" destId="{3BEF6B6F-ACDD-4628-A02E-65205BD9E6E3}" srcOrd="3" destOrd="0" presId="urn:microsoft.com/office/officeart/2005/8/layout/hList9"/>
    <dgm:cxn modelId="{BCFA5D74-DB87-4930-8DF7-4F1F2DFD27B6}" type="presParOf" srcId="{3BEF6B6F-ACDD-4628-A02E-65205BD9E6E3}" destId="{FAF1DCEC-7228-432E-8161-B66E3D3C5D7D}" srcOrd="0" destOrd="0" presId="urn:microsoft.com/office/officeart/2005/8/layout/hList9"/>
    <dgm:cxn modelId="{AC27D4AF-B523-4ECD-BD55-C4B54557627A}" type="presParOf" srcId="{3BEF6B6F-ACDD-4628-A02E-65205BD9E6E3}" destId="{30705732-B713-48E7-95CB-12666C6EE931}" srcOrd="1" destOrd="0" presId="urn:microsoft.com/office/officeart/2005/8/layout/hList9"/>
    <dgm:cxn modelId="{94FDDC5A-AF56-4B19-A9E9-1B985A2CE0C3}" type="presParOf" srcId="{F53C67D9-BF8F-43CB-9D0C-60D7993FDA12}" destId="{BB7CC63A-2102-413A-892A-81096509CAF6}" srcOrd="7" destOrd="0" presId="urn:microsoft.com/office/officeart/2005/8/layout/hList9"/>
    <dgm:cxn modelId="{430CD104-6197-4A91-8EDE-6E833A6C3C27}" type="presParOf" srcId="{F53C67D9-BF8F-43CB-9D0C-60D7993FDA12}" destId="{C717EFAF-2E68-47A8-8352-606A3569C33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D617-1F85-4D6D-9052-09F3E11EE17D}">
      <dsp:nvSpPr>
        <dsp:cNvPr id="0" name=""/>
        <dsp:cNvSpPr/>
      </dsp:nvSpPr>
      <dsp:spPr>
        <a:xfrm>
          <a:off x="3605" y="47517"/>
          <a:ext cx="3515531" cy="720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</a:t>
          </a:r>
          <a:endParaRPr lang="en-IN" sz="2400" b="1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5" y="47517"/>
        <a:ext cx="3515531" cy="720000"/>
      </dsp:txXfrm>
    </dsp:sp>
    <dsp:sp modelId="{24AB8D2B-D313-4BD1-9F4A-B20FC4527D7D}">
      <dsp:nvSpPr>
        <dsp:cNvPr id="0" name=""/>
        <dsp:cNvSpPr/>
      </dsp:nvSpPr>
      <dsp:spPr>
        <a:xfrm>
          <a:off x="3605" y="767517"/>
          <a:ext cx="3515531" cy="43169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  <a:cs typeface="Times New Roman" panose="02020603050405020304" pitchFamily="18" charset="0"/>
            </a:rPr>
            <a:t>Creating a MAT using Thermo-elastic Polymers (Better and Ecofriendly).</a:t>
          </a:r>
          <a:endParaRPr lang="en-IN" sz="1800" kern="1200" dirty="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Embedded Capacitive and Pressure sensors for posture detection.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Microcontrollers (ESP32) to connect to Smartwatch and Other Devices.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Use of ML (CNN &amp; regenerative  model) for generation of Correct postures and their comparison with Actual posture.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Progressive Web App for user interaction.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sp:txBody>
      <dsp:txXfrm>
        <a:off x="3605" y="767517"/>
        <a:ext cx="3515531" cy="4316941"/>
      </dsp:txXfrm>
    </dsp:sp>
    <dsp:sp modelId="{ADA87C32-9DC1-40ED-9799-8571921876D3}">
      <dsp:nvSpPr>
        <dsp:cNvPr id="0" name=""/>
        <dsp:cNvSpPr/>
      </dsp:nvSpPr>
      <dsp:spPr>
        <a:xfrm>
          <a:off x="4011311" y="25640"/>
          <a:ext cx="3515531" cy="80750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endParaRPr lang="en-IN" sz="2400" b="1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1311" y="25640"/>
        <a:ext cx="3515531" cy="807508"/>
      </dsp:txXfrm>
    </dsp:sp>
    <dsp:sp modelId="{F3BD14B1-91D7-45B1-84E7-32C46E5011EF}">
      <dsp:nvSpPr>
        <dsp:cNvPr id="0" name=""/>
        <dsp:cNvSpPr/>
      </dsp:nvSpPr>
      <dsp:spPr>
        <a:xfrm>
          <a:off x="4011311" y="789394"/>
          <a:ext cx="3515531" cy="43169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Measures key metrices such as Heart rate, Calories Burned and Workout Duration by connecting to smartwatch.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AI integration keeps track of Progress and recommends the Contents and Exercises accordingly.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Detects and commands the user in posture correction through voice and streaming devices.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>
              <a:latin typeface="+mn-lt"/>
            </a:rPr>
            <a:t>Privacy Enabled Practice (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No-Camera, Non-Intrusive Solution</a:t>
          </a:r>
          <a:r>
            <a:rPr lang="en-IN" sz="1800" b="0" i="0" kern="1200" dirty="0">
              <a:latin typeface="+mn-lt"/>
            </a:rPr>
            <a:t>).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011311" y="789394"/>
        <a:ext cx="3515531" cy="4316941"/>
      </dsp:txXfrm>
    </dsp:sp>
    <dsp:sp modelId="{FAE257AA-79C5-483D-987E-546DD055F6F6}">
      <dsp:nvSpPr>
        <dsp:cNvPr id="0" name=""/>
        <dsp:cNvSpPr/>
      </dsp:nvSpPr>
      <dsp:spPr>
        <a:xfrm>
          <a:off x="8019017" y="47517"/>
          <a:ext cx="3515531" cy="720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PROSPECTS</a:t>
          </a:r>
          <a:endParaRPr lang="en-IN" sz="2400" b="1" u="none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019017" y="47517"/>
        <a:ext cx="3515531" cy="720000"/>
      </dsp:txXfrm>
    </dsp:sp>
    <dsp:sp modelId="{6677C24D-A72C-4229-B9E9-53F5CC758197}">
      <dsp:nvSpPr>
        <dsp:cNvPr id="0" name=""/>
        <dsp:cNvSpPr/>
      </dsp:nvSpPr>
      <dsp:spPr>
        <a:xfrm>
          <a:off x="8019017" y="767517"/>
          <a:ext cx="3515531" cy="43169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Gamify the total interface so that for every correct asana the user will get rewarded with tokens and it can be used for premium purchases.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Personalized voice activated AI assistant for real time interaction with user.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Times New Roman" panose="02020603050405020304" pitchFamily="18" charset="0"/>
            </a:rPr>
            <a:t>Android and iOS application for better user experience.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Times New Roman" panose="02020603050405020304" pitchFamily="18" charset="0"/>
          </a:endParaRPr>
        </a:p>
      </dsp:txBody>
      <dsp:txXfrm>
        <a:off x="8019017" y="767517"/>
        <a:ext cx="3515531" cy="4316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B1591-1BD2-4BB4-A8E8-807EFEAA3809}">
      <dsp:nvSpPr>
        <dsp:cNvPr id="0" name=""/>
        <dsp:cNvSpPr/>
      </dsp:nvSpPr>
      <dsp:spPr>
        <a:xfrm>
          <a:off x="202013" y="0"/>
          <a:ext cx="2024972" cy="98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atin typeface="Arial" panose="020B0604020202020204" pitchFamily="34" charset="0"/>
              <a:cs typeface="Arial" panose="020B0604020202020204" pitchFamily="34" charset="0"/>
            </a:rPr>
            <a:t>Feasibility</a:t>
          </a:r>
          <a:endParaRPr lang="en-IN" sz="2400" b="1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013" y="0"/>
        <a:ext cx="2024972" cy="986729"/>
      </dsp:txXfrm>
    </dsp:sp>
    <dsp:sp modelId="{48C95490-6329-4786-A6C6-4B3B7321BD7E}">
      <dsp:nvSpPr>
        <dsp:cNvPr id="0" name=""/>
        <dsp:cNvSpPr/>
      </dsp:nvSpPr>
      <dsp:spPr>
        <a:xfrm>
          <a:off x="2128657" y="0"/>
          <a:ext cx="589280" cy="150333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E0E2E-C33A-4EDC-ADF3-E1DE016A1688}">
      <dsp:nvSpPr>
        <dsp:cNvPr id="0" name=""/>
        <dsp:cNvSpPr/>
      </dsp:nvSpPr>
      <dsp:spPr>
        <a:xfrm>
          <a:off x="2937976" y="0"/>
          <a:ext cx="6884525" cy="150333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Times New Roman" pitchFamily="18" charset="0"/>
            </a:rPr>
            <a:t>Used eco-friendly thermoelastic polymer for sustainability.
Integrated low-cost conductive foam for better sensor data.
Applied lightweight, durable aluminum sheets for conduction plates.
Employed efficient, low-cost microcontrollers &amp; modules.
Leveraged users' smart devices to cut costs.</a:t>
          </a:r>
          <a:endParaRPr lang="en-IN" sz="1800" kern="1200" dirty="0">
            <a:latin typeface="+mn-lt"/>
            <a:cs typeface="Times New Roman" pitchFamily="18" charset="0"/>
          </a:endParaRPr>
        </a:p>
      </dsp:txBody>
      <dsp:txXfrm>
        <a:off x="2937976" y="0"/>
        <a:ext cx="6884525" cy="1503330"/>
      </dsp:txXfrm>
    </dsp:sp>
    <dsp:sp modelId="{39B79820-BDD1-45FA-ABC5-129D221BFDEB}">
      <dsp:nvSpPr>
        <dsp:cNvPr id="0" name=""/>
        <dsp:cNvSpPr/>
      </dsp:nvSpPr>
      <dsp:spPr>
        <a:xfrm>
          <a:off x="70014" y="1846214"/>
          <a:ext cx="2162068" cy="106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Challenges</a:t>
          </a:r>
          <a:endParaRPr lang="en-IN" sz="2400" b="1" i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0014" y="1846214"/>
        <a:ext cx="2162068" cy="1069042"/>
      </dsp:txXfrm>
    </dsp:sp>
    <dsp:sp modelId="{A33C5A95-4E7C-4C5D-A4DE-09A8A9B43519}">
      <dsp:nvSpPr>
        <dsp:cNvPr id="0" name=""/>
        <dsp:cNvSpPr/>
      </dsp:nvSpPr>
      <dsp:spPr>
        <a:xfrm>
          <a:off x="2167430" y="1643730"/>
          <a:ext cx="589280" cy="146183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5C3B0-1BCC-4D77-AA0B-175C5741B5E2}">
      <dsp:nvSpPr>
        <dsp:cNvPr id="0" name=""/>
        <dsp:cNvSpPr/>
      </dsp:nvSpPr>
      <dsp:spPr>
        <a:xfrm>
          <a:off x="2923524" y="1662194"/>
          <a:ext cx="6880357" cy="144356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rPr>
            <a:t>To make the product affordable for yoga enthusiasts without compromising the functionalities and quality.</a:t>
          </a:r>
          <a:endParaRPr lang="en-IN" sz="1800" kern="1200" dirty="0">
            <a:solidFill>
              <a:prstClr val="white"/>
            </a:solidFill>
            <a:effectLst/>
            <a:latin typeface="+mn-lt"/>
            <a:ea typeface="+mn-ea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rPr>
            <a:t>To detect posture using non-intrusive and affordable sensors.</a:t>
          </a:r>
          <a:endParaRPr lang="en-IN" sz="1800" kern="1200" dirty="0">
            <a:solidFill>
              <a:schemeClr val="tx1"/>
            </a:solidFill>
            <a:effectLst/>
            <a:latin typeface="+mn-lt"/>
            <a:ea typeface="+mn-ea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rPr>
            <a:t>Place the sensors efficiently and with circuits without compromising the flexibility.</a:t>
          </a:r>
          <a:endParaRPr lang="en-IN" sz="1800" kern="1200" dirty="0">
            <a:solidFill>
              <a:schemeClr val="tx1"/>
            </a:solidFill>
            <a:effectLst/>
            <a:latin typeface="+mn-lt"/>
            <a:ea typeface="+mn-ea"/>
            <a:cs typeface="Arial" panose="020B0604020202020204" pitchFamily="34" charset="0"/>
          </a:endParaRPr>
        </a:p>
      </dsp:txBody>
      <dsp:txXfrm>
        <a:off x="2923524" y="1662194"/>
        <a:ext cx="6880357" cy="1443564"/>
      </dsp:txXfrm>
    </dsp:sp>
    <dsp:sp modelId="{CF8D0CF0-E4FF-4B12-99B3-3DC4111D3ACF}">
      <dsp:nvSpPr>
        <dsp:cNvPr id="0" name=""/>
        <dsp:cNvSpPr/>
      </dsp:nvSpPr>
      <dsp:spPr>
        <a:xfrm>
          <a:off x="0" y="3436634"/>
          <a:ext cx="1965720" cy="12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Solutions</a:t>
          </a:r>
          <a:endParaRPr lang="en-IN" sz="2400" b="1" i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0" y="3436634"/>
        <a:ext cx="1965720" cy="1241238"/>
      </dsp:txXfrm>
    </dsp:sp>
    <dsp:sp modelId="{F5F6F7BD-0E99-4659-8E90-880CD831671B}">
      <dsp:nvSpPr>
        <dsp:cNvPr id="0" name=""/>
        <dsp:cNvSpPr/>
      </dsp:nvSpPr>
      <dsp:spPr>
        <a:xfrm>
          <a:off x="2068749" y="3317039"/>
          <a:ext cx="624112" cy="143951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0ECC-F858-4784-905F-61DE17FFEA22}">
      <dsp:nvSpPr>
        <dsp:cNvPr id="0" name=""/>
        <dsp:cNvSpPr/>
      </dsp:nvSpPr>
      <dsp:spPr>
        <a:xfrm>
          <a:off x="0" y="692182"/>
          <a:ext cx="5793669" cy="12019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Enhanced Yoga Experience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: Provides real-time posture feedback and tracks progress, improving practice and reducing injury risk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926987" y="692182"/>
        <a:ext cx="4866682" cy="1201900"/>
      </dsp:txXfrm>
    </dsp:sp>
    <dsp:sp modelId="{82C0316B-4D50-4A95-A3C5-972AFD1A59B5}">
      <dsp:nvSpPr>
        <dsp:cNvPr id="0" name=""/>
        <dsp:cNvSpPr/>
      </dsp:nvSpPr>
      <dsp:spPr>
        <a:xfrm>
          <a:off x="0" y="1893386"/>
          <a:ext cx="5773087" cy="9265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Increased Accessibility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: Offers guided sessions for beginners and enables remote learning from home.</a:t>
          </a:r>
        </a:p>
      </dsp:txBody>
      <dsp:txXfrm>
        <a:off x="923694" y="1893386"/>
        <a:ext cx="4849393" cy="926570"/>
      </dsp:txXfrm>
    </dsp:sp>
    <dsp:sp modelId="{57A895A9-065E-40B5-8EA4-03546A437681}">
      <dsp:nvSpPr>
        <dsp:cNvPr id="0" name=""/>
        <dsp:cNvSpPr/>
      </dsp:nvSpPr>
      <dsp:spPr>
        <a:xfrm>
          <a:off x="0" y="2809351"/>
          <a:ext cx="5770694" cy="9001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Health Insights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: Tracks balance and alignment, providing personalized health data and tailored workouts.</a:t>
          </a:r>
        </a:p>
      </dsp:txBody>
      <dsp:txXfrm>
        <a:off x="923311" y="2809351"/>
        <a:ext cx="4847383" cy="900138"/>
      </dsp:txXfrm>
    </dsp:sp>
    <dsp:sp modelId="{4A78F691-42D5-4DA8-ABD2-FFBB7B80AA08}">
      <dsp:nvSpPr>
        <dsp:cNvPr id="0" name=""/>
        <dsp:cNvSpPr/>
      </dsp:nvSpPr>
      <dsp:spPr>
        <a:xfrm>
          <a:off x="0" y="3654683"/>
          <a:ext cx="5744367" cy="7975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Physical &amp; Mental Wellness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: Supports stress relief and mindfulness, improving overall well-being.</a:t>
          </a:r>
        </a:p>
      </dsp:txBody>
      <dsp:txXfrm>
        <a:off x="919098" y="3654683"/>
        <a:ext cx="4825269" cy="797578"/>
      </dsp:txXfrm>
    </dsp:sp>
    <dsp:sp modelId="{C0F3E779-CFA9-4CEF-B5D2-E84165242C5A}">
      <dsp:nvSpPr>
        <dsp:cNvPr id="0" name=""/>
        <dsp:cNvSpPr/>
      </dsp:nvSpPr>
      <dsp:spPr>
        <a:xfrm>
          <a:off x="0" y="4433615"/>
          <a:ext cx="5732999" cy="6906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Convenience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: Allows at-home practice, offering flexibility and autonomy for users.</a:t>
          </a:r>
        </a:p>
      </dsp:txBody>
      <dsp:txXfrm>
        <a:off x="917279" y="4433615"/>
        <a:ext cx="4815719" cy="690696"/>
      </dsp:txXfrm>
    </dsp:sp>
    <dsp:sp modelId="{91C720D7-A75E-427E-936D-0FCFC8875E3D}">
      <dsp:nvSpPr>
        <dsp:cNvPr id="0" name=""/>
        <dsp:cNvSpPr/>
      </dsp:nvSpPr>
      <dsp:spPr>
        <a:xfrm>
          <a:off x="1" y="152401"/>
          <a:ext cx="1390277" cy="78167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Impacts</a:t>
          </a:r>
          <a:endParaRPr lang="en-IN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602" y="266874"/>
        <a:ext cx="983075" cy="552727"/>
      </dsp:txXfrm>
    </dsp:sp>
    <dsp:sp modelId="{D6272A59-707B-4CA1-860E-8BEF107924E2}">
      <dsp:nvSpPr>
        <dsp:cNvPr id="0" name=""/>
        <dsp:cNvSpPr/>
      </dsp:nvSpPr>
      <dsp:spPr>
        <a:xfrm>
          <a:off x="6172100" y="692970"/>
          <a:ext cx="5548598" cy="13304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Social: 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Enhances health &amp; well-being, promotes inclusivity, and fosters virtual communities.</a:t>
          </a:r>
        </a:p>
      </dsp:txBody>
      <dsp:txXfrm>
        <a:off x="7059876" y="692970"/>
        <a:ext cx="4660822" cy="1330433"/>
      </dsp:txXfrm>
    </dsp:sp>
    <dsp:sp modelId="{AFB5A2C7-AFCE-4C96-907A-CFEBDB40ADEA}">
      <dsp:nvSpPr>
        <dsp:cNvPr id="0" name=""/>
        <dsp:cNvSpPr/>
      </dsp:nvSpPr>
      <dsp:spPr>
        <a:xfrm>
          <a:off x="6155759" y="2009080"/>
          <a:ext cx="5564939" cy="155165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Economic</a:t>
          </a:r>
          <a:r>
            <a:rPr lang="en-IN" sz="1800" kern="1200" dirty="0">
              <a:latin typeface="+mn-lt"/>
              <a:cs typeface="Arial" panose="020B0604020202020204" pitchFamily="34" charset="0"/>
            </a:rPr>
            <a:t>: Saves costs on yoga classes, creates jobs in tech and wellness sectors, and reduces healthcare expenses.</a:t>
          </a:r>
        </a:p>
      </dsp:txBody>
      <dsp:txXfrm>
        <a:off x="7046150" y="2009080"/>
        <a:ext cx="4674549" cy="1551653"/>
      </dsp:txXfrm>
    </dsp:sp>
    <dsp:sp modelId="{FAF1DCEC-7228-432E-8161-B66E3D3C5D7D}">
      <dsp:nvSpPr>
        <dsp:cNvPr id="0" name=""/>
        <dsp:cNvSpPr/>
      </dsp:nvSpPr>
      <dsp:spPr>
        <a:xfrm>
          <a:off x="6157616" y="3534466"/>
          <a:ext cx="5563102" cy="15797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+mn-lt"/>
              <a:cs typeface="Arial" panose="020B0604020202020204" pitchFamily="34" charset="0"/>
            </a:rPr>
            <a:t>Environmental</a:t>
          </a:r>
          <a:r>
            <a:rPr lang="en-IN" sz="1800" b="0" kern="1200" dirty="0">
              <a:latin typeface="+mn-lt"/>
              <a:cs typeface="Arial" panose="020B0604020202020204" pitchFamily="34" charset="0"/>
            </a:rPr>
            <a:t>: Lowers carbon footprint by reducing travel, supports sustainable materials, and minimizes resource usage through digital integration.</a:t>
          </a:r>
        </a:p>
      </dsp:txBody>
      <dsp:txXfrm>
        <a:off x="7047712" y="3534466"/>
        <a:ext cx="4673005" cy="1579789"/>
      </dsp:txXfrm>
    </dsp:sp>
    <dsp:sp modelId="{C717EFAF-2E68-47A8-8352-606A3569C335}">
      <dsp:nvSpPr>
        <dsp:cNvPr id="0" name=""/>
        <dsp:cNvSpPr/>
      </dsp:nvSpPr>
      <dsp:spPr>
        <a:xfrm>
          <a:off x="6000002" y="119794"/>
          <a:ext cx="1371676" cy="814884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Benefits</a:t>
          </a:r>
          <a:endParaRPr lang="en-IN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0879" y="239131"/>
        <a:ext cx="969922" cy="57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6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binary-counter-in-digital-electronic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ics.stackexchange.com/questions/331325/help-with-161-mux-ic-wiring" TargetMode="External"/><Relationship Id="rId5" Type="http://schemas.openxmlformats.org/officeDocument/2006/relationships/hyperlink" Target="https://learn.bela.io/tutorials/pure-data/sensors/diy-pressure-sensor/" TargetMode="External"/><Relationship Id="rId4" Type="http://schemas.openxmlformats.org/officeDocument/2006/relationships/hyperlink" Target="https://www.kaggle.com/datasets/niharika41298/yoga-poses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81908" y="2135190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1285" y="1230451"/>
            <a:ext cx="6550623" cy="5141320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Problem Statement ID –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SIH1556</a:t>
            </a:r>
          </a:p>
          <a:p>
            <a:pPr marL="285750" indent="-285750" algn="just"/>
            <a:endParaRPr lang="en-US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Problem Statement Title -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Develop a Smart Yoga Mat integrated with Artificial Intelligence (AI) capabilities to support smart watch integration for tracking progress and provide curated yoga content by experts, while ensuring its affordability.</a:t>
            </a:r>
            <a:endParaRPr lang="en-US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1800" b="1" dirty="0">
              <a:latin typeface="+mj-lt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Theme -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MedTech / BioTech / HealthTech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PS Category -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itchFamily="34" charset="0"/>
              </a:rPr>
              <a:t> Hardware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Team ID -</a:t>
            </a:r>
          </a:p>
          <a:p>
            <a:pPr marL="285750" indent="-285750" algn="just"/>
            <a:endParaRPr lang="en-US" sz="18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Team Name -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System 404</a:t>
            </a:r>
            <a:endParaRPr lang="en-IN" sz="1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404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02F6C2-601B-5691-9EC3-C32A94855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152654"/>
              </p:ext>
            </p:extLst>
          </p:nvPr>
        </p:nvGraphicFramePr>
        <p:xfrm>
          <a:off x="326922" y="1182892"/>
          <a:ext cx="11538154" cy="513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404</a:t>
            </a:r>
            <a:endParaRPr lang="en-IN" dirty="0"/>
          </a:p>
        </p:txBody>
      </p:sp>
      <p:sp>
        <p:nvSpPr>
          <p:cNvPr id="1043" name="AutoShape 19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5" name="AutoShape 21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AutoShape 23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AutoShape 25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AutoShape 27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AutoShape 29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5" name="AutoShape 31" descr="Firebase | Google's Mobile and Web App Development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9" name="AutoShape 35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1" name="AutoShape 37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3" name="AutoShape 39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5" name="AutoShape 41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7" name="AutoShape 43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9" name="AutoShape 45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1" name="AutoShape 47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3" name="AutoShape 49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5" name="AutoShape 51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7" name="AutoShape 53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9" name="AutoShape 55" descr="Introduction to MongoDB and Studio 3T | Studio 3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1781" y="3836099"/>
            <a:ext cx="3948705" cy="2339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itchFamily="34" charset="0"/>
                <a:cs typeface="Arial" pitchFamily="34" charset="0"/>
              </a:rPr>
              <a:t>Technology Stack: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FB48A-02CC-3D8A-1A42-FEA45D5D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225" y="1224376"/>
            <a:ext cx="1961255" cy="97199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335801" y="3183392"/>
            <a:ext cx="2024033" cy="523220"/>
            <a:chOff x="9029205" y="2842195"/>
            <a:chExt cx="226140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386560-88C7-1C82-3C01-AD8398F8D30D}"/>
                </a:ext>
              </a:extLst>
            </p:cNvPr>
            <p:cNvSpPr txBox="1"/>
            <p:nvPr/>
          </p:nvSpPr>
          <p:spPr>
            <a:xfrm>
              <a:off x="9314330" y="2842195"/>
              <a:ext cx="1976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Pressure Sensor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Capacitive Sensor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1C5634-CB91-67ED-0929-E958ABC4DE99}"/>
                </a:ext>
              </a:extLst>
            </p:cNvPr>
            <p:cNvSpPr/>
            <p:nvPr/>
          </p:nvSpPr>
          <p:spPr>
            <a:xfrm>
              <a:off x="9029205" y="2901740"/>
              <a:ext cx="183519" cy="16396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B685F5-E553-B220-B94D-B2C44BA8648C}"/>
                </a:ext>
              </a:extLst>
            </p:cNvPr>
            <p:cNvSpPr/>
            <p:nvPr/>
          </p:nvSpPr>
          <p:spPr>
            <a:xfrm>
              <a:off x="9029205" y="3144170"/>
              <a:ext cx="183519" cy="16396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6B250F2-400B-1ABD-0E42-A63550052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59580"/>
            <a:ext cx="3154662" cy="53801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77456-83CA-C556-EB4B-FA9989031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249" y="1230451"/>
            <a:ext cx="2084059" cy="93798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154662" y="2267507"/>
            <a:ext cx="5050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16:1 Multiplexer : </a:t>
            </a:r>
            <a:r>
              <a:rPr lang="en-US" dirty="0"/>
              <a:t>Used for getting single </a:t>
            </a:r>
            <a:r>
              <a:rPr lang="en-US" dirty="0" err="1"/>
              <a:t>i</a:t>
            </a:r>
            <a:r>
              <a:rPr lang="en-US" dirty="0"/>
              <a:t>/p for ESP32 from all sensor nodes. [</a:t>
            </a:r>
            <a:r>
              <a:rPr lang="en-US" b="1" dirty="0"/>
              <a:t>74HC4067 IC</a:t>
            </a:r>
            <a:r>
              <a:rPr lang="en-US" dirty="0"/>
              <a:t>]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Binary counter : </a:t>
            </a:r>
            <a:r>
              <a:rPr lang="en-US" dirty="0"/>
              <a:t>Used a 8 bit counter to count the sensor node o/p ’s . </a:t>
            </a:r>
            <a:r>
              <a:rPr lang="en-US" b="1" dirty="0"/>
              <a:t>[74HC590 IC]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Microcontroller : </a:t>
            </a:r>
            <a:r>
              <a:rPr lang="en-US" dirty="0"/>
              <a:t>Used efficient &amp; low-cost </a:t>
            </a:r>
            <a:r>
              <a:rPr lang="en-US" b="1" dirty="0"/>
              <a:t>ESP32</a:t>
            </a:r>
            <a:r>
              <a:rPr lang="en-US" dirty="0"/>
              <a:t> for large data collection and data sending to backend.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Capacitive Sensor : </a:t>
            </a:r>
            <a:r>
              <a:rPr lang="en-US" dirty="0"/>
              <a:t>Used for the asanas which don’t need pressure rather soft touch or proximity.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Pressure Sensor : </a:t>
            </a:r>
            <a:r>
              <a:rPr lang="en-US" dirty="0"/>
              <a:t>Used efficient embedded pressure sensors to generate a 2D pressure map.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Battery &amp; Charging module : </a:t>
            </a:r>
            <a:r>
              <a:rPr lang="en-US" dirty="0"/>
              <a:t>Used a separate battery case with 3 x 2000 mAh battery with 3.7v each with charging module for precautions.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653728" y="2513114"/>
            <a:ext cx="1011793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Circuit diagram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16018" y="2500757"/>
            <a:ext cx="1367602" cy="5847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Sensor</a:t>
            </a:r>
          </a:p>
          <a:p>
            <a:r>
              <a:rPr lang="en-US" sz="1600" dirty="0"/>
              <a:t>placement</a:t>
            </a:r>
          </a:p>
        </p:txBody>
      </p:sp>
      <p:cxnSp>
        <p:nvCxnSpPr>
          <p:cNvPr id="64" name="Elbow Connector 63"/>
          <p:cNvCxnSpPr>
            <a:stCxn id="55" idx="0"/>
            <a:endCxn id="52" idx="2"/>
          </p:cNvCxnSpPr>
          <p:nvPr/>
        </p:nvCxnSpPr>
        <p:spPr>
          <a:xfrm rot="16200000" flipV="1">
            <a:off x="8705114" y="2058603"/>
            <a:ext cx="344677" cy="564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cxnSpLocks/>
            <a:stCxn id="56" idx="0"/>
            <a:endCxn id="3" idx="2"/>
          </p:cNvCxnSpPr>
          <p:nvPr/>
        </p:nvCxnSpPr>
        <p:spPr>
          <a:xfrm rot="16200000" flipV="1">
            <a:off x="10960644" y="2161582"/>
            <a:ext cx="304384" cy="37396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4294" y="1117044"/>
            <a:ext cx="2149050" cy="116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5" name="Group 104"/>
          <p:cNvGrpSpPr/>
          <p:nvPr/>
        </p:nvGrpSpPr>
        <p:grpSpPr>
          <a:xfrm>
            <a:off x="8342151" y="4169690"/>
            <a:ext cx="3708335" cy="1921583"/>
            <a:chOff x="8342151" y="4169690"/>
            <a:chExt cx="3708335" cy="19215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342151" y="4274586"/>
              <a:ext cx="463893" cy="503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864700" y="4274588"/>
              <a:ext cx="481435" cy="503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471407" y="4274586"/>
              <a:ext cx="450477" cy="503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8400808" y="4985161"/>
              <a:ext cx="405236" cy="453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0073204" y="4274588"/>
              <a:ext cx="489158" cy="547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1533233" y="4317852"/>
              <a:ext cx="450476" cy="503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0649325" y="4300255"/>
              <a:ext cx="427528" cy="478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342151" y="5551296"/>
              <a:ext cx="405236" cy="453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5" name="Picture 11" descr="upload.wikimedia.org/wikipedia/commons/thumb/3/31/..."/>
            <p:cNvPicPr>
              <a:picLocks noChangeAspect="1" noChangeArrowheads="1"/>
            </p:cNvPicPr>
            <p:nvPr/>
          </p:nvPicPr>
          <p:blipFill>
            <a:blip r:embed="rId16"/>
            <a:srcRect t="11795" r="62346" b="9784"/>
            <a:stretch>
              <a:fillRect/>
            </a:stretch>
          </p:blipFill>
          <p:spPr bwMode="auto">
            <a:xfrm>
              <a:off x="8880518" y="4872267"/>
              <a:ext cx="540091" cy="566136"/>
            </a:xfrm>
            <a:prstGeom prst="rect">
              <a:avLst/>
            </a:prstGeom>
            <a:noFill/>
          </p:spPr>
        </p:pic>
        <p:pic>
          <p:nvPicPr>
            <p:cNvPr id="1037" name="Picture 13" descr="TensorFlow | Google Open Source Projects"/>
            <p:cNvPicPr>
              <a:picLocks noChangeAspect="1" noChangeArrowheads="1"/>
            </p:cNvPicPr>
            <p:nvPr/>
          </p:nvPicPr>
          <p:blipFill>
            <a:blip r:embed="rId17"/>
            <a:srcRect l="25949" r="23344"/>
            <a:stretch>
              <a:fillRect/>
            </a:stretch>
          </p:blipFill>
          <p:spPr bwMode="auto">
            <a:xfrm>
              <a:off x="9471407" y="4872267"/>
              <a:ext cx="507001" cy="626246"/>
            </a:xfrm>
            <a:prstGeom prst="rect">
              <a:avLst/>
            </a:prstGeom>
            <a:noFill/>
          </p:spPr>
        </p:pic>
        <p:pic>
          <p:nvPicPr>
            <p:cNvPr id="1039" name="Picture 15" descr="Review of &quot;OpenCV for Beginners&quot; Course from OpenCV.org"/>
            <p:cNvPicPr>
              <a:picLocks noChangeAspect="1" noChangeArrowheads="1"/>
            </p:cNvPicPr>
            <p:nvPr/>
          </p:nvPicPr>
          <p:blipFill>
            <a:blip r:embed="rId18"/>
            <a:srcRect l="25169" r="24123" b="24355"/>
            <a:stretch>
              <a:fillRect/>
            </a:stretch>
          </p:blipFill>
          <p:spPr bwMode="auto">
            <a:xfrm>
              <a:off x="9921883" y="4957770"/>
              <a:ext cx="576121" cy="480633"/>
            </a:xfrm>
            <a:prstGeom prst="rect">
              <a:avLst/>
            </a:prstGeom>
            <a:noFill/>
          </p:spPr>
        </p:pic>
        <p:pic>
          <p:nvPicPr>
            <p:cNvPr id="1041" name="Picture 17" descr="scikit-learn"/>
            <p:cNvPicPr>
              <a:picLocks noChangeAspect="1" noChangeArrowheads="1"/>
            </p:cNvPicPr>
            <p:nvPr/>
          </p:nvPicPr>
          <p:blipFill>
            <a:blip r:embed="rId19"/>
            <a:srcRect t="13509" b="15250"/>
            <a:stretch>
              <a:fillRect/>
            </a:stretch>
          </p:blipFill>
          <p:spPr bwMode="auto">
            <a:xfrm>
              <a:off x="11126449" y="4821693"/>
              <a:ext cx="924037" cy="736292"/>
            </a:xfrm>
            <a:prstGeom prst="rect">
              <a:avLst/>
            </a:prstGeom>
            <a:noFill/>
          </p:spPr>
        </p:pic>
        <p:pic>
          <p:nvPicPr>
            <p:cNvPr id="1057" name="Picture 33" descr="Firebase Brand Guidelines"/>
            <p:cNvPicPr>
              <a:picLocks noChangeAspect="1" noChangeArrowheads="1"/>
            </p:cNvPicPr>
            <p:nvPr/>
          </p:nvPicPr>
          <p:blipFill>
            <a:blip r:embed="rId20"/>
            <a:srcRect l="31140" t="16047" r="31014" b="38084"/>
            <a:stretch>
              <a:fillRect/>
            </a:stretch>
          </p:blipFill>
          <p:spPr bwMode="auto">
            <a:xfrm>
              <a:off x="11424863" y="5438403"/>
              <a:ext cx="481617" cy="652870"/>
            </a:xfrm>
            <a:prstGeom prst="rect">
              <a:avLst/>
            </a:prstGeom>
            <a:noFill/>
          </p:spPr>
        </p:pic>
        <p:pic>
          <p:nvPicPr>
            <p:cNvPr id="1083" name="Picture 59" descr="Streamlining Data Infrastructure: Setting Up MongoDB Replication Cluster on  AWS | by Vinayak Singoriya | Medium"/>
            <p:cNvPicPr>
              <a:picLocks noChangeAspect="1" noChangeArrowheads="1"/>
            </p:cNvPicPr>
            <p:nvPr/>
          </p:nvPicPr>
          <p:blipFill>
            <a:blip r:embed="rId21"/>
            <a:srcRect l="34543" t="13711" r="35328" b="32012"/>
            <a:stretch>
              <a:fillRect/>
            </a:stretch>
          </p:blipFill>
          <p:spPr bwMode="auto">
            <a:xfrm>
              <a:off x="11076853" y="4169690"/>
              <a:ext cx="435868" cy="702577"/>
            </a:xfrm>
            <a:prstGeom prst="rect">
              <a:avLst/>
            </a:prstGeom>
            <a:noFill/>
          </p:spPr>
        </p:pic>
        <p:pic>
          <p:nvPicPr>
            <p:cNvPr id="1085" name="Picture 61" descr="What is AWS and What can you do with it | by Kunal Yadav | Medium"/>
            <p:cNvPicPr>
              <a:picLocks noChangeAspect="1" noChangeArrowheads="1"/>
            </p:cNvPicPr>
            <p:nvPr/>
          </p:nvPicPr>
          <p:blipFill>
            <a:blip r:embed="rId22"/>
            <a:srcRect l="22752" r="21475"/>
            <a:stretch>
              <a:fillRect/>
            </a:stretch>
          </p:blipFill>
          <p:spPr bwMode="auto">
            <a:xfrm>
              <a:off x="10745756" y="5485262"/>
              <a:ext cx="554063" cy="583333"/>
            </a:xfrm>
            <a:prstGeom prst="rect">
              <a:avLst/>
            </a:prstGeom>
            <a:noFill/>
          </p:spPr>
        </p:pic>
        <p:pic>
          <p:nvPicPr>
            <p:cNvPr id="1087" name="Picture 63" descr="GitHub | San Francisco CA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10244481" y="5438402"/>
              <a:ext cx="501274" cy="560656"/>
            </a:xfrm>
            <a:prstGeom prst="rect">
              <a:avLst/>
            </a:prstGeom>
            <a:noFill/>
          </p:spPr>
        </p:pic>
        <p:pic>
          <p:nvPicPr>
            <p:cNvPr id="1089" name="Picture 65" descr="ESP32COM (@esp32com) / X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8864700" y="5507939"/>
              <a:ext cx="463741" cy="518677"/>
            </a:xfrm>
            <a:prstGeom prst="rect">
              <a:avLst/>
            </a:prstGeom>
            <a:noFill/>
          </p:spPr>
        </p:pic>
        <p:pic>
          <p:nvPicPr>
            <p:cNvPr id="1091" name="Picture 67" descr="File:R logo.svg - Wikimedia Commons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10498004" y="4957770"/>
              <a:ext cx="524783" cy="454806"/>
            </a:xfrm>
            <a:prstGeom prst="rect">
              <a:avLst/>
            </a:prstGeom>
            <a:noFill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9515999" y="5540823"/>
              <a:ext cx="657205" cy="45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4" name="TextBox 103"/>
          <p:cNvSpPr txBox="1"/>
          <p:nvPr/>
        </p:nvSpPr>
        <p:spPr>
          <a:xfrm>
            <a:off x="3154662" y="1530962"/>
            <a:ext cx="14478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Layer Diagram</a:t>
            </a:r>
          </a:p>
        </p:txBody>
      </p:sp>
      <p:cxnSp>
        <p:nvCxnSpPr>
          <p:cNvPr id="129" name="Elbow Connector 128"/>
          <p:cNvCxnSpPr>
            <a:stCxn id="104" idx="3"/>
            <a:endCxn id="4" idx="1"/>
          </p:cNvCxnSpPr>
          <p:nvPr/>
        </p:nvCxnSpPr>
        <p:spPr>
          <a:xfrm>
            <a:off x="4602462" y="1700239"/>
            <a:ext cx="5418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 AND 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404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20BE18-622A-0E03-59D0-431743A86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151454"/>
              </p:ext>
            </p:extLst>
          </p:nvPr>
        </p:nvGraphicFramePr>
        <p:xfrm>
          <a:off x="1" y="1224376"/>
          <a:ext cx="11785600" cy="4913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A0393A-519F-89A5-634E-216A7314312C}"/>
              </a:ext>
            </a:extLst>
          </p:cNvPr>
          <p:cNvSpPr txBox="1"/>
          <p:nvPr/>
        </p:nvSpPr>
        <p:spPr>
          <a:xfrm>
            <a:off x="2931243" y="4525114"/>
            <a:ext cx="6872668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low-cost embedded pressure and capacitive sensors with efficient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sensors with ML to achieve 2D and 3D posture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cost-effective box grid pattern for efficient sensor and wiring placement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D0B2463-C9A5-0427-28AA-6EACEC527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094660"/>
              </p:ext>
            </p:extLst>
          </p:nvPr>
        </p:nvGraphicFramePr>
        <p:xfrm>
          <a:off x="9907342" y="945575"/>
          <a:ext cx="2246575" cy="477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D2FD06-CFFE-28AD-4AB1-C10438BCE7CD}"/>
              </a:ext>
            </a:extLst>
          </p:cNvPr>
          <p:cNvSpPr txBox="1"/>
          <p:nvPr/>
        </p:nvSpPr>
        <p:spPr>
          <a:xfrm>
            <a:off x="10633096" y="2416117"/>
            <a:ext cx="75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sz="1400" b="1" dirty="0"/>
              <a:t>1640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A7F33D-C38A-5D86-99B3-73642F63DBCB}"/>
              </a:ext>
            </a:extLst>
          </p:cNvPr>
          <p:cNvSpPr txBox="1"/>
          <p:nvPr/>
        </p:nvSpPr>
        <p:spPr>
          <a:xfrm>
            <a:off x="10298462" y="5610653"/>
            <a:ext cx="1855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Note: For Mass Production it will be around 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₹1500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9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404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9413D4-D922-98A7-B502-0959E784D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013902"/>
              </p:ext>
            </p:extLst>
          </p:nvPr>
        </p:nvGraphicFramePr>
        <p:xfrm>
          <a:off x="329772" y="1103981"/>
          <a:ext cx="11519327" cy="525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50663"/>
            <a:ext cx="93853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itchFamily="34" charset="0"/>
                <a:hlinkClick r:id="rId3"/>
              </a:rPr>
              <a:t>https://www.tutorialspoint.com/binary-counter-in-digital-electronics</a:t>
            </a: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itchFamily="34" charset="0"/>
                <a:hlinkClick r:id="rId4"/>
              </a:rPr>
              <a:t>https://www.kaggle.com/datasets/niharika41298/yoga-poses-dataset</a:t>
            </a: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itchFamily="34" charset="0"/>
                <a:hlinkClick r:id="rId5"/>
              </a:rPr>
              <a:t>https://learn.bela.io/tutorials/pure-data/sensors/diy-pressure-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  <a:hlinkClick r:id="rId5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itchFamily="34" charset="0"/>
                <a:hlinkClick r:id="rId5"/>
              </a:rPr>
              <a:t>sensor/#:~:text=To%20make%20an%20FSR%2C%20sandwich,the%20side%20with%20the%20resistor</a:t>
            </a: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itchFamily="34" charset="0"/>
                <a:hlinkClick r:id="rId6"/>
              </a:rPr>
              <a:t>https://electronics.stackexchange.com/questions/331325/help-with-161-mux-ic-wiring</a:t>
            </a:r>
            <a:endParaRPr lang="en-US" sz="20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</TotalTime>
  <Words>775</Words>
  <Application>Microsoft Office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IDEA TITLE</vt:lpstr>
      <vt:lpstr>TECHNICAL  APPROACH</vt:lpstr>
      <vt:lpstr>FEASIBILITY  AND 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SUMIT BHAGAT</cp:lastModifiedBy>
  <cp:revision>193</cp:revision>
  <dcterms:created xsi:type="dcterms:W3CDTF">2013-12-12T18:46:50Z</dcterms:created>
  <dcterms:modified xsi:type="dcterms:W3CDTF">2024-09-06T17:00:13Z</dcterms:modified>
</cp:coreProperties>
</file>