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9" r:id="rId4"/>
    <p:sldId id="260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2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5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540E-295B-4FB9-B069-CDF7227E49F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003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1981200"/>
            <a:ext cx="4876800" cy="487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300" y="2273300"/>
            <a:ext cx="6502400" cy="952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US" sz="7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0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Pod with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ReplicationController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ReplicationController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ensure that a specified number of Pod replicas are always running at all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Pod created with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ReplicationController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automatically be replaced by new Pod if it fails, gets deleted or terminated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1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Pod with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ReplicationController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Pod Definition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0" y="1790700"/>
            <a:ext cx="367280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ReplicationController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-replication-controller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replicas: 3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selector: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-app-selector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template: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labels: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-app-selector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-app-container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-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7400" y="345269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-f &lt;your yml file&gt;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400" y="3991302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pod &lt;pod 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7400" y="454777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7400" y="5104238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--replica=5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/&lt;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37400" y="5660706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0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&amp; Deploying Pod with Deployments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Deploying Pod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6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1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54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Docker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 Architecture vs. Container Architecture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" y="4635142"/>
            <a:ext cx="3340100" cy="520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3900" y="4042012"/>
            <a:ext cx="3340100" cy="520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3448882"/>
            <a:ext cx="3340100" cy="520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3900" y="2855752"/>
            <a:ext cx="990600" cy="520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OS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73400" y="2855752"/>
            <a:ext cx="990600" cy="520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OS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8650" y="2855752"/>
            <a:ext cx="990600" cy="520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OS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900" y="2262622"/>
            <a:ext cx="990600" cy="520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ins</a:t>
            </a:r>
            <a:br>
              <a:rPr lang="en-US" dirty="0" smtClean="0"/>
            </a:br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98650" y="2262622"/>
            <a:ext cx="990600" cy="520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ins</a:t>
            </a:r>
            <a:br>
              <a:rPr lang="en-US" dirty="0" smtClean="0"/>
            </a:br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73400" y="2262622"/>
            <a:ext cx="990600" cy="520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ins</a:t>
            </a:r>
            <a:br>
              <a:rPr lang="en-US" dirty="0" smtClean="0"/>
            </a:br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390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9865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7340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24800" y="4044908"/>
            <a:ext cx="3340100" cy="520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924800" y="3451778"/>
            <a:ext cx="3340100" cy="520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24800" y="2858648"/>
            <a:ext cx="3340100" cy="520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Engine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24800" y="2262622"/>
            <a:ext cx="2165350" cy="520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ins</a:t>
            </a:r>
            <a:br>
              <a:rPr lang="en-US" dirty="0" smtClean="0"/>
            </a:br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274300" y="2262622"/>
            <a:ext cx="990600" cy="520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ins</a:t>
            </a:r>
            <a:br>
              <a:rPr lang="en-US" dirty="0" smtClean="0"/>
            </a:br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92480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A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09955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B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27430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</a:t>
            </a:r>
            <a:endParaRPr lang="en-US" dirty="0"/>
          </a:p>
        </p:txBody>
      </p:sp>
      <p:sp>
        <p:nvSpPr>
          <p:cNvPr id="31" name="Right Brace 30"/>
          <p:cNvSpPr/>
          <p:nvPr/>
        </p:nvSpPr>
        <p:spPr>
          <a:xfrm>
            <a:off x="4178300" y="1669492"/>
            <a:ext cx="419100" cy="1706960"/>
          </a:xfrm>
          <a:prstGeom prst="rightBrace">
            <a:avLst>
              <a:gd name="adj1" fmla="val 6287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>
            <a:off x="7451725" y="1669492"/>
            <a:ext cx="381000" cy="1113830"/>
          </a:xfrm>
          <a:prstGeom prst="leftBrace">
            <a:avLst>
              <a:gd name="adj1" fmla="val 516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84900" y="2005526"/>
            <a:ext cx="12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06079" y="233830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VMs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5664" y="5179136"/>
            <a:ext cx="17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VM Architecture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51464" y="4562712"/>
            <a:ext cx="235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 Architecture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399" y="5633766"/>
            <a:ext cx="372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Heavy weight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boot up time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24800" y="5633765"/>
            <a:ext cx="372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weight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less boot up time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4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Docker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terminologies in Docker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5200" y="2133600"/>
            <a:ext cx="1689100" cy="698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Dockerfile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5245100" y="2133600"/>
            <a:ext cx="1689100" cy="698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Image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9525000" y="2133600"/>
            <a:ext cx="1689100" cy="698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Container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9" idx="3"/>
            <a:endCxn id="40" idx="1"/>
          </p:cNvCxnSpPr>
          <p:nvPr/>
        </p:nvCxnSpPr>
        <p:spPr>
          <a:xfrm>
            <a:off x="2654300" y="2482850"/>
            <a:ext cx="25908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34200" y="2482850"/>
            <a:ext cx="25908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75000" y="2103478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build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39696" y="2103478"/>
            <a:ext cx="121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run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299" y="3114756"/>
            <a:ext cx="337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set of instructions to create the docker image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64049" y="3114756"/>
            <a:ext cx="325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complete package with you app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77249" y="3114756"/>
            <a:ext cx="325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 instance of the docker 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" y="5654756"/>
            <a:ext cx="1138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your docker image to use it in the subsequent Kubernetes tutorials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2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docker container orchestration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run 1 to N number of containers and it will manage the state of those containers: replication, auto scaling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easily move containers from one node to another in a cluster and it makes the maintenance easy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clusters can start with one node to thousands of nodes until you have hardware resources available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run any where: On-Premise, Public Cloud (AWS, GCP), Hybrid (Public &amp; Private)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popular docker orchestrators are: Docker Swarm (default to Docker),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8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required to run Kubernetes in local: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aslo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comes with Docker embedded in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line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are using Windows 10, then you can download Docker Desktop and enable Kubernetes on it and can download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134303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run our first Kubernetes Pod: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your docker image ready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the following commands: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2800" y="3024326"/>
            <a:ext cx="675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run &lt;your pod name&gt; --image=&lt;your docker image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2800" y="392602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pods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2800" y="4827726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pod &lt;your pod 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" y="5729426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Pod is the smallest deployable unit that runs container(s) inside it.</a:t>
            </a:r>
          </a:p>
        </p:txBody>
      </p:sp>
    </p:spTree>
    <p:extLst>
      <p:ext uri="{BB962C8B-B14F-4D97-AF65-F5344CB8AC3E}">
        <p14:creationId xmlns:p14="http://schemas.microsoft.com/office/powerpoint/2010/main" val="230885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937499" y="4978399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Architecture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5200" y="1092200"/>
            <a:ext cx="5257800" cy="1993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2200" y="2197100"/>
            <a:ext cx="4851400" cy="8064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6500" y="2279650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74900" y="2279650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43300" y="2286000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9200" y="1187965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iptables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92200" y="1620063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-proxy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092200" y="1187966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308100" y="265430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79600" y="265430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87500" y="265430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2200" y="270827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7000" y="270827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57450" y="270192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27711" y="230524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1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96672" y="230524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2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4510" y="230524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3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52520" y="243234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>
            <a:stCxn id="13" idx="3"/>
            <a:endCxn id="12" idx="1"/>
          </p:cNvCxnSpPr>
          <p:nvPr/>
        </p:nvCxnSpPr>
        <p:spPr>
          <a:xfrm flipV="1">
            <a:off x="2159000" y="1363920"/>
            <a:ext cx="2870200" cy="43209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663700" y="1535727"/>
            <a:ext cx="3365500" cy="74392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0"/>
          </p:cNvCxnSpPr>
          <p:nvPr/>
        </p:nvCxnSpPr>
        <p:spPr>
          <a:xfrm flipH="1">
            <a:off x="2832100" y="1546582"/>
            <a:ext cx="2197100" cy="73306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1" idx="0"/>
          </p:cNvCxnSpPr>
          <p:nvPr/>
        </p:nvCxnSpPr>
        <p:spPr>
          <a:xfrm flipH="1">
            <a:off x="4000500" y="1535727"/>
            <a:ext cx="1028700" cy="75027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200" y="3251715"/>
            <a:ext cx="5257800" cy="1993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92200" y="4356615"/>
            <a:ext cx="4851400" cy="8064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06500" y="4439165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374900" y="4439165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43300" y="4445515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29200" y="3347480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iptables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1092200" y="3779578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-proxy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1092200" y="3347481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1308100" y="481381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79600" y="481381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587500" y="481381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632200" y="486779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937000" y="486779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457450" y="486144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327711" y="446476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1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96672" y="446476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2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64510" y="446476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3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52520" y="4591862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/>
          <p:cNvCxnSpPr>
            <a:stCxn id="48" idx="3"/>
            <a:endCxn id="47" idx="1"/>
          </p:cNvCxnSpPr>
          <p:nvPr/>
        </p:nvCxnSpPr>
        <p:spPr>
          <a:xfrm flipV="1">
            <a:off x="2159000" y="3523435"/>
            <a:ext cx="2870200" cy="43209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4" idx="0"/>
          </p:cNvCxnSpPr>
          <p:nvPr/>
        </p:nvCxnSpPr>
        <p:spPr>
          <a:xfrm flipH="1">
            <a:off x="1663700" y="3695242"/>
            <a:ext cx="3365500" cy="74392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5" idx="0"/>
          </p:cNvCxnSpPr>
          <p:nvPr/>
        </p:nvCxnSpPr>
        <p:spPr>
          <a:xfrm flipH="1">
            <a:off x="2832100" y="3706097"/>
            <a:ext cx="2197100" cy="73306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6" idx="0"/>
          </p:cNvCxnSpPr>
          <p:nvPr/>
        </p:nvCxnSpPr>
        <p:spPr>
          <a:xfrm flipH="1">
            <a:off x="4000500" y="3695242"/>
            <a:ext cx="1028700" cy="75027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65200" y="5564147"/>
            <a:ext cx="5257800" cy="696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1092200" y="5912325"/>
            <a:ext cx="13652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730750" y="5912325"/>
            <a:ext cx="13652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901950" y="5912325"/>
            <a:ext cx="13652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09685" y="192916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1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9685" y="391062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2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9685" y="573819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N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Curved Connector 72"/>
          <p:cNvCxnSpPr>
            <a:stCxn id="12" idx="3"/>
            <a:endCxn id="47" idx="3"/>
          </p:cNvCxnSpPr>
          <p:nvPr/>
        </p:nvCxnSpPr>
        <p:spPr>
          <a:xfrm>
            <a:off x="6096000" y="1363920"/>
            <a:ext cx="12700" cy="2159515"/>
          </a:xfrm>
          <a:prstGeom prst="curvedConnector3">
            <a:avLst>
              <a:gd name="adj1" fmla="val 3200000"/>
            </a:avLst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819899" y="2736850"/>
            <a:ext cx="1066800" cy="46011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LB</a:t>
            </a:r>
            <a:endParaRPr lang="en-US" sz="1600" b="1" dirty="0"/>
          </a:p>
        </p:txBody>
      </p:sp>
      <p:sp>
        <p:nvSpPr>
          <p:cNvPr id="76" name="Rectangle 75"/>
          <p:cNvSpPr/>
          <p:nvPr/>
        </p:nvSpPr>
        <p:spPr>
          <a:xfrm>
            <a:off x="8712200" y="2736850"/>
            <a:ext cx="1066800" cy="46011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sz="1600" b="1" dirty="0"/>
          </a:p>
        </p:txBody>
      </p:sp>
      <p:cxnSp>
        <p:nvCxnSpPr>
          <p:cNvPr id="78" name="Elbow Connector 77"/>
          <p:cNvCxnSpPr>
            <a:stCxn id="75" idx="0"/>
            <a:endCxn id="12" idx="3"/>
          </p:cNvCxnSpPr>
          <p:nvPr/>
        </p:nvCxnSpPr>
        <p:spPr>
          <a:xfrm rot="16200000" flipV="1">
            <a:off x="6038185" y="1421735"/>
            <a:ext cx="1372930" cy="1257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5" idx="2"/>
            <a:endCxn id="47" idx="3"/>
          </p:cNvCxnSpPr>
          <p:nvPr/>
        </p:nvCxnSpPr>
        <p:spPr>
          <a:xfrm rot="5400000">
            <a:off x="6561416" y="2731551"/>
            <a:ext cx="326469" cy="1257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6" idx="1"/>
            <a:endCxn id="75" idx="3"/>
          </p:cNvCxnSpPr>
          <p:nvPr/>
        </p:nvCxnSpPr>
        <p:spPr>
          <a:xfrm flipH="1">
            <a:off x="7886699" y="2966908"/>
            <a:ext cx="825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5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750207"/>
            <a:ext cx="10217150" cy="466583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Architecture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1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Pod with Pod Definition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0" y="1790700"/>
            <a:ext cx="263565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Pod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labels: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7400" y="345269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-f &lt;your yml file&gt;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4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558</Words>
  <Application>Microsoft Office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Subhadeep Sen</dc:creator>
  <cp:lastModifiedBy>Subhadeep Sen</cp:lastModifiedBy>
  <cp:revision>138</cp:revision>
  <dcterms:created xsi:type="dcterms:W3CDTF">2020-07-15T18:49:41Z</dcterms:created>
  <dcterms:modified xsi:type="dcterms:W3CDTF">2020-07-16T19:46:07Z</dcterms:modified>
</cp:coreProperties>
</file>