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0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F641-4CB5-4771-BA2B-56CB7E7C43D6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18AB-ADA3-4EDC-B51B-86B4A8D2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1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6085" y="433758"/>
            <a:ext cx="11298477" cy="5974915"/>
          </a:xfrm>
          <a:prstGeom prst="rect">
            <a:avLst/>
          </a:prstGeom>
          <a:solidFill>
            <a:schemeClr val="bg1"/>
          </a:solidFill>
          <a:ln w="889000">
            <a:solidFill>
              <a:srgbClr val="10C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323" y="2020831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800" b="1" dirty="0" smtClean="0">
                <a:solidFill>
                  <a:srgbClr val="1B6367"/>
                </a:solidFill>
                <a:latin typeface="Footlight MT Light" panose="0204060206030A020304" pitchFamily="18" charset="0"/>
                <a:cs typeface="Arial" panose="020B0604020202020204" pitchFamily="34" charset="0"/>
              </a:rPr>
              <a:t>Spring </a:t>
            </a:r>
          </a:p>
          <a:p>
            <a:pPr algn="ctr"/>
            <a:r>
              <a:rPr lang="en-US" sz="8800" b="1" dirty="0" smtClean="0">
                <a:solidFill>
                  <a:srgbClr val="1B6367"/>
                </a:solidFill>
                <a:latin typeface="Footlight MT Light" panose="0204060206030A020304" pitchFamily="18" charset="0"/>
                <a:cs typeface="Arial" panose="020B0604020202020204" pitchFamily="34" charset="0"/>
              </a:rPr>
              <a:t>MVC</a:t>
            </a:r>
            <a:endParaRPr lang="en-US" sz="8800" b="1" dirty="0">
              <a:solidFill>
                <a:srgbClr val="1B6367"/>
              </a:solidFill>
              <a:latin typeface="Footlight MT Light" panose="0204060206030A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6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39036"/>
          </a:xfrm>
          <a:prstGeom prst="rect">
            <a:avLst/>
          </a:prstGeom>
          <a:solidFill>
            <a:srgbClr val="10C0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and JSP Flow</a:t>
            </a:r>
          </a:p>
        </p:txBody>
      </p:sp>
      <p:sp>
        <p:nvSpPr>
          <p:cNvPr id="4" name="Oval 3"/>
          <p:cNvSpPr/>
          <p:nvPr/>
        </p:nvSpPr>
        <p:spPr>
          <a:xfrm>
            <a:off x="2260048" y="2240512"/>
            <a:ext cx="1485900" cy="14224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 rot="16200000">
            <a:off x="5133628" y="2466554"/>
            <a:ext cx="505557" cy="63627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Web.xml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08438" y="1394663"/>
            <a:ext cx="2028092" cy="536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 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08438" y="2303362"/>
            <a:ext cx="2028092" cy="536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Logout 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08438" y="3212061"/>
            <a:ext cx="2028092" cy="536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08438" y="4120760"/>
            <a:ext cx="2028092" cy="536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Remove 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2912" y="2839690"/>
            <a:ext cx="10922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56581" y="2839690"/>
            <a:ext cx="89672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56582" y="3212061"/>
            <a:ext cx="89671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45948" y="3212061"/>
            <a:ext cx="12617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7229" y="2531913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Request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7376" y="325172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Response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7701" y="2316470"/>
            <a:ext cx="9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Requested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Controller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39036"/>
          </a:xfrm>
          <a:prstGeom prst="rect">
            <a:avLst/>
          </a:prstGeom>
          <a:solidFill>
            <a:srgbClr val="10C0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 Flow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2836" y="2263139"/>
            <a:ext cx="1485900" cy="14224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 rot="16200000">
            <a:off x="3676416" y="2489181"/>
            <a:ext cx="505557" cy="63627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Web.xml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87926" y="2602522"/>
            <a:ext cx="2799471" cy="900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Front Controller / Dispatcher Servlet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324537" y="1417290"/>
            <a:ext cx="2028092" cy="536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 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324537" y="2325989"/>
            <a:ext cx="2028092" cy="536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Logout 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24537" y="3234688"/>
            <a:ext cx="2028092" cy="536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324537" y="4143387"/>
            <a:ext cx="2028092" cy="536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Remove 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 rot="16200000">
            <a:off x="6240393" y="3370194"/>
            <a:ext cx="616039" cy="232097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springMVC-servlet.xml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6548412" y="5249283"/>
            <a:ext cx="2000740" cy="102258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Resolver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2862317"/>
            <a:ext cx="10922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34802" y="2862317"/>
            <a:ext cx="101912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72680" y="2862317"/>
            <a:ext cx="89672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72681" y="3234688"/>
            <a:ext cx="89671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34804" y="3234688"/>
            <a:ext cx="101912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88736" y="3234688"/>
            <a:ext cx="12617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42838" y="3582128"/>
            <a:ext cx="0" cy="5612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911857" y="3533527"/>
            <a:ext cx="0" cy="199430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77419" y="4838701"/>
            <a:ext cx="0" cy="7873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60017" y="2554540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Request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00164" y="327435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Response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0641" y="327435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Response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83409" y="3257951"/>
            <a:ext cx="1020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View Name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Modal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1493" y="2554540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Request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13800" y="2339097"/>
            <a:ext cx="9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Requested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Controller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8494" y="3533527"/>
            <a:ext cx="1447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Search Controller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View Name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1648" y="4671197"/>
            <a:ext cx="142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View with Modal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As Response</a:t>
            </a:r>
          </a:p>
        </p:txBody>
      </p:sp>
    </p:spTree>
    <p:extLst>
      <p:ext uri="{BB962C8B-B14F-4D97-AF65-F5344CB8AC3E}">
        <p14:creationId xmlns:p14="http://schemas.microsoft.com/office/powerpoint/2010/main" val="15837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6085" y="433758"/>
            <a:ext cx="11298477" cy="5974915"/>
          </a:xfrm>
          <a:prstGeom prst="rect">
            <a:avLst/>
          </a:prstGeom>
          <a:solidFill>
            <a:schemeClr val="bg1"/>
          </a:solidFill>
          <a:ln w="889000">
            <a:solidFill>
              <a:srgbClr val="10C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323" y="269794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800" b="1" dirty="0" smtClean="0">
                <a:solidFill>
                  <a:srgbClr val="1B6367"/>
                </a:solidFill>
                <a:latin typeface="Footlight MT Light" panose="0204060206030A020304" pitchFamily="18" charset="0"/>
                <a:cs typeface="Arial" panose="020B0604020202020204" pitchFamily="34" charset="0"/>
              </a:rPr>
              <a:t>Thank You</a:t>
            </a:r>
            <a:endParaRPr lang="en-US" sz="8800" b="1" dirty="0">
              <a:solidFill>
                <a:srgbClr val="1B6367"/>
              </a:solidFill>
              <a:latin typeface="Footlight MT Light" panose="0204060206030A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4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Subhadeep Sen</dc:creator>
  <cp:lastModifiedBy>Subhadeep Sen</cp:lastModifiedBy>
  <cp:revision>3</cp:revision>
  <dcterms:created xsi:type="dcterms:W3CDTF">2018-11-03T18:53:36Z</dcterms:created>
  <dcterms:modified xsi:type="dcterms:W3CDTF">2018-11-07T10:07:03Z</dcterms:modified>
</cp:coreProperties>
</file>