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66" r:id="rId4"/>
    <p:sldId id="265" r:id="rId5"/>
    <p:sldId id="269" r:id="rId6"/>
    <p:sldId id="264" r:id="rId7"/>
    <p:sldId id="272" r:id="rId8"/>
    <p:sldId id="263" r:id="rId9"/>
    <p:sldId id="262" r:id="rId10"/>
    <p:sldId id="267" r:id="rId11"/>
    <p:sldId id="261" r:id="rId12"/>
    <p:sldId id="259" r:id="rId13"/>
    <p:sldId id="273" r:id="rId14"/>
    <p:sldId id="276" r:id="rId15"/>
    <p:sldId id="271" r:id="rId16"/>
    <p:sldId id="258" r:id="rId17"/>
    <p:sldId id="278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4DCD-63C7-4574-8027-C4968429C437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587-F5C4-4728-A586-EC215E355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4DCD-63C7-4574-8027-C4968429C437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587-F5C4-4728-A586-EC215E355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4DCD-63C7-4574-8027-C4968429C437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587-F5C4-4728-A586-EC215E355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4DCD-63C7-4574-8027-C4968429C437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587-F5C4-4728-A586-EC215E355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4DCD-63C7-4574-8027-C4968429C437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587-F5C4-4728-A586-EC215E355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4DCD-63C7-4574-8027-C4968429C437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587-F5C4-4728-A586-EC215E355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4DCD-63C7-4574-8027-C4968429C437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587-F5C4-4728-A586-EC215E355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4DCD-63C7-4574-8027-C4968429C437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587-F5C4-4728-A586-EC215E355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4DCD-63C7-4574-8027-C4968429C437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587-F5C4-4728-A586-EC215E355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4DCD-63C7-4574-8027-C4968429C437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587-F5C4-4728-A586-EC215E355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4DCD-63C7-4574-8027-C4968429C437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8587-F5C4-4728-A586-EC215E355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4DCD-63C7-4574-8027-C4968429C437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8587-F5C4-4728-A586-EC215E355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latin typeface="Times New Roman" pitchFamily="18" charset="0"/>
                <a:cs typeface="Times New Roman" pitchFamily="18" charset="0"/>
              </a:rPr>
              <a:t>Design and Development of Smart Switching System for Controlling Home Appliances</a:t>
            </a:r>
            <a:endParaRPr lang="en-US" sz="55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7" name="Picture 1" descr="C:\Users\BlackEye\Desktop\New\Home Automation\images &amp; Datasheet\dim-bul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2325" y="3048000"/>
            <a:ext cx="2419350" cy="322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C:\Users\BlackEye\Desktop\New\Home Automation\images &amp; Datasheet\Light-Bulb-3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75" y="3048000"/>
            <a:ext cx="24003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DTMF Decoder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image.slidesharecdn.com/finalpresentation-140503032610-phpapp01/95/anti-helmet-theft-system-16-638.jpg?cb=13990977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458200" cy="55111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ight Brace 2"/>
          <p:cNvSpPr/>
          <p:nvPr/>
        </p:nvSpPr>
        <p:spPr>
          <a:xfrm>
            <a:off x="7772400" y="3962400"/>
            <a:ext cx="685800" cy="1295400"/>
          </a:xfrm>
          <a:prstGeom prst="rightBrace">
            <a:avLst>
              <a:gd name="adj1" fmla="val 18137"/>
              <a:gd name="adj2" fmla="val 5103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78053" y="441004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O/P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DIAC and TRIAC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http://2.bp.blogspot.com/_iQK27ubISZc/TU-kRIOrRoI/AAAAAAAABLs/umQOdbIkCFY/s1600/triac_symbo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886199"/>
            <a:ext cx="4286250" cy="2971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2" name="Picture 4" descr="http://www.expertsmind.com/CMSImages/1960_Dia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86200"/>
            <a:ext cx="4114800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0" y="91440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This is a bidirectional switching diode used mainly in firing TRIACS in AC control circuits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Unlike a Transistor but without any gate or base terminal.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TRIAC is similar to DIAC but it has a control connection which is the gate terminal.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TRIAC helps to control AC voltage between zero to full power.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Circuit Diagram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8763000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Steps of Operation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8915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Make a call to the system’s number (generally it is a phone number).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Wait for two Rings and the call will be automatically received by the system.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Chose the appropriate key for a particular appliance to make it  turned on/off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Press the status key to know the current status of the appliance.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endParaRPr lang="en-US" sz="2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3900" y="1588993"/>
            <a:ext cx="3200401" cy="40386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953000" y="1958784"/>
            <a:ext cx="3943350" cy="322729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6200000">
            <a:off x="681113" y="4500488"/>
            <a:ext cx="1562100" cy="333523"/>
          </a:xfrm>
          <a:prstGeom prst="rightArrow">
            <a:avLst>
              <a:gd name="adj1" fmla="val 16127"/>
              <a:gd name="adj2" fmla="val 611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400000" flipV="1">
            <a:off x="2433713" y="2316459"/>
            <a:ext cx="1562100" cy="333523"/>
          </a:xfrm>
          <a:prstGeom prst="rightArrow">
            <a:avLst>
              <a:gd name="adj1" fmla="val 16127"/>
              <a:gd name="adj2" fmla="val 611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6200000">
            <a:off x="2818461" y="4603550"/>
            <a:ext cx="1326211" cy="352071"/>
          </a:xfrm>
          <a:prstGeom prst="rightArrow">
            <a:avLst>
              <a:gd name="adj1" fmla="val 16127"/>
              <a:gd name="adj2" fmla="val 611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 flipV="1">
            <a:off x="7099488" y="2070286"/>
            <a:ext cx="964830" cy="228601"/>
          </a:xfrm>
          <a:prstGeom prst="rightArrow">
            <a:avLst>
              <a:gd name="adj1" fmla="val 16127"/>
              <a:gd name="adj2" fmla="val 611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4782812" y="4586705"/>
            <a:ext cx="1407175" cy="304796"/>
          </a:xfrm>
          <a:prstGeom prst="rightArrow">
            <a:avLst>
              <a:gd name="adj1" fmla="val 16127"/>
              <a:gd name="adj2" fmla="val 611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31153" y="1302060"/>
            <a:ext cx="240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Microcontroller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078" y="5442691"/>
            <a:ext cx="1819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GSM Board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7310" y="5442691"/>
            <a:ext cx="1388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DTMF Decoder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2805" y="5442691"/>
            <a:ext cx="1388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Bulb Holder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62729" y="1246678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DIAC &amp; TRIAC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65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Other Applications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95400"/>
            <a:ext cx="68061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Industrial Appliances Controlling</a:t>
            </a:r>
          </a:p>
          <a:p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Street Light Controlling</a:t>
            </a:r>
          </a:p>
          <a:p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And Other AC appliances Controlling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229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latin typeface="Arial" pitchFamily="34" charset="0"/>
                <a:cs typeface="Arial" pitchFamily="34" charset="0"/>
              </a:rPr>
              <a:t>By this project we have intended to reduce the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complexities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of modern life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 As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I have said earlier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that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By using our system one can check the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status of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the household appliances and operate them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even from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a remote location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 This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helps a person to keep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his/her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pace of life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intact, in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this fast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moving world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1042557"/>
            <a:ext cx="8763000" cy="5011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SIM900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http://probots.co.in/Manuals/SIM900%20GSM%20Modem%20-	%20Starter%20Guide.pdf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SIM900 AT Commands Manual:        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www.propox.com/download/docs/SIM900_AT.pdf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89C51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Datasheet with Instruction Set:         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http://www.atmel.com/images/doc0313.pdf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DTMF Decoder: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www.ece.usu.edu/ece_store/spec/HT9170.pdf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Optoisolator: 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kubuntu.free.fr/wiki/data/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/moc3041.pdf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Triac: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	www.nxp.com/documents/data_sheet/BT136_SERIES.pdf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1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438400"/>
            <a:ext cx="582403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8200" dirty="0" smtClean="0">
                <a:latin typeface="Algerian" pitchFamily="82" charset="0"/>
              </a:rPr>
              <a:t>Thank you</a:t>
            </a:r>
            <a:endParaRPr lang="en-US" sz="8200" dirty="0">
              <a:latin typeface="Algerian" pitchFamily="82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015663"/>
            <a:ext cx="4875213" cy="565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SzPct val="100000"/>
              <a:buFont typeface="Wingdings" pitchFamily="2" charset="2"/>
              <a:buChar char="l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Char char="l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Char char="l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Char char="l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Char char="l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OVERVIEW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89C52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Char char="l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OVERVIEW OF GSM 900</a:t>
            </a: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Char char="l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DTMF DECODER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Char char="l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DIAC &amp; TRIAC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Char char="l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CIRCUIT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Char char="l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STEPS OF OPERATION</a:t>
            </a: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Char char="l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Char char="l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Char char="l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Char char="l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56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43000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Arial" pitchFamily="34" charset="0"/>
                <a:cs typeface="Arial" pitchFamily="34" charset="0"/>
              </a:rPr>
              <a:t>This project will make your Home a digital system and will give the digital features. In this project, one can control,  monitor and remotely access the home appliances and turn them on/off through a daily and most often used device which is our mobile phone and you can also check the status whether they are switched on/off. The old traditional switch board will be replaced by a digital board. It will also help one to keep away from electric shock.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24000"/>
            <a:ext cx="92963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main objectives of this project are to –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Control home appliances using cellular phone.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Become Independent of Location.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Know the current status of home appliances.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015663"/>
            <a:ext cx="8620125" cy="55375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Required Components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71600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Microcontroller</a:t>
            </a:r>
          </a:p>
          <a:p>
            <a:endParaRPr lang="en-US" sz="3200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GSM Module</a:t>
            </a:r>
          </a:p>
          <a:p>
            <a:endParaRPr lang="en-US" sz="3200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DTMF Decoder</a:t>
            </a:r>
          </a:p>
          <a:p>
            <a:endParaRPr lang="en-US" sz="3200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DIAC </a:t>
            </a:r>
          </a:p>
          <a:p>
            <a:endParaRPr lang="en-US" sz="3200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TRIAC</a:t>
            </a:r>
          </a:p>
          <a:p>
            <a:pPr>
              <a:buFont typeface="Wingdings" pitchFamily="2" charset="2"/>
              <a:buChar char="Ø"/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And Others (Resistors, Capacitors, Crystals)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6220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NSimSun" pitchFamily="49" charset="-122"/>
                <a:ea typeface="NSimSun" pitchFamily="49" charset="-122"/>
                <a:cs typeface="Times New Roman" pitchFamily="18" charset="0"/>
              </a:rPr>
              <a:t>A Brief Descriptions of the Components</a:t>
            </a:r>
            <a:endParaRPr lang="en-US" sz="4000" b="1" dirty="0" smtClean="0">
              <a:latin typeface="NSimSun" pitchFamily="49" charset="-122"/>
              <a:ea typeface="NSimSun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Microcontroller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http://www.8051projects.info/images/89c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066800"/>
            <a:ext cx="4257627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1066800"/>
            <a:ext cx="48077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4K Bytes of In-System 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Reprogrammable Flash 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Memory – Endurance: 1,000 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Write/Erase Cycles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Crystal: 0 Hz to 24 MHz</a:t>
            </a:r>
          </a:p>
          <a:p>
            <a:pPr>
              <a:buFont typeface="Wingdings" pitchFamily="2" charset="2"/>
              <a:buChar char="Ø"/>
            </a:pPr>
            <a:r>
              <a:rPr lang="sv-SE" sz="2400" b="1" dirty="0" smtClean="0">
                <a:latin typeface="Arial" pitchFamily="34" charset="0"/>
                <a:cs typeface="Arial" pitchFamily="34" charset="0"/>
              </a:rPr>
              <a:t>128 byte of RAM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32 Programmable I/O Lines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Two 16-bit Timer/Counters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Six Interrupt Sources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Programmable Serial Channel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Low-power Idle and 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Power-down Modes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GSM SIM900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http://www.elementzonline.com/ebayImages/SIM900A_GSM_mod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686800" cy="594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443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NSimSun</vt:lpstr>
      <vt:lpstr>Algerian</vt:lpstr>
      <vt:lpstr>Arial</vt:lpstr>
      <vt:lpstr>Arial Black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BlackEye</dc:creator>
  <cp:lastModifiedBy>Subhadeep Sen</cp:lastModifiedBy>
  <cp:revision>101</cp:revision>
  <dcterms:created xsi:type="dcterms:W3CDTF">2016-02-17T19:18:41Z</dcterms:created>
  <dcterms:modified xsi:type="dcterms:W3CDTF">2018-08-05T19:17:52Z</dcterms:modified>
</cp:coreProperties>
</file>