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Oswald Regular"/>
      <p:regular r:id="rId10"/>
      <p:bold r:id="rId11"/>
    </p:embeddedFont>
    <p:embeddedFont>
      <p:font typeface="BenchNine"/>
      <p:regular r:id="rId12"/>
      <p:bold r:id="rId13"/>
    </p:embeddedFont>
    <p:embeddedFont>
      <p:font typeface="Spectral"/>
      <p:regular r:id="rId14"/>
      <p:bold r:id="rId15"/>
      <p:italic r:id="rId16"/>
      <p:boldItalic r:id="rId17"/>
    </p:embeddedFont>
    <p:embeddedFont>
      <p:font typeface="Advent Pro Light"/>
      <p:regular r:id="rId18"/>
      <p:bold r:id="rId19"/>
    </p:embeddedFont>
    <p:embeddedFont>
      <p:font typeface="Advent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dventPro-regular.fntdata"/><Relationship Id="rId21" Type="http://schemas.openxmlformats.org/officeDocument/2006/relationships/font" Target="fonts/AdventPro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font" Target="fonts/OswaldRegular-bold.fntdata"/><Relationship Id="rId10" Type="http://schemas.openxmlformats.org/officeDocument/2006/relationships/font" Target="fonts/OswaldRegular-regular.fntdata"/><Relationship Id="rId13" Type="http://schemas.openxmlformats.org/officeDocument/2006/relationships/font" Target="fonts/BenchNine-bold.fntdata"/><Relationship Id="rId12" Type="http://schemas.openxmlformats.org/officeDocument/2006/relationships/font" Target="fonts/BenchNine-regular.fntdata"/><Relationship Id="rId15" Type="http://schemas.openxmlformats.org/officeDocument/2006/relationships/font" Target="fonts/Spectral-bold.fntdata"/><Relationship Id="rId14" Type="http://schemas.openxmlformats.org/officeDocument/2006/relationships/font" Target="fonts/Spectral-regular.fntdata"/><Relationship Id="rId17" Type="http://schemas.openxmlformats.org/officeDocument/2006/relationships/font" Target="fonts/Spectral-boldItalic.fntdata"/><Relationship Id="rId16" Type="http://schemas.openxmlformats.org/officeDocument/2006/relationships/font" Target="fonts/Spectral-italic.fntdata"/><Relationship Id="rId19" Type="http://schemas.openxmlformats.org/officeDocument/2006/relationships/font" Target="fonts/AdventProLight-bold.fntdata"/><Relationship Id="rId18" Type="http://schemas.openxmlformats.org/officeDocument/2006/relationships/font" Target="fonts/AdventPro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727c59923_0_630:notes"/>
          <p:cNvSpPr/>
          <p:nvPr>
            <p:ph idx="2" type="sldImg"/>
          </p:nvPr>
        </p:nvSpPr>
        <p:spPr>
          <a:xfrm>
            <a:off x="1144327" y="685781"/>
            <a:ext cx="456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727c59923_0_630:notes"/>
          <p:cNvSpPr txBox="1"/>
          <p:nvPr>
            <p:ph idx="1" type="body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d727c59923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d727c59923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d727c5992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d727c599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LIST">
  <p:cSld name="OBJECT_3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720144" y="467975"/>
            <a:ext cx="7703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720144" y="1273211"/>
            <a:ext cx="7703700" cy="3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A000"/>
              </a:buClr>
              <a:buSzPts val="1200"/>
              <a:buFont typeface="Anaheim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OBJECT_1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4" name="Google Shape;64;p17"/>
          <p:cNvSpPr txBox="1"/>
          <p:nvPr>
            <p:ph idx="1" type="subTitle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i="0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1" type="subTitle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 and Content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0" name="Google Shape;70;p19"/>
          <p:cNvSpPr txBox="1"/>
          <p:nvPr>
            <p:ph idx="1" type="subTitle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2" type="title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2" name="Google Shape;72;p19"/>
          <p:cNvSpPr txBox="1"/>
          <p:nvPr>
            <p:ph idx="3" type="subTitle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4" type="title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" name="Google Shape;74;p19"/>
          <p:cNvSpPr txBox="1"/>
          <p:nvPr>
            <p:ph idx="5" type="subTitle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hasCustomPrompt="1" idx="6" type="title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6" name="Google Shape;76;p19"/>
          <p:cNvSpPr txBox="1"/>
          <p:nvPr>
            <p:ph hasCustomPrompt="1" idx="7" type="title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7" name="Google Shape;77;p19"/>
          <p:cNvSpPr txBox="1"/>
          <p:nvPr>
            <p:ph hasCustomPrompt="1" idx="8" type="title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8" name="Google Shape;78;p19"/>
          <p:cNvSpPr txBox="1"/>
          <p:nvPr>
            <p:ph idx="9" type="title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9" name="Google Shape;79;p19"/>
          <p:cNvSpPr txBox="1"/>
          <p:nvPr>
            <p:ph idx="13" type="subTitle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hasCustomPrompt="1" idx="14" type="title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81" name="Google Shape;81;p19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5507">
          <p15:clr>
            <a:srgbClr val="F9AD4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ESIGN ">
  <p:cSld name="Two Content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1" type="subTitle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hasCustomPrompt="1" idx="2" type="title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">
  <p:cSld name="Title Slide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i="0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WO COLUMNS">
  <p:cSld name="CUSTOM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subTitle"/>
          </p:nvPr>
        </p:nvSpPr>
        <p:spPr>
          <a:xfrm>
            <a:off x="1495212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2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3" type="subTitle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4" type="title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HREE COLUMNS">
  <p:cSld name="CUSTOM_1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" type="subTitle"/>
          </p:nvPr>
        </p:nvSpPr>
        <p:spPr>
          <a:xfrm>
            <a:off x="1252500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98" name="Google Shape;98;p23"/>
          <p:cNvSpPr txBox="1"/>
          <p:nvPr>
            <p:ph idx="2" type="title"/>
          </p:nvPr>
        </p:nvSpPr>
        <p:spPr>
          <a:xfrm>
            <a:off x="3651315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3" type="subTitle"/>
          </p:nvPr>
        </p:nvSpPr>
        <p:spPr>
          <a:xfrm>
            <a:off x="3652223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00" name="Google Shape;100;p23"/>
          <p:cNvSpPr txBox="1"/>
          <p:nvPr>
            <p:ph idx="4" type="title"/>
          </p:nvPr>
        </p:nvSpPr>
        <p:spPr>
          <a:xfrm>
            <a:off x="6051952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5" type="subTitle"/>
          </p:nvPr>
        </p:nvSpPr>
        <p:spPr>
          <a:xfrm>
            <a:off x="6052849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02" name="Google Shape;102;p23"/>
          <p:cNvSpPr txBox="1"/>
          <p:nvPr>
            <p:ph idx="6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CUSTOM_12_1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 flipH="1">
            <a:off x="4279199" y="1809275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i="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4"/>
          <p:cNvSpPr txBox="1"/>
          <p:nvPr>
            <p:ph idx="1" type="subTitle"/>
          </p:nvPr>
        </p:nvSpPr>
        <p:spPr>
          <a:xfrm flipH="1">
            <a:off x="5937600" y="2508650"/>
            <a:ext cx="23895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5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828549" y="2120400"/>
            <a:ext cx="3211800" cy="90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&amp; TEXT">
  <p:cSld name="CUSTOM_6"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1864775" y="2366975"/>
            <a:ext cx="5414700" cy="60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1864775" y="3064625"/>
            <a:ext cx="54144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">
  <p:cSld name="CUSTOM_12_2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 flipH="1">
            <a:off x="1458000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3" name="Google Shape;113;p27"/>
          <p:cNvSpPr txBox="1"/>
          <p:nvPr>
            <p:ph idx="1" type="subTitle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  <p:sp>
        <p:nvSpPr>
          <p:cNvPr id="114" name="Google Shape;114;p27"/>
          <p:cNvSpPr txBox="1"/>
          <p:nvPr>
            <p:ph hasCustomPrompt="1" idx="2" type="title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">
  <p:cSld name="CUSTOM_8"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 1 ">
  <p:cSld name="CUSTOM_8_1_1_1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TEXT  ">
  <p:cSld name="CUSTOM_6_1_1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idx="1" type="subTitle"/>
          </p:nvPr>
        </p:nvSpPr>
        <p:spPr>
          <a:xfrm>
            <a:off x="1863725" y="2877100"/>
            <a:ext cx="5486100" cy="7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30"/>
          <p:cNvSpPr txBox="1"/>
          <p:nvPr>
            <p:ph hasCustomPrompt="1" type="title"/>
          </p:nvPr>
        </p:nvSpPr>
        <p:spPr>
          <a:xfrm>
            <a:off x="1587750" y="1763196"/>
            <a:ext cx="5968500" cy="11139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TEXT ">
  <p:cSld name="CUSTOM_5_1_1_1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idx="1" type="subTitle"/>
          </p:nvPr>
        </p:nvSpPr>
        <p:spPr>
          <a:xfrm>
            <a:off x="2219450" y="1638000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2" type="subTitle"/>
          </p:nvPr>
        </p:nvSpPr>
        <p:spPr>
          <a:xfrm>
            <a:off x="2219450" y="2830369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3" type="subTitle"/>
          </p:nvPr>
        </p:nvSpPr>
        <p:spPr>
          <a:xfrm>
            <a:off x="2219450" y="4045475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hasCustomPrompt="1" type="title"/>
          </p:nvPr>
        </p:nvSpPr>
        <p:spPr>
          <a:xfrm>
            <a:off x="1587750" y="940196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7" name="Google Shape;127;p31"/>
          <p:cNvSpPr txBox="1"/>
          <p:nvPr>
            <p:ph hasCustomPrompt="1" idx="4" type="title"/>
          </p:nvPr>
        </p:nvSpPr>
        <p:spPr>
          <a:xfrm>
            <a:off x="1587750" y="2148443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8" name="Google Shape;128;p31"/>
          <p:cNvSpPr txBox="1"/>
          <p:nvPr>
            <p:ph hasCustomPrompt="1" idx="5" type="title"/>
          </p:nvPr>
        </p:nvSpPr>
        <p:spPr>
          <a:xfrm>
            <a:off x="1587750" y="3347668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wo Content_1_1"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32"/>
          <p:cNvSpPr txBox="1"/>
          <p:nvPr>
            <p:ph idx="2" type="title"/>
          </p:nvPr>
        </p:nvSpPr>
        <p:spPr>
          <a:xfrm>
            <a:off x="96722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32"/>
          <p:cNvSpPr txBox="1"/>
          <p:nvPr>
            <p:ph idx="1" type="subTitle"/>
          </p:nvPr>
        </p:nvSpPr>
        <p:spPr>
          <a:xfrm>
            <a:off x="938850" y="2171175"/>
            <a:ext cx="18999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32"/>
          <p:cNvSpPr txBox="1"/>
          <p:nvPr>
            <p:ph idx="3" type="title"/>
          </p:nvPr>
        </p:nvSpPr>
        <p:spPr>
          <a:xfrm>
            <a:off x="633537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32"/>
          <p:cNvSpPr txBox="1"/>
          <p:nvPr>
            <p:ph idx="4" type="subTitle"/>
          </p:nvPr>
        </p:nvSpPr>
        <p:spPr>
          <a:xfrm>
            <a:off x="6336250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32"/>
          <p:cNvSpPr txBox="1"/>
          <p:nvPr>
            <p:ph idx="5" type="title"/>
          </p:nvPr>
        </p:nvSpPr>
        <p:spPr>
          <a:xfrm>
            <a:off x="3651301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32"/>
          <p:cNvSpPr txBox="1"/>
          <p:nvPr>
            <p:ph idx="6" type="subTitle"/>
          </p:nvPr>
        </p:nvSpPr>
        <p:spPr>
          <a:xfrm>
            <a:off x="3652175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32"/>
          <p:cNvSpPr txBox="1"/>
          <p:nvPr>
            <p:ph idx="7" type="title"/>
          </p:nvPr>
        </p:nvSpPr>
        <p:spPr>
          <a:xfrm>
            <a:off x="3651301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32"/>
          <p:cNvSpPr txBox="1"/>
          <p:nvPr>
            <p:ph idx="8" type="subTitle"/>
          </p:nvPr>
        </p:nvSpPr>
        <p:spPr>
          <a:xfrm>
            <a:off x="3652175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32"/>
          <p:cNvSpPr txBox="1"/>
          <p:nvPr>
            <p:ph idx="9" type="title"/>
          </p:nvPr>
        </p:nvSpPr>
        <p:spPr>
          <a:xfrm>
            <a:off x="966788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32"/>
          <p:cNvSpPr txBox="1"/>
          <p:nvPr>
            <p:ph idx="13" type="subTitle"/>
          </p:nvPr>
        </p:nvSpPr>
        <p:spPr>
          <a:xfrm>
            <a:off x="967663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32"/>
          <p:cNvSpPr txBox="1"/>
          <p:nvPr>
            <p:ph idx="14" type="title"/>
          </p:nvPr>
        </p:nvSpPr>
        <p:spPr>
          <a:xfrm>
            <a:off x="6336663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32"/>
          <p:cNvSpPr txBox="1"/>
          <p:nvPr>
            <p:ph idx="15" type="subTitle"/>
          </p:nvPr>
        </p:nvSpPr>
        <p:spPr>
          <a:xfrm>
            <a:off x="6337538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2">
  <p:cSld name="CUSTOM_10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3"/>
          <p:cNvSpPr txBox="1"/>
          <p:nvPr>
            <p:ph type="title"/>
          </p:nvPr>
        </p:nvSpPr>
        <p:spPr>
          <a:xfrm>
            <a:off x="6704776" y="1838000"/>
            <a:ext cx="1404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33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3">
  <p:cSld name="CUSTOM_11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4"/>
          <p:cNvSpPr txBox="1"/>
          <p:nvPr>
            <p:ph type="title"/>
          </p:nvPr>
        </p:nvSpPr>
        <p:spPr>
          <a:xfrm>
            <a:off x="6704776" y="1838000"/>
            <a:ext cx="157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" name="Google Shape;150;p34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4">
  <p:cSld name="OBJECT_2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/>
          <p:nvPr>
            <p:ph type="title"/>
          </p:nvPr>
        </p:nvSpPr>
        <p:spPr>
          <a:xfrm flipH="1">
            <a:off x="2784425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35"/>
          <p:cNvSpPr txBox="1"/>
          <p:nvPr>
            <p:ph idx="1" type="subTitle"/>
          </p:nvPr>
        </p:nvSpPr>
        <p:spPr>
          <a:xfrm flipH="1">
            <a:off x="4660625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35"/>
          <p:cNvSpPr txBox="1"/>
          <p:nvPr/>
        </p:nvSpPr>
        <p:spPr>
          <a:xfrm>
            <a:off x="5302775" y="636450"/>
            <a:ext cx="31149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CREDITS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and illustrations by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6">
  <p:cSld name="CUSTOM_6_1_2"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6"/>
          <p:cNvSpPr txBox="1"/>
          <p:nvPr>
            <p:ph idx="1" type="subTitle"/>
          </p:nvPr>
        </p:nvSpPr>
        <p:spPr>
          <a:xfrm>
            <a:off x="1149650" y="1613400"/>
            <a:ext cx="30222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36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 type="blank">
  <p:cSld name="BLANK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"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>
  <p:cSld name="CUSTOM_12_3">
    <p:bg>
      <p:bgPr>
        <a:solidFill>
          <a:schemeClr val="lt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slide layout">
  <p:cSld name="3_Contents slide layou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0"/>
          <p:cNvSpPr/>
          <p:nvPr/>
        </p:nvSpPr>
        <p:spPr>
          <a:xfrm>
            <a:off x="1" y="0"/>
            <a:ext cx="306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0"/>
          <p:cNvSpPr txBox="1"/>
          <p:nvPr>
            <p:ph idx="1" type="body"/>
          </p:nvPr>
        </p:nvSpPr>
        <p:spPr>
          <a:xfrm>
            <a:off x="1369990" y="480631"/>
            <a:ext cx="74913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4" name="Google Shape;16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7683" y="138830"/>
            <a:ext cx="608548" cy="68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182" y="254822"/>
            <a:ext cx="124097" cy="76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938089">
            <a:off x="813475" y="796855"/>
            <a:ext cx="391599" cy="43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938087">
            <a:off x="416055" y="1188289"/>
            <a:ext cx="272304" cy="30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225413">
            <a:off x="1527413" y="129889"/>
            <a:ext cx="155444" cy="96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075" y="894656"/>
            <a:ext cx="124097" cy="76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i="0" sz="3300" u="none" cap="none" strike="noStrik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1"/>
          <p:cNvSpPr txBox="1"/>
          <p:nvPr>
            <p:ph idx="1" type="subTitle"/>
          </p:nvPr>
        </p:nvSpPr>
        <p:spPr>
          <a:xfrm>
            <a:off x="2311150" y="4395700"/>
            <a:ext cx="2399100" cy="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Spectral"/>
                <a:ea typeface="Spectral"/>
                <a:cs typeface="Spectral"/>
                <a:sym typeface="Spectral"/>
              </a:rPr>
              <a:t>presented by -  Subhadip Roy</a:t>
            </a:r>
            <a:endParaRPr i="1" sz="1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175" name="Google Shape;175;p41"/>
          <p:cNvGrpSpPr/>
          <p:nvPr/>
        </p:nvGrpSpPr>
        <p:grpSpPr>
          <a:xfrm>
            <a:off x="4432326" y="248872"/>
            <a:ext cx="4330674" cy="4627928"/>
            <a:chOff x="4432326" y="248872"/>
            <a:chExt cx="4330674" cy="4627928"/>
          </a:xfrm>
        </p:grpSpPr>
        <p:sp>
          <p:nvSpPr>
            <p:cNvPr id="176" name="Google Shape;176;p41"/>
            <p:cNvSpPr/>
            <p:nvPr/>
          </p:nvSpPr>
          <p:spPr>
            <a:xfrm>
              <a:off x="4432326" y="722981"/>
              <a:ext cx="4330674" cy="3369890"/>
            </a:xfrm>
            <a:custGeom>
              <a:rect b="b" l="l" r="r" t="t"/>
              <a:pathLst>
                <a:path extrusionOk="0" h="152570" w="196069">
                  <a:moveTo>
                    <a:pt x="142998" y="1"/>
                  </a:moveTo>
                  <a:cubicBezTo>
                    <a:pt x="142338" y="1"/>
                    <a:pt x="141677" y="15"/>
                    <a:pt x="141017" y="44"/>
                  </a:cubicBezTo>
                  <a:cubicBezTo>
                    <a:pt x="130024" y="539"/>
                    <a:pt x="119675" y="5013"/>
                    <a:pt x="109307" y="8691"/>
                  </a:cubicBezTo>
                  <a:cubicBezTo>
                    <a:pt x="101690" y="11396"/>
                    <a:pt x="93613" y="13712"/>
                    <a:pt x="85626" y="13712"/>
                  </a:cubicBezTo>
                  <a:cubicBezTo>
                    <a:pt x="82740" y="13712"/>
                    <a:pt x="79866" y="13409"/>
                    <a:pt x="77029" y="12714"/>
                  </a:cubicBezTo>
                  <a:cubicBezTo>
                    <a:pt x="69292" y="10820"/>
                    <a:pt x="62490" y="6139"/>
                    <a:pt x="54821" y="4006"/>
                  </a:cubicBezTo>
                  <a:cubicBezTo>
                    <a:pt x="51664" y="3128"/>
                    <a:pt x="48550" y="2718"/>
                    <a:pt x="45521" y="2718"/>
                  </a:cubicBezTo>
                  <a:cubicBezTo>
                    <a:pt x="19649" y="2718"/>
                    <a:pt x="0" y="32673"/>
                    <a:pt x="13205" y="56998"/>
                  </a:cubicBezTo>
                  <a:cubicBezTo>
                    <a:pt x="16824" y="63664"/>
                    <a:pt x="22408" y="69008"/>
                    <a:pt x="27089" y="74980"/>
                  </a:cubicBezTo>
                  <a:cubicBezTo>
                    <a:pt x="31774" y="80952"/>
                    <a:pt x="35717" y="88153"/>
                    <a:pt x="35086" y="95715"/>
                  </a:cubicBezTo>
                  <a:cubicBezTo>
                    <a:pt x="34562" y="101970"/>
                    <a:pt x="30995" y="107545"/>
                    <a:pt x="29517" y="113648"/>
                  </a:cubicBezTo>
                  <a:cubicBezTo>
                    <a:pt x="26693" y="125340"/>
                    <a:pt x="32293" y="138200"/>
                    <a:pt x="41988" y="145323"/>
                  </a:cubicBezTo>
                  <a:cubicBezTo>
                    <a:pt x="48682" y="150246"/>
                    <a:pt x="56989" y="152570"/>
                    <a:pt x="65333" y="152570"/>
                  </a:cubicBezTo>
                  <a:cubicBezTo>
                    <a:pt x="69066" y="152570"/>
                    <a:pt x="72807" y="152105"/>
                    <a:pt x="76414" y="151198"/>
                  </a:cubicBezTo>
                  <a:cubicBezTo>
                    <a:pt x="88077" y="148271"/>
                    <a:pt x="98378" y="141093"/>
                    <a:pt x="106479" y="132205"/>
                  </a:cubicBezTo>
                  <a:cubicBezTo>
                    <a:pt x="110816" y="127449"/>
                    <a:pt x="115046" y="121885"/>
                    <a:pt x="121277" y="120267"/>
                  </a:cubicBezTo>
                  <a:cubicBezTo>
                    <a:pt x="122614" y="119920"/>
                    <a:pt x="123961" y="119777"/>
                    <a:pt x="125314" y="119777"/>
                  </a:cubicBezTo>
                  <a:cubicBezTo>
                    <a:pt x="130007" y="119777"/>
                    <a:pt x="134776" y="121497"/>
                    <a:pt x="139483" y="122396"/>
                  </a:cubicBezTo>
                  <a:cubicBezTo>
                    <a:pt x="141980" y="122872"/>
                    <a:pt x="144519" y="123106"/>
                    <a:pt x="147059" y="123106"/>
                  </a:cubicBezTo>
                  <a:cubicBezTo>
                    <a:pt x="155882" y="123106"/>
                    <a:pt x="164714" y="120286"/>
                    <a:pt x="171820" y="115038"/>
                  </a:cubicBezTo>
                  <a:cubicBezTo>
                    <a:pt x="186483" y="104210"/>
                    <a:pt x="194491" y="84179"/>
                    <a:pt x="195238" y="63924"/>
                  </a:cubicBezTo>
                  <a:cubicBezTo>
                    <a:pt x="196069" y="41516"/>
                    <a:pt x="188013" y="18833"/>
                    <a:pt x="170266" y="8036"/>
                  </a:cubicBezTo>
                  <a:cubicBezTo>
                    <a:pt x="162072" y="3052"/>
                    <a:pt x="152576" y="1"/>
                    <a:pt x="1429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1"/>
            <p:cNvSpPr/>
            <p:nvPr/>
          </p:nvSpPr>
          <p:spPr>
            <a:xfrm>
              <a:off x="4999334" y="4230453"/>
              <a:ext cx="3231777" cy="646347"/>
            </a:xfrm>
            <a:custGeom>
              <a:rect b="b" l="l" r="r" t="t"/>
              <a:pathLst>
                <a:path extrusionOk="0" h="29263" w="146317">
                  <a:moveTo>
                    <a:pt x="73158" y="0"/>
                  </a:moveTo>
                  <a:cubicBezTo>
                    <a:pt x="32757" y="0"/>
                    <a:pt x="0" y="6550"/>
                    <a:pt x="0" y="14631"/>
                  </a:cubicBezTo>
                  <a:cubicBezTo>
                    <a:pt x="0" y="22712"/>
                    <a:pt x="32757" y="29262"/>
                    <a:pt x="73158" y="29262"/>
                  </a:cubicBezTo>
                  <a:cubicBezTo>
                    <a:pt x="113560" y="29262"/>
                    <a:pt x="146317" y="22712"/>
                    <a:pt x="146317" y="14631"/>
                  </a:cubicBezTo>
                  <a:cubicBezTo>
                    <a:pt x="146317" y="6550"/>
                    <a:pt x="113560" y="0"/>
                    <a:pt x="73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1"/>
            <p:cNvSpPr/>
            <p:nvPr/>
          </p:nvSpPr>
          <p:spPr>
            <a:xfrm>
              <a:off x="7093472" y="254770"/>
              <a:ext cx="1309148" cy="1428531"/>
            </a:xfrm>
            <a:custGeom>
              <a:rect b="b" l="l" r="r" t="t"/>
              <a:pathLst>
                <a:path extrusionOk="0" h="64676" w="59271">
                  <a:moveTo>
                    <a:pt x="3351" y="0"/>
                  </a:moveTo>
                  <a:cubicBezTo>
                    <a:pt x="1502" y="0"/>
                    <a:pt x="0" y="1503"/>
                    <a:pt x="0" y="3352"/>
                  </a:cubicBezTo>
                  <a:lnTo>
                    <a:pt x="0" y="61324"/>
                  </a:lnTo>
                  <a:cubicBezTo>
                    <a:pt x="0" y="63173"/>
                    <a:pt x="1502" y="64676"/>
                    <a:pt x="3351" y="64676"/>
                  </a:cubicBezTo>
                  <a:lnTo>
                    <a:pt x="55923" y="64676"/>
                  </a:lnTo>
                  <a:cubicBezTo>
                    <a:pt x="57773" y="64676"/>
                    <a:pt x="59270" y="63173"/>
                    <a:pt x="59270" y="61324"/>
                  </a:cubicBezTo>
                  <a:lnTo>
                    <a:pt x="59270" y="3352"/>
                  </a:lnTo>
                  <a:cubicBezTo>
                    <a:pt x="59270" y="1503"/>
                    <a:pt x="57773" y="0"/>
                    <a:pt x="559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1"/>
            <p:cNvSpPr/>
            <p:nvPr/>
          </p:nvSpPr>
          <p:spPr>
            <a:xfrm>
              <a:off x="7087464" y="248872"/>
              <a:ext cx="1321142" cy="1440326"/>
            </a:xfrm>
            <a:custGeom>
              <a:rect b="b" l="l" r="r" t="t"/>
              <a:pathLst>
                <a:path extrusionOk="0" h="65210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1676"/>
                  </a:lnTo>
                  <a:cubicBezTo>
                    <a:pt x="59275" y="63329"/>
                    <a:pt x="57929" y="64671"/>
                    <a:pt x="56279" y="64671"/>
                  </a:cubicBezTo>
                  <a:lnTo>
                    <a:pt x="3535" y="64671"/>
                  </a:lnTo>
                  <a:cubicBezTo>
                    <a:pt x="1885" y="64671"/>
                    <a:pt x="543" y="63329"/>
                    <a:pt x="543" y="61676"/>
                  </a:cubicBez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1676"/>
                  </a:lnTo>
                  <a:cubicBezTo>
                    <a:pt x="1" y="63624"/>
                    <a:pt x="1586" y="65210"/>
                    <a:pt x="3535" y="65210"/>
                  </a:cubicBezTo>
                  <a:lnTo>
                    <a:pt x="56279" y="65210"/>
                  </a:lnTo>
                  <a:cubicBezTo>
                    <a:pt x="58228" y="65210"/>
                    <a:pt x="59814" y="63624"/>
                    <a:pt x="59814" y="61676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1"/>
            <p:cNvSpPr/>
            <p:nvPr/>
          </p:nvSpPr>
          <p:spPr>
            <a:xfrm>
              <a:off x="7093472" y="254770"/>
              <a:ext cx="1309148" cy="147014"/>
            </a:xfrm>
            <a:custGeom>
              <a:rect b="b" l="l" r="r" t="t"/>
              <a:pathLst>
                <a:path extrusionOk="0" h="6656" w="59271">
                  <a:moveTo>
                    <a:pt x="3068" y="0"/>
                  </a:moveTo>
                  <a:cubicBezTo>
                    <a:pt x="1374" y="0"/>
                    <a:pt x="0" y="1375"/>
                    <a:pt x="0" y="3072"/>
                  </a:cubicBezTo>
                  <a:lnTo>
                    <a:pt x="0" y="6655"/>
                  </a:lnTo>
                  <a:lnTo>
                    <a:pt x="59270" y="6655"/>
                  </a:lnTo>
                  <a:lnTo>
                    <a:pt x="59270" y="3407"/>
                  </a:lnTo>
                  <a:cubicBezTo>
                    <a:pt x="59270" y="1527"/>
                    <a:pt x="57749" y="0"/>
                    <a:pt x="55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1"/>
            <p:cNvSpPr/>
            <p:nvPr/>
          </p:nvSpPr>
          <p:spPr>
            <a:xfrm>
              <a:off x="7087464" y="248872"/>
              <a:ext cx="1321142" cy="158897"/>
            </a:xfrm>
            <a:custGeom>
              <a:rect b="b" l="l" r="r" t="t"/>
              <a:pathLst>
                <a:path extrusionOk="0" h="7194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651"/>
                  </a:lnTo>
                  <a:lnTo>
                    <a:pt x="543" y="6651"/>
                  </a:ln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922"/>
                  </a:lnTo>
                  <a:cubicBezTo>
                    <a:pt x="1" y="7070"/>
                    <a:pt x="124" y="7193"/>
                    <a:pt x="272" y="7193"/>
                  </a:cubicBezTo>
                  <a:lnTo>
                    <a:pt x="59542" y="7193"/>
                  </a:lnTo>
                  <a:cubicBezTo>
                    <a:pt x="59694" y="7193"/>
                    <a:pt x="59814" y="7070"/>
                    <a:pt x="59814" y="6922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1"/>
            <p:cNvSpPr/>
            <p:nvPr/>
          </p:nvSpPr>
          <p:spPr>
            <a:xfrm>
              <a:off x="71589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19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1"/>
            <p:cNvSpPr/>
            <p:nvPr/>
          </p:nvSpPr>
          <p:spPr>
            <a:xfrm>
              <a:off x="71589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0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1"/>
            <p:cNvSpPr/>
            <p:nvPr/>
          </p:nvSpPr>
          <p:spPr>
            <a:xfrm>
              <a:off x="71589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23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1"/>
            <p:cNvSpPr/>
            <p:nvPr/>
          </p:nvSpPr>
          <p:spPr>
            <a:xfrm>
              <a:off x="71589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4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1"/>
            <p:cNvSpPr/>
            <p:nvPr/>
          </p:nvSpPr>
          <p:spPr>
            <a:xfrm>
              <a:off x="71589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68"/>
                  </a:cubicBezTo>
                  <a:cubicBezTo>
                    <a:pt x="24388" y="120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1"/>
            <p:cNvSpPr/>
            <p:nvPr/>
          </p:nvSpPr>
          <p:spPr>
            <a:xfrm>
              <a:off x="71589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1"/>
                    <a:pt x="24388" y="269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1"/>
            <p:cNvSpPr/>
            <p:nvPr/>
          </p:nvSpPr>
          <p:spPr>
            <a:xfrm>
              <a:off x="7158939" y="1419665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1"/>
            <p:cNvSpPr/>
            <p:nvPr/>
          </p:nvSpPr>
          <p:spPr>
            <a:xfrm>
              <a:off x="71589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68" y="541"/>
                  </a:cubicBezTo>
                  <a:lnTo>
                    <a:pt x="24117" y="541"/>
                  </a:lnTo>
                  <a:cubicBezTo>
                    <a:pt x="24268" y="541"/>
                    <a:pt x="24388" y="421"/>
                    <a:pt x="24388" y="273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1"/>
            <p:cNvSpPr/>
            <p:nvPr/>
          </p:nvSpPr>
          <p:spPr>
            <a:xfrm>
              <a:off x="71589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1"/>
            <p:cNvSpPr/>
            <p:nvPr/>
          </p:nvSpPr>
          <p:spPr>
            <a:xfrm>
              <a:off x="77783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19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1"/>
            <p:cNvSpPr/>
            <p:nvPr/>
          </p:nvSpPr>
          <p:spPr>
            <a:xfrm>
              <a:off x="77783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0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1"/>
            <p:cNvSpPr/>
            <p:nvPr/>
          </p:nvSpPr>
          <p:spPr>
            <a:xfrm>
              <a:off x="77783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23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1"/>
            <p:cNvSpPr/>
            <p:nvPr/>
          </p:nvSpPr>
          <p:spPr>
            <a:xfrm>
              <a:off x="77783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4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1"/>
            <p:cNvSpPr/>
            <p:nvPr/>
          </p:nvSpPr>
          <p:spPr>
            <a:xfrm>
              <a:off x="77783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68"/>
                  </a:cubicBezTo>
                  <a:cubicBezTo>
                    <a:pt x="24389" y="120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1"/>
            <p:cNvSpPr/>
            <p:nvPr/>
          </p:nvSpPr>
          <p:spPr>
            <a:xfrm>
              <a:off x="77783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1"/>
                    <a:pt x="24389" y="269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1"/>
            <p:cNvSpPr/>
            <p:nvPr/>
          </p:nvSpPr>
          <p:spPr>
            <a:xfrm>
              <a:off x="7778339" y="1419665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1"/>
            <p:cNvSpPr/>
            <p:nvPr/>
          </p:nvSpPr>
          <p:spPr>
            <a:xfrm>
              <a:off x="77783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72" y="541"/>
                  </a:cubicBezTo>
                  <a:lnTo>
                    <a:pt x="24117" y="541"/>
                  </a:lnTo>
                  <a:cubicBezTo>
                    <a:pt x="24269" y="541"/>
                    <a:pt x="24389" y="421"/>
                    <a:pt x="24389" y="273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1"/>
            <p:cNvSpPr/>
            <p:nvPr/>
          </p:nvSpPr>
          <p:spPr>
            <a:xfrm>
              <a:off x="77783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1"/>
            <p:cNvSpPr/>
            <p:nvPr/>
          </p:nvSpPr>
          <p:spPr>
            <a:xfrm>
              <a:off x="7153108" y="522006"/>
              <a:ext cx="432650" cy="304476"/>
            </a:xfrm>
            <a:custGeom>
              <a:rect b="b" l="l" r="r" t="t"/>
              <a:pathLst>
                <a:path extrusionOk="0" h="13785" w="19588">
                  <a:moveTo>
                    <a:pt x="0" y="0"/>
                  </a:moveTo>
                  <a:lnTo>
                    <a:pt x="0" y="328"/>
                  </a:lnTo>
                  <a:lnTo>
                    <a:pt x="1462" y="328"/>
                  </a:lnTo>
                  <a:lnTo>
                    <a:pt x="5616" y="13784"/>
                  </a:lnTo>
                  <a:lnTo>
                    <a:pt x="5680" y="13784"/>
                  </a:lnTo>
                  <a:cubicBezTo>
                    <a:pt x="6442" y="13784"/>
                    <a:pt x="6647" y="13249"/>
                    <a:pt x="6894" y="12530"/>
                  </a:cubicBezTo>
                  <a:lnTo>
                    <a:pt x="9567" y="4526"/>
                  </a:lnTo>
                  <a:lnTo>
                    <a:pt x="12426" y="13784"/>
                  </a:lnTo>
                  <a:lnTo>
                    <a:pt x="12490" y="13784"/>
                  </a:lnTo>
                  <a:cubicBezTo>
                    <a:pt x="13249" y="13784"/>
                    <a:pt x="13457" y="13249"/>
                    <a:pt x="13704" y="12530"/>
                  </a:cubicBezTo>
                  <a:lnTo>
                    <a:pt x="16935" y="2836"/>
                  </a:lnTo>
                  <a:cubicBezTo>
                    <a:pt x="17447" y="1335"/>
                    <a:pt x="18002" y="328"/>
                    <a:pt x="19588" y="328"/>
                  </a:cubicBezTo>
                  <a:lnTo>
                    <a:pt x="19588" y="0"/>
                  </a:lnTo>
                  <a:lnTo>
                    <a:pt x="13497" y="0"/>
                  </a:lnTo>
                  <a:lnTo>
                    <a:pt x="13497" y="328"/>
                  </a:lnTo>
                  <a:lnTo>
                    <a:pt x="13848" y="328"/>
                  </a:lnTo>
                  <a:cubicBezTo>
                    <a:pt x="15246" y="328"/>
                    <a:pt x="16668" y="411"/>
                    <a:pt x="16668" y="1810"/>
                  </a:cubicBezTo>
                  <a:cubicBezTo>
                    <a:pt x="16668" y="2137"/>
                    <a:pt x="16604" y="2592"/>
                    <a:pt x="16480" y="2940"/>
                  </a:cubicBezTo>
                  <a:lnTo>
                    <a:pt x="13848" y="10945"/>
                  </a:lnTo>
                  <a:lnTo>
                    <a:pt x="13724" y="10945"/>
                  </a:lnTo>
                  <a:lnTo>
                    <a:pt x="10636" y="328"/>
                  </a:lnTo>
                  <a:lnTo>
                    <a:pt x="12159" y="328"/>
                  </a:lnTo>
                  <a:lnTo>
                    <a:pt x="12159" y="0"/>
                  </a:lnTo>
                  <a:lnTo>
                    <a:pt x="6810" y="0"/>
                  </a:lnTo>
                  <a:lnTo>
                    <a:pt x="6810" y="328"/>
                  </a:lnTo>
                  <a:lnTo>
                    <a:pt x="8272" y="328"/>
                  </a:lnTo>
                  <a:lnTo>
                    <a:pt x="9362" y="3866"/>
                  </a:lnTo>
                  <a:lnTo>
                    <a:pt x="7038" y="10945"/>
                  </a:lnTo>
                  <a:lnTo>
                    <a:pt x="6914" y="10945"/>
                  </a:lnTo>
                  <a:lnTo>
                    <a:pt x="3826" y="328"/>
                  </a:lnTo>
                  <a:lnTo>
                    <a:pt x="5352" y="328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1"/>
            <p:cNvSpPr/>
            <p:nvPr/>
          </p:nvSpPr>
          <p:spPr>
            <a:xfrm>
              <a:off x="7772685" y="454154"/>
              <a:ext cx="542138" cy="490033"/>
            </a:xfrm>
            <a:custGeom>
              <a:rect b="b" l="l" r="r" t="t"/>
              <a:pathLst>
                <a:path extrusionOk="0" h="22186" w="24545">
                  <a:moveTo>
                    <a:pt x="0" y="1"/>
                  </a:moveTo>
                  <a:lnTo>
                    <a:pt x="0" y="22185"/>
                  </a:lnTo>
                  <a:lnTo>
                    <a:pt x="24545" y="22185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1"/>
            <p:cNvSpPr/>
            <p:nvPr/>
          </p:nvSpPr>
          <p:spPr>
            <a:xfrm>
              <a:off x="7760780" y="442248"/>
              <a:ext cx="565970" cy="513822"/>
            </a:xfrm>
            <a:custGeom>
              <a:rect b="b" l="l" r="r" t="t"/>
              <a:pathLst>
                <a:path extrusionOk="0" h="23263" w="25624">
                  <a:moveTo>
                    <a:pt x="24541" y="1083"/>
                  </a:moveTo>
                  <a:lnTo>
                    <a:pt x="24541" y="22181"/>
                  </a:lnTo>
                  <a:lnTo>
                    <a:pt x="1083" y="22181"/>
                  </a:lnTo>
                  <a:lnTo>
                    <a:pt x="1083" y="1083"/>
                  </a:lnTo>
                  <a:close/>
                  <a:moveTo>
                    <a:pt x="539" y="0"/>
                  </a:moveTo>
                  <a:cubicBezTo>
                    <a:pt x="240" y="0"/>
                    <a:pt x="1" y="245"/>
                    <a:pt x="1" y="540"/>
                  </a:cubicBezTo>
                  <a:lnTo>
                    <a:pt x="1" y="22724"/>
                  </a:lnTo>
                  <a:cubicBezTo>
                    <a:pt x="1" y="23023"/>
                    <a:pt x="240" y="23263"/>
                    <a:pt x="539" y="23263"/>
                  </a:cubicBezTo>
                  <a:lnTo>
                    <a:pt x="25084" y="23263"/>
                  </a:lnTo>
                  <a:cubicBezTo>
                    <a:pt x="25384" y="23263"/>
                    <a:pt x="25624" y="23023"/>
                    <a:pt x="25624" y="22724"/>
                  </a:cubicBezTo>
                  <a:lnTo>
                    <a:pt x="25624" y="540"/>
                  </a:lnTo>
                  <a:cubicBezTo>
                    <a:pt x="25624" y="245"/>
                    <a:pt x="25384" y="0"/>
                    <a:pt x="25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1"/>
            <p:cNvSpPr/>
            <p:nvPr/>
          </p:nvSpPr>
          <p:spPr>
            <a:xfrm>
              <a:off x="7772685" y="658927"/>
              <a:ext cx="542138" cy="285260"/>
            </a:xfrm>
            <a:custGeom>
              <a:rect b="b" l="l" r="r" t="t"/>
              <a:pathLst>
                <a:path extrusionOk="0" h="12915" w="24545">
                  <a:moveTo>
                    <a:pt x="24545" y="1"/>
                  </a:moveTo>
                  <a:cubicBezTo>
                    <a:pt x="23882" y="36"/>
                    <a:pt x="23075" y="132"/>
                    <a:pt x="22097" y="348"/>
                  </a:cubicBezTo>
                  <a:cubicBezTo>
                    <a:pt x="18366" y="1159"/>
                    <a:pt x="17396" y="6507"/>
                    <a:pt x="13181" y="6507"/>
                  </a:cubicBezTo>
                  <a:cubicBezTo>
                    <a:pt x="9447" y="6507"/>
                    <a:pt x="9127" y="1483"/>
                    <a:pt x="3779" y="831"/>
                  </a:cubicBezTo>
                  <a:cubicBezTo>
                    <a:pt x="3456" y="792"/>
                    <a:pt x="3149" y="773"/>
                    <a:pt x="2857" y="773"/>
                  </a:cubicBezTo>
                  <a:cubicBezTo>
                    <a:pt x="1684" y="773"/>
                    <a:pt x="749" y="1068"/>
                    <a:pt x="0" y="1507"/>
                  </a:cubicBezTo>
                  <a:lnTo>
                    <a:pt x="0" y="12914"/>
                  </a:lnTo>
                  <a:lnTo>
                    <a:pt x="24545" y="12914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1"/>
            <p:cNvSpPr/>
            <p:nvPr/>
          </p:nvSpPr>
          <p:spPr>
            <a:xfrm>
              <a:off x="7766787" y="653007"/>
              <a:ext cx="554065" cy="297077"/>
            </a:xfrm>
            <a:custGeom>
              <a:rect b="b" l="l" r="r" t="t"/>
              <a:pathLst>
                <a:path extrusionOk="0" h="13450" w="25085">
                  <a:moveTo>
                    <a:pt x="24541" y="556"/>
                  </a:moveTo>
                  <a:lnTo>
                    <a:pt x="24541" y="12910"/>
                  </a:lnTo>
                  <a:lnTo>
                    <a:pt x="539" y="12910"/>
                  </a:lnTo>
                  <a:lnTo>
                    <a:pt x="539" y="1930"/>
                  </a:lnTo>
                  <a:cubicBezTo>
                    <a:pt x="1294" y="1522"/>
                    <a:pt x="2157" y="1314"/>
                    <a:pt x="3116" y="1314"/>
                  </a:cubicBezTo>
                  <a:cubicBezTo>
                    <a:pt x="3406" y="1314"/>
                    <a:pt x="3704" y="1333"/>
                    <a:pt x="4010" y="1371"/>
                  </a:cubicBezTo>
                  <a:cubicBezTo>
                    <a:pt x="6751" y="1703"/>
                    <a:pt x="8144" y="3244"/>
                    <a:pt x="9371" y="4606"/>
                  </a:cubicBezTo>
                  <a:cubicBezTo>
                    <a:pt x="10505" y="5860"/>
                    <a:pt x="11575" y="7047"/>
                    <a:pt x="13448" y="7047"/>
                  </a:cubicBezTo>
                  <a:cubicBezTo>
                    <a:pt x="15849" y="7047"/>
                    <a:pt x="17247" y="5405"/>
                    <a:pt x="18593" y="3819"/>
                  </a:cubicBezTo>
                  <a:cubicBezTo>
                    <a:pt x="19727" y="2489"/>
                    <a:pt x="20798" y="1231"/>
                    <a:pt x="22419" y="879"/>
                  </a:cubicBezTo>
                  <a:cubicBezTo>
                    <a:pt x="23178" y="715"/>
                    <a:pt x="23890" y="608"/>
                    <a:pt x="24541" y="556"/>
                  </a:cubicBezTo>
                  <a:close/>
                  <a:moveTo>
                    <a:pt x="24816" y="0"/>
                  </a:moveTo>
                  <a:cubicBezTo>
                    <a:pt x="24810" y="0"/>
                    <a:pt x="24803" y="1"/>
                    <a:pt x="24797" y="1"/>
                  </a:cubicBezTo>
                  <a:cubicBezTo>
                    <a:pt x="24041" y="37"/>
                    <a:pt x="23202" y="156"/>
                    <a:pt x="22304" y="348"/>
                  </a:cubicBezTo>
                  <a:cubicBezTo>
                    <a:pt x="20502" y="744"/>
                    <a:pt x="19324" y="2129"/>
                    <a:pt x="18182" y="3467"/>
                  </a:cubicBezTo>
                  <a:cubicBezTo>
                    <a:pt x="16855" y="5029"/>
                    <a:pt x="15601" y="6503"/>
                    <a:pt x="13448" y="6503"/>
                  </a:cubicBezTo>
                  <a:cubicBezTo>
                    <a:pt x="11815" y="6503"/>
                    <a:pt x="10868" y="5457"/>
                    <a:pt x="9774" y="4243"/>
                  </a:cubicBezTo>
                  <a:cubicBezTo>
                    <a:pt x="8480" y="2813"/>
                    <a:pt x="7014" y="1187"/>
                    <a:pt x="4078" y="831"/>
                  </a:cubicBezTo>
                  <a:cubicBezTo>
                    <a:pt x="3753" y="793"/>
                    <a:pt x="3436" y="773"/>
                    <a:pt x="3128" y="773"/>
                  </a:cubicBezTo>
                  <a:cubicBezTo>
                    <a:pt x="2009" y="773"/>
                    <a:pt x="1005" y="1028"/>
                    <a:pt x="131" y="1539"/>
                  </a:cubicBezTo>
                  <a:cubicBezTo>
                    <a:pt x="48" y="1587"/>
                    <a:pt x="0" y="1679"/>
                    <a:pt x="0" y="1775"/>
                  </a:cubicBezTo>
                  <a:lnTo>
                    <a:pt x="0" y="13182"/>
                  </a:lnTo>
                  <a:cubicBezTo>
                    <a:pt x="0" y="13330"/>
                    <a:pt x="120" y="13450"/>
                    <a:pt x="267" y="13450"/>
                  </a:cubicBezTo>
                  <a:lnTo>
                    <a:pt x="24812" y="13450"/>
                  </a:lnTo>
                  <a:cubicBezTo>
                    <a:pt x="24960" y="13450"/>
                    <a:pt x="25084" y="13330"/>
                    <a:pt x="25084" y="13182"/>
                  </a:cubicBezTo>
                  <a:lnTo>
                    <a:pt x="25084" y="269"/>
                  </a:lnTo>
                  <a:cubicBezTo>
                    <a:pt x="25084" y="197"/>
                    <a:pt x="25052" y="125"/>
                    <a:pt x="25000" y="73"/>
                  </a:cubicBezTo>
                  <a:cubicBezTo>
                    <a:pt x="24949" y="25"/>
                    <a:pt x="24887" y="0"/>
                    <a:pt x="24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1"/>
            <p:cNvSpPr/>
            <p:nvPr/>
          </p:nvSpPr>
          <p:spPr>
            <a:xfrm>
              <a:off x="7831084" y="505419"/>
              <a:ext cx="121680" cy="121768"/>
            </a:xfrm>
            <a:custGeom>
              <a:rect b="b" l="l" r="r" t="t"/>
              <a:pathLst>
                <a:path extrusionOk="0" h="5513" w="5509">
                  <a:moveTo>
                    <a:pt x="2753" y="1"/>
                  </a:moveTo>
                  <a:cubicBezTo>
                    <a:pt x="1231" y="1"/>
                    <a:pt x="0" y="1234"/>
                    <a:pt x="0" y="2757"/>
                  </a:cubicBezTo>
                  <a:cubicBezTo>
                    <a:pt x="0" y="4278"/>
                    <a:pt x="1231" y="5513"/>
                    <a:pt x="2753" y="5513"/>
                  </a:cubicBezTo>
                  <a:cubicBezTo>
                    <a:pt x="4275" y="5513"/>
                    <a:pt x="5509" y="4278"/>
                    <a:pt x="5509" y="2757"/>
                  </a:cubicBezTo>
                  <a:cubicBezTo>
                    <a:pt x="5509" y="1234"/>
                    <a:pt x="4275" y="1"/>
                    <a:pt x="27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1"/>
            <p:cNvSpPr/>
            <p:nvPr/>
          </p:nvSpPr>
          <p:spPr>
            <a:xfrm>
              <a:off x="7825098" y="499521"/>
              <a:ext cx="133674" cy="133651"/>
            </a:xfrm>
            <a:custGeom>
              <a:rect b="b" l="l" r="r" t="t"/>
              <a:pathLst>
                <a:path extrusionOk="0" h="6051" w="6052">
                  <a:moveTo>
                    <a:pt x="3024" y="539"/>
                  </a:moveTo>
                  <a:cubicBezTo>
                    <a:pt x="4393" y="539"/>
                    <a:pt x="5512" y="1654"/>
                    <a:pt x="5512" y="3024"/>
                  </a:cubicBezTo>
                  <a:cubicBezTo>
                    <a:pt x="5512" y="4393"/>
                    <a:pt x="4393" y="5512"/>
                    <a:pt x="3024" y="5512"/>
                  </a:cubicBezTo>
                  <a:cubicBezTo>
                    <a:pt x="1654" y="5512"/>
                    <a:pt x="540" y="4393"/>
                    <a:pt x="540" y="3024"/>
                  </a:cubicBezTo>
                  <a:cubicBezTo>
                    <a:pt x="540" y="1654"/>
                    <a:pt x="1654" y="539"/>
                    <a:pt x="3024" y="539"/>
                  </a:cubicBezTo>
                  <a:close/>
                  <a:moveTo>
                    <a:pt x="3024" y="0"/>
                  </a:moveTo>
                  <a:cubicBezTo>
                    <a:pt x="1358" y="0"/>
                    <a:pt x="0" y="1358"/>
                    <a:pt x="0" y="3024"/>
                  </a:cubicBezTo>
                  <a:cubicBezTo>
                    <a:pt x="0" y="4693"/>
                    <a:pt x="1358" y="6051"/>
                    <a:pt x="3024" y="6051"/>
                  </a:cubicBezTo>
                  <a:cubicBezTo>
                    <a:pt x="4693" y="6051"/>
                    <a:pt x="6052" y="4693"/>
                    <a:pt x="6052" y="3024"/>
                  </a:cubicBezTo>
                  <a:cubicBezTo>
                    <a:pt x="6052" y="1358"/>
                    <a:pt x="4693" y="0"/>
                    <a:pt x="3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1"/>
            <p:cNvSpPr/>
            <p:nvPr/>
          </p:nvSpPr>
          <p:spPr>
            <a:xfrm>
              <a:off x="7132898" y="297730"/>
              <a:ext cx="1206640" cy="46605"/>
            </a:xfrm>
            <a:custGeom>
              <a:rect b="b" l="l" r="r" t="t"/>
              <a:pathLst>
                <a:path extrusionOk="0" h="2110" w="54630">
                  <a:moveTo>
                    <a:pt x="0" y="0"/>
                  </a:moveTo>
                  <a:lnTo>
                    <a:pt x="0" y="2109"/>
                  </a:lnTo>
                  <a:lnTo>
                    <a:pt x="54630" y="2109"/>
                  </a:lnTo>
                  <a:lnTo>
                    <a:pt x="546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1"/>
            <p:cNvSpPr/>
            <p:nvPr/>
          </p:nvSpPr>
          <p:spPr>
            <a:xfrm>
              <a:off x="7126891" y="291833"/>
              <a:ext cx="1218567" cy="58510"/>
            </a:xfrm>
            <a:custGeom>
              <a:rect b="b" l="l" r="r" t="t"/>
              <a:pathLst>
                <a:path extrusionOk="0" h="2649" w="55170">
                  <a:moveTo>
                    <a:pt x="54630" y="540"/>
                  </a:moveTo>
                  <a:lnTo>
                    <a:pt x="54630" y="2105"/>
                  </a:lnTo>
                  <a:lnTo>
                    <a:pt x="540" y="2105"/>
                  </a:lnTo>
                  <a:lnTo>
                    <a:pt x="540" y="540"/>
                  </a:lnTo>
                  <a:close/>
                  <a:moveTo>
                    <a:pt x="272" y="0"/>
                  </a:moveTo>
                  <a:cubicBezTo>
                    <a:pt x="121" y="0"/>
                    <a:pt x="1" y="120"/>
                    <a:pt x="1" y="272"/>
                  </a:cubicBezTo>
                  <a:lnTo>
                    <a:pt x="1" y="2376"/>
                  </a:lnTo>
                  <a:cubicBezTo>
                    <a:pt x="1" y="2525"/>
                    <a:pt x="121" y="2649"/>
                    <a:pt x="272" y="2649"/>
                  </a:cubicBezTo>
                  <a:lnTo>
                    <a:pt x="54898" y="2649"/>
                  </a:lnTo>
                  <a:cubicBezTo>
                    <a:pt x="55049" y="2649"/>
                    <a:pt x="55169" y="2525"/>
                    <a:pt x="55169" y="2376"/>
                  </a:cubicBezTo>
                  <a:lnTo>
                    <a:pt x="55169" y="272"/>
                  </a:lnTo>
                  <a:cubicBezTo>
                    <a:pt x="55169" y="120"/>
                    <a:pt x="55049" y="0"/>
                    <a:pt x="54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1"/>
            <p:cNvSpPr/>
            <p:nvPr/>
          </p:nvSpPr>
          <p:spPr>
            <a:xfrm>
              <a:off x="5314810" y="424247"/>
              <a:ext cx="1014037" cy="673337"/>
            </a:xfrm>
            <a:custGeom>
              <a:rect b="b" l="l" r="r" t="t"/>
              <a:pathLst>
                <a:path extrusionOk="0" h="30485" w="45910">
                  <a:moveTo>
                    <a:pt x="3236" y="0"/>
                  </a:moveTo>
                  <a:cubicBezTo>
                    <a:pt x="1450" y="0"/>
                    <a:pt x="1" y="1451"/>
                    <a:pt x="1" y="3236"/>
                  </a:cubicBezTo>
                  <a:lnTo>
                    <a:pt x="1" y="27353"/>
                  </a:lnTo>
                  <a:cubicBezTo>
                    <a:pt x="1" y="29083"/>
                    <a:pt x="1406" y="30484"/>
                    <a:pt x="3136" y="30484"/>
                  </a:cubicBezTo>
                  <a:lnTo>
                    <a:pt x="42779" y="30484"/>
                  </a:lnTo>
                  <a:cubicBezTo>
                    <a:pt x="44508" y="30484"/>
                    <a:pt x="45910" y="29083"/>
                    <a:pt x="45910" y="27353"/>
                  </a:cubicBezTo>
                  <a:lnTo>
                    <a:pt x="45910" y="3236"/>
                  </a:lnTo>
                  <a:cubicBezTo>
                    <a:pt x="45910" y="1451"/>
                    <a:pt x="44464" y="0"/>
                    <a:pt x="42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1"/>
            <p:cNvSpPr/>
            <p:nvPr/>
          </p:nvSpPr>
          <p:spPr>
            <a:xfrm>
              <a:off x="5308913" y="418239"/>
              <a:ext cx="1025942" cy="685353"/>
            </a:xfrm>
            <a:custGeom>
              <a:rect b="b" l="l" r="r" t="t"/>
              <a:pathLst>
                <a:path extrusionOk="0" h="31029" w="46449">
                  <a:moveTo>
                    <a:pt x="42682" y="544"/>
                  </a:moveTo>
                  <a:cubicBezTo>
                    <a:pt x="44460" y="544"/>
                    <a:pt x="45909" y="1990"/>
                    <a:pt x="45909" y="3771"/>
                  </a:cubicBezTo>
                  <a:lnTo>
                    <a:pt x="45909" y="30489"/>
                  </a:lnTo>
                  <a:lnTo>
                    <a:pt x="539" y="30489"/>
                  </a:lnTo>
                  <a:lnTo>
                    <a:pt x="539" y="3771"/>
                  </a:lnTo>
                  <a:cubicBezTo>
                    <a:pt x="539" y="1990"/>
                    <a:pt x="1989" y="544"/>
                    <a:pt x="3767" y="544"/>
                  </a:cubicBezTo>
                  <a:close/>
                  <a:moveTo>
                    <a:pt x="3767" y="1"/>
                  </a:moveTo>
                  <a:cubicBezTo>
                    <a:pt x="1689" y="1"/>
                    <a:pt x="0" y="1691"/>
                    <a:pt x="0" y="3771"/>
                  </a:cubicBezTo>
                  <a:lnTo>
                    <a:pt x="0" y="30756"/>
                  </a:lnTo>
                  <a:cubicBezTo>
                    <a:pt x="0" y="30909"/>
                    <a:pt x="120" y="31029"/>
                    <a:pt x="268" y="31029"/>
                  </a:cubicBezTo>
                  <a:lnTo>
                    <a:pt x="46177" y="31029"/>
                  </a:lnTo>
                  <a:cubicBezTo>
                    <a:pt x="46329" y="31029"/>
                    <a:pt x="46449" y="30909"/>
                    <a:pt x="46449" y="30756"/>
                  </a:cubicBezTo>
                  <a:lnTo>
                    <a:pt x="46449" y="3771"/>
                  </a:lnTo>
                  <a:cubicBezTo>
                    <a:pt x="46449" y="1691"/>
                    <a:pt x="44759" y="1"/>
                    <a:pt x="42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1"/>
            <p:cNvSpPr/>
            <p:nvPr/>
          </p:nvSpPr>
          <p:spPr>
            <a:xfrm>
              <a:off x="5314810" y="1001659"/>
              <a:ext cx="1014037" cy="95926"/>
            </a:xfrm>
            <a:custGeom>
              <a:rect b="b" l="l" r="r" t="t"/>
              <a:pathLst>
                <a:path extrusionOk="0" h="4343" w="45910">
                  <a:moveTo>
                    <a:pt x="1" y="1"/>
                  </a:moveTo>
                  <a:lnTo>
                    <a:pt x="1" y="4342"/>
                  </a:lnTo>
                  <a:lnTo>
                    <a:pt x="45910" y="4342"/>
                  </a:lnTo>
                  <a:lnTo>
                    <a:pt x="459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1"/>
            <p:cNvSpPr/>
            <p:nvPr/>
          </p:nvSpPr>
          <p:spPr>
            <a:xfrm>
              <a:off x="5308913" y="995761"/>
              <a:ext cx="1025942" cy="107831"/>
            </a:xfrm>
            <a:custGeom>
              <a:rect b="b" l="l" r="r" t="t"/>
              <a:pathLst>
                <a:path extrusionOk="0" h="4882" w="46449">
                  <a:moveTo>
                    <a:pt x="45909" y="540"/>
                  </a:moveTo>
                  <a:lnTo>
                    <a:pt x="45909" y="4342"/>
                  </a:lnTo>
                  <a:lnTo>
                    <a:pt x="539" y="4342"/>
                  </a:lnTo>
                  <a:lnTo>
                    <a:pt x="539" y="540"/>
                  </a:lnTo>
                  <a:close/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4609"/>
                  </a:lnTo>
                  <a:cubicBezTo>
                    <a:pt x="0" y="4762"/>
                    <a:pt x="120" y="4882"/>
                    <a:pt x="268" y="4882"/>
                  </a:cubicBezTo>
                  <a:lnTo>
                    <a:pt x="46177" y="4882"/>
                  </a:lnTo>
                  <a:cubicBezTo>
                    <a:pt x="46329" y="4882"/>
                    <a:pt x="46449" y="4762"/>
                    <a:pt x="46449" y="4609"/>
                  </a:cubicBezTo>
                  <a:lnTo>
                    <a:pt x="46449" y="268"/>
                  </a:lnTo>
                  <a:cubicBezTo>
                    <a:pt x="46449" y="120"/>
                    <a:pt x="46329" y="0"/>
                    <a:pt x="461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1"/>
            <p:cNvSpPr/>
            <p:nvPr/>
          </p:nvSpPr>
          <p:spPr>
            <a:xfrm>
              <a:off x="5361304" y="1034481"/>
              <a:ext cx="921159" cy="30392"/>
            </a:xfrm>
            <a:custGeom>
              <a:rect b="b" l="l" r="r" t="t"/>
              <a:pathLst>
                <a:path extrusionOk="0" h="1376" w="41705">
                  <a:moveTo>
                    <a:pt x="1" y="1"/>
                  </a:moveTo>
                  <a:lnTo>
                    <a:pt x="1" y="1375"/>
                  </a:lnTo>
                  <a:lnTo>
                    <a:pt x="41704" y="1375"/>
                  </a:lnTo>
                  <a:lnTo>
                    <a:pt x="41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1"/>
            <p:cNvSpPr/>
            <p:nvPr/>
          </p:nvSpPr>
          <p:spPr>
            <a:xfrm>
              <a:off x="5355296" y="1028495"/>
              <a:ext cx="933153" cy="42364"/>
            </a:xfrm>
            <a:custGeom>
              <a:rect b="b" l="l" r="r" t="t"/>
              <a:pathLst>
                <a:path extrusionOk="0" h="1918" w="42248">
                  <a:moveTo>
                    <a:pt x="41704" y="544"/>
                  </a:moveTo>
                  <a:lnTo>
                    <a:pt x="41704" y="1374"/>
                  </a:lnTo>
                  <a:lnTo>
                    <a:pt x="540" y="1374"/>
                  </a:lnTo>
                  <a:lnTo>
                    <a:pt x="540" y="544"/>
                  </a:lnTo>
                  <a:close/>
                  <a:moveTo>
                    <a:pt x="273" y="0"/>
                  </a:moveTo>
                  <a:cubicBezTo>
                    <a:pt x="120" y="0"/>
                    <a:pt x="0" y="124"/>
                    <a:pt x="0" y="272"/>
                  </a:cubicBezTo>
                  <a:lnTo>
                    <a:pt x="0" y="1646"/>
                  </a:lnTo>
                  <a:cubicBezTo>
                    <a:pt x="0" y="1794"/>
                    <a:pt x="120" y="1918"/>
                    <a:pt x="273" y="1918"/>
                  </a:cubicBezTo>
                  <a:lnTo>
                    <a:pt x="41976" y="1918"/>
                  </a:lnTo>
                  <a:cubicBezTo>
                    <a:pt x="42128" y="1918"/>
                    <a:pt x="42248" y="1794"/>
                    <a:pt x="42248" y="1646"/>
                  </a:cubicBezTo>
                  <a:lnTo>
                    <a:pt x="42248" y="272"/>
                  </a:lnTo>
                  <a:cubicBezTo>
                    <a:pt x="42248" y="124"/>
                    <a:pt x="42128" y="0"/>
                    <a:pt x="4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1"/>
            <p:cNvSpPr/>
            <p:nvPr/>
          </p:nvSpPr>
          <p:spPr>
            <a:xfrm>
              <a:off x="5681816" y="590036"/>
              <a:ext cx="280114" cy="280114"/>
            </a:xfrm>
            <a:custGeom>
              <a:rect b="b" l="l" r="r" t="t"/>
              <a:pathLst>
                <a:path extrusionOk="0" h="12682" w="12682">
                  <a:moveTo>
                    <a:pt x="6340" y="0"/>
                  </a:moveTo>
                  <a:cubicBezTo>
                    <a:pt x="2841" y="0"/>
                    <a:pt x="0" y="2836"/>
                    <a:pt x="0" y="6339"/>
                  </a:cubicBezTo>
                  <a:cubicBezTo>
                    <a:pt x="0" y="9841"/>
                    <a:pt x="2841" y="12682"/>
                    <a:pt x="6340" y="12682"/>
                  </a:cubicBezTo>
                  <a:cubicBezTo>
                    <a:pt x="9842" y="12682"/>
                    <a:pt x="12682" y="9841"/>
                    <a:pt x="12682" y="6339"/>
                  </a:cubicBezTo>
                  <a:cubicBezTo>
                    <a:pt x="12682" y="2836"/>
                    <a:pt x="9842" y="0"/>
                    <a:pt x="6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1"/>
            <p:cNvSpPr/>
            <p:nvPr/>
          </p:nvSpPr>
          <p:spPr>
            <a:xfrm>
              <a:off x="5675808" y="584006"/>
              <a:ext cx="292151" cy="292063"/>
            </a:xfrm>
            <a:custGeom>
              <a:rect b="b" l="l" r="r" t="t"/>
              <a:pathLst>
                <a:path extrusionOk="0" h="13223" w="13227">
                  <a:moveTo>
                    <a:pt x="6612" y="541"/>
                  </a:moveTo>
                  <a:cubicBezTo>
                    <a:pt x="9958" y="541"/>
                    <a:pt x="12682" y="3264"/>
                    <a:pt x="12682" y="6612"/>
                  </a:cubicBezTo>
                  <a:cubicBezTo>
                    <a:pt x="12682" y="9959"/>
                    <a:pt x="9958" y="12683"/>
                    <a:pt x="6612" y="12683"/>
                  </a:cubicBezTo>
                  <a:cubicBezTo>
                    <a:pt x="3264" y="12683"/>
                    <a:pt x="544" y="9959"/>
                    <a:pt x="544" y="6612"/>
                  </a:cubicBezTo>
                  <a:cubicBezTo>
                    <a:pt x="544" y="3264"/>
                    <a:pt x="3264" y="541"/>
                    <a:pt x="6612" y="541"/>
                  </a:cubicBezTo>
                  <a:close/>
                  <a:moveTo>
                    <a:pt x="6612" y="1"/>
                  </a:moveTo>
                  <a:cubicBezTo>
                    <a:pt x="2969" y="1"/>
                    <a:pt x="1" y="2965"/>
                    <a:pt x="1" y="6612"/>
                  </a:cubicBezTo>
                  <a:cubicBezTo>
                    <a:pt x="1" y="10258"/>
                    <a:pt x="2969" y="13222"/>
                    <a:pt x="6612" y="13222"/>
                  </a:cubicBezTo>
                  <a:cubicBezTo>
                    <a:pt x="10258" y="13222"/>
                    <a:pt x="13226" y="10258"/>
                    <a:pt x="13226" y="6612"/>
                  </a:cubicBezTo>
                  <a:cubicBezTo>
                    <a:pt x="13226" y="2965"/>
                    <a:pt x="10258" y="1"/>
                    <a:pt x="6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1"/>
            <p:cNvSpPr/>
            <p:nvPr/>
          </p:nvSpPr>
          <p:spPr>
            <a:xfrm>
              <a:off x="5758658" y="642781"/>
              <a:ext cx="151145" cy="174535"/>
            </a:xfrm>
            <a:custGeom>
              <a:rect b="b" l="l" r="r" t="t"/>
              <a:pathLst>
                <a:path extrusionOk="0" h="7902" w="6843">
                  <a:moveTo>
                    <a:pt x="0" y="0"/>
                  </a:moveTo>
                  <a:lnTo>
                    <a:pt x="0" y="7901"/>
                  </a:lnTo>
                  <a:lnTo>
                    <a:pt x="6843" y="3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1"/>
            <p:cNvSpPr/>
            <p:nvPr/>
          </p:nvSpPr>
          <p:spPr>
            <a:xfrm>
              <a:off x="5752650" y="636883"/>
              <a:ext cx="163138" cy="186419"/>
            </a:xfrm>
            <a:custGeom>
              <a:rect b="b" l="l" r="r" t="t"/>
              <a:pathLst>
                <a:path extrusionOk="0" h="8440" w="7386">
                  <a:moveTo>
                    <a:pt x="544" y="739"/>
                  </a:moveTo>
                  <a:lnTo>
                    <a:pt x="6571" y="4218"/>
                  </a:lnTo>
                  <a:lnTo>
                    <a:pt x="544" y="7700"/>
                  </a:lnTo>
                  <a:lnTo>
                    <a:pt x="544" y="739"/>
                  </a:lnTo>
                  <a:close/>
                  <a:moveTo>
                    <a:pt x="272" y="0"/>
                  </a:moveTo>
                  <a:cubicBezTo>
                    <a:pt x="225" y="0"/>
                    <a:pt x="179" y="12"/>
                    <a:pt x="137" y="36"/>
                  </a:cubicBezTo>
                  <a:cubicBezTo>
                    <a:pt x="53" y="84"/>
                    <a:pt x="1" y="171"/>
                    <a:pt x="1" y="267"/>
                  </a:cubicBezTo>
                  <a:lnTo>
                    <a:pt x="1" y="8168"/>
                  </a:lnTo>
                  <a:cubicBezTo>
                    <a:pt x="1" y="8264"/>
                    <a:pt x="53" y="8352"/>
                    <a:pt x="137" y="8404"/>
                  </a:cubicBezTo>
                  <a:cubicBezTo>
                    <a:pt x="180" y="8428"/>
                    <a:pt x="224" y="8439"/>
                    <a:pt x="272" y="8439"/>
                  </a:cubicBezTo>
                  <a:cubicBezTo>
                    <a:pt x="320" y="8439"/>
                    <a:pt x="368" y="8428"/>
                    <a:pt x="408" y="8404"/>
                  </a:cubicBezTo>
                  <a:lnTo>
                    <a:pt x="7250" y="4453"/>
                  </a:lnTo>
                  <a:cubicBezTo>
                    <a:pt x="7334" y="4405"/>
                    <a:pt x="7386" y="4313"/>
                    <a:pt x="7386" y="4218"/>
                  </a:cubicBezTo>
                  <a:cubicBezTo>
                    <a:pt x="7386" y="4122"/>
                    <a:pt x="7334" y="4034"/>
                    <a:pt x="7250" y="3982"/>
                  </a:cubicBezTo>
                  <a:lnTo>
                    <a:pt x="408" y="36"/>
                  </a:lnTo>
                  <a:cubicBezTo>
                    <a:pt x="366" y="12"/>
                    <a:pt x="319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1"/>
            <p:cNvSpPr/>
            <p:nvPr/>
          </p:nvSpPr>
          <p:spPr>
            <a:xfrm>
              <a:off x="4894065" y="1342910"/>
              <a:ext cx="1029852" cy="434262"/>
            </a:xfrm>
            <a:custGeom>
              <a:rect b="b" l="l" r="r" t="t"/>
              <a:pathLst>
                <a:path extrusionOk="0" h="19661" w="46626">
                  <a:moveTo>
                    <a:pt x="1887" y="1"/>
                  </a:moveTo>
                  <a:cubicBezTo>
                    <a:pt x="847" y="1"/>
                    <a:pt x="1" y="843"/>
                    <a:pt x="1" y="1886"/>
                  </a:cubicBezTo>
                  <a:lnTo>
                    <a:pt x="1" y="17775"/>
                  </a:lnTo>
                  <a:cubicBezTo>
                    <a:pt x="1" y="18817"/>
                    <a:pt x="847" y="19660"/>
                    <a:pt x="1887" y="19660"/>
                  </a:cubicBezTo>
                  <a:lnTo>
                    <a:pt x="44740" y="19660"/>
                  </a:lnTo>
                  <a:cubicBezTo>
                    <a:pt x="45782" y="19660"/>
                    <a:pt x="46625" y="18817"/>
                    <a:pt x="46625" y="17775"/>
                  </a:cubicBezTo>
                  <a:lnTo>
                    <a:pt x="46625" y="1886"/>
                  </a:lnTo>
                  <a:cubicBezTo>
                    <a:pt x="46625" y="843"/>
                    <a:pt x="45782" y="1"/>
                    <a:pt x="44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1"/>
            <p:cNvSpPr/>
            <p:nvPr/>
          </p:nvSpPr>
          <p:spPr>
            <a:xfrm>
              <a:off x="4888168" y="1336925"/>
              <a:ext cx="1041757" cy="446256"/>
            </a:xfrm>
            <a:custGeom>
              <a:rect b="b" l="l" r="r" t="t"/>
              <a:pathLst>
                <a:path extrusionOk="0" h="20204" w="47165">
                  <a:moveTo>
                    <a:pt x="45371" y="543"/>
                  </a:moveTo>
                  <a:cubicBezTo>
                    <a:pt x="46062" y="543"/>
                    <a:pt x="46621" y="1107"/>
                    <a:pt x="46621" y="1798"/>
                  </a:cubicBezTo>
                  <a:lnTo>
                    <a:pt x="46621" y="18410"/>
                  </a:lnTo>
                  <a:cubicBezTo>
                    <a:pt x="46621" y="19101"/>
                    <a:pt x="46062" y="19660"/>
                    <a:pt x="45371" y="19660"/>
                  </a:cubicBezTo>
                  <a:lnTo>
                    <a:pt x="1794" y="19660"/>
                  </a:lnTo>
                  <a:cubicBezTo>
                    <a:pt x="1103" y="19660"/>
                    <a:pt x="539" y="19101"/>
                    <a:pt x="539" y="18410"/>
                  </a:cubicBezTo>
                  <a:lnTo>
                    <a:pt x="539" y="1798"/>
                  </a:lnTo>
                  <a:cubicBezTo>
                    <a:pt x="539" y="1107"/>
                    <a:pt x="1103" y="543"/>
                    <a:pt x="1794" y="543"/>
                  </a:cubicBezTo>
                  <a:close/>
                  <a:moveTo>
                    <a:pt x="1794" y="0"/>
                  </a:moveTo>
                  <a:cubicBezTo>
                    <a:pt x="803" y="0"/>
                    <a:pt x="0" y="807"/>
                    <a:pt x="0" y="1798"/>
                  </a:cubicBezTo>
                  <a:lnTo>
                    <a:pt x="0" y="18410"/>
                  </a:lnTo>
                  <a:cubicBezTo>
                    <a:pt x="0" y="19396"/>
                    <a:pt x="803" y="20203"/>
                    <a:pt x="1794" y="20203"/>
                  </a:cubicBezTo>
                  <a:lnTo>
                    <a:pt x="45371" y="20203"/>
                  </a:lnTo>
                  <a:cubicBezTo>
                    <a:pt x="46357" y="20203"/>
                    <a:pt x="47164" y="19396"/>
                    <a:pt x="47164" y="18410"/>
                  </a:cubicBezTo>
                  <a:lnTo>
                    <a:pt x="47164" y="1798"/>
                  </a:lnTo>
                  <a:cubicBezTo>
                    <a:pt x="47164" y="807"/>
                    <a:pt x="46357" y="0"/>
                    <a:pt x="45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1"/>
            <p:cNvSpPr/>
            <p:nvPr/>
          </p:nvSpPr>
          <p:spPr>
            <a:xfrm>
              <a:off x="4967904" y="1402127"/>
              <a:ext cx="190328" cy="115937"/>
            </a:xfrm>
            <a:custGeom>
              <a:rect b="b" l="l" r="r" t="t"/>
              <a:pathLst>
                <a:path extrusionOk="0" h="5249" w="8617">
                  <a:moveTo>
                    <a:pt x="2214" y="0"/>
                  </a:moveTo>
                  <a:cubicBezTo>
                    <a:pt x="1055" y="651"/>
                    <a:pt x="1" y="1757"/>
                    <a:pt x="1" y="3140"/>
                  </a:cubicBezTo>
                  <a:cubicBezTo>
                    <a:pt x="1" y="4441"/>
                    <a:pt x="931" y="5248"/>
                    <a:pt x="2186" y="5248"/>
                  </a:cubicBezTo>
                  <a:cubicBezTo>
                    <a:pt x="3169" y="5248"/>
                    <a:pt x="3971" y="4545"/>
                    <a:pt x="3971" y="3562"/>
                  </a:cubicBezTo>
                  <a:cubicBezTo>
                    <a:pt x="3971" y="2784"/>
                    <a:pt x="3392" y="2157"/>
                    <a:pt x="2613" y="2157"/>
                  </a:cubicBezTo>
                  <a:cubicBezTo>
                    <a:pt x="1886" y="2157"/>
                    <a:pt x="1283" y="2636"/>
                    <a:pt x="1283" y="3363"/>
                  </a:cubicBezTo>
                  <a:cubicBezTo>
                    <a:pt x="1283" y="3914"/>
                    <a:pt x="1582" y="4242"/>
                    <a:pt x="1934" y="4318"/>
                  </a:cubicBezTo>
                  <a:cubicBezTo>
                    <a:pt x="2086" y="4342"/>
                    <a:pt x="2162" y="4417"/>
                    <a:pt x="2162" y="4545"/>
                  </a:cubicBezTo>
                  <a:cubicBezTo>
                    <a:pt x="2162" y="4693"/>
                    <a:pt x="2062" y="4769"/>
                    <a:pt x="1910" y="4769"/>
                  </a:cubicBezTo>
                  <a:cubicBezTo>
                    <a:pt x="1184" y="4769"/>
                    <a:pt x="452" y="4166"/>
                    <a:pt x="452" y="3140"/>
                  </a:cubicBezTo>
                  <a:cubicBezTo>
                    <a:pt x="452" y="1957"/>
                    <a:pt x="1407" y="950"/>
                    <a:pt x="2437" y="375"/>
                  </a:cubicBezTo>
                  <a:lnTo>
                    <a:pt x="2214" y="0"/>
                  </a:lnTo>
                  <a:close/>
                  <a:moveTo>
                    <a:pt x="6860" y="0"/>
                  </a:moveTo>
                  <a:cubicBezTo>
                    <a:pt x="5704" y="651"/>
                    <a:pt x="4646" y="1757"/>
                    <a:pt x="4646" y="3140"/>
                  </a:cubicBezTo>
                  <a:cubicBezTo>
                    <a:pt x="4646" y="4441"/>
                    <a:pt x="5577" y="5248"/>
                    <a:pt x="6836" y="5248"/>
                  </a:cubicBezTo>
                  <a:cubicBezTo>
                    <a:pt x="7813" y="5248"/>
                    <a:pt x="8617" y="4545"/>
                    <a:pt x="8617" y="3562"/>
                  </a:cubicBezTo>
                  <a:cubicBezTo>
                    <a:pt x="8617" y="2784"/>
                    <a:pt x="8038" y="2157"/>
                    <a:pt x="7258" y="2157"/>
                  </a:cubicBezTo>
                  <a:cubicBezTo>
                    <a:pt x="6532" y="2157"/>
                    <a:pt x="5929" y="2636"/>
                    <a:pt x="5929" y="3363"/>
                  </a:cubicBezTo>
                  <a:cubicBezTo>
                    <a:pt x="5929" y="3914"/>
                    <a:pt x="6232" y="4242"/>
                    <a:pt x="6583" y="4318"/>
                  </a:cubicBezTo>
                  <a:cubicBezTo>
                    <a:pt x="6731" y="4342"/>
                    <a:pt x="6807" y="4417"/>
                    <a:pt x="6807" y="4545"/>
                  </a:cubicBezTo>
                  <a:cubicBezTo>
                    <a:pt x="6807" y="4693"/>
                    <a:pt x="6707" y="4769"/>
                    <a:pt x="6556" y="4769"/>
                  </a:cubicBezTo>
                  <a:cubicBezTo>
                    <a:pt x="5829" y="4769"/>
                    <a:pt x="5101" y="4166"/>
                    <a:pt x="5101" y="3140"/>
                  </a:cubicBezTo>
                  <a:cubicBezTo>
                    <a:pt x="5101" y="1957"/>
                    <a:pt x="6056" y="950"/>
                    <a:pt x="7083" y="375"/>
                  </a:cubicBez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1"/>
            <p:cNvSpPr/>
            <p:nvPr/>
          </p:nvSpPr>
          <p:spPr>
            <a:xfrm>
              <a:off x="5211683" y="1484602"/>
              <a:ext cx="597997" cy="11927"/>
            </a:xfrm>
            <a:custGeom>
              <a:rect b="b" l="l" r="r" t="t"/>
              <a:pathLst>
                <a:path extrusionOk="0" h="540" w="27074">
                  <a:moveTo>
                    <a:pt x="271" y="1"/>
                  </a:moveTo>
                  <a:cubicBezTo>
                    <a:pt x="124" y="1"/>
                    <a:pt x="0" y="121"/>
                    <a:pt x="0" y="268"/>
                  </a:cubicBezTo>
                  <a:cubicBezTo>
                    <a:pt x="0" y="420"/>
                    <a:pt x="124" y="540"/>
                    <a:pt x="271" y="540"/>
                  </a:cubicBezTo>
                  <a:lnTo>
                    <a:pt x="26801" y="540"/>
                  </a:lnTo>
                  <a:cubicBezTo>
                    <a:pt x="26954" y="540"/>
                    <a:pt x="27073" y="420"/>
                    <a:pt x="27073" y="268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1"/>
            <p:cNvSpPr/>
            <p:nvPr/>
          </p:nvSpPr>
          <p:spPr>
            <a:xfrm>
              <a:off x="5211683" y="1534895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0"/>
                    <a:pt x="0" y="272"/>
                  </a:cubicBezTo>
                  <a:cubicBezTo>
                    <a:pt x="0" y="419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19"/>
                    <a:pt x="27073" y="272"/>
                  </a:cubicBezTo>
                  <a:cubicBezTo>
                    <a:pt x="27073" y="120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1"/>
            <p:cNvSpPr/>
            <p:nvPr/>
          </p:nvSpPr>
          <p:spPr>
            <a:xfrm>
              <a:off x="5211683" y="1585277"/>
              <a:ext cx="597997" cy="11905"/>
            </a:xfrm>
            <a:custGeom>
              <a:rect b="b" l="l" r="r" t="t"/>
              <a:pathLst>
                <a:path extrusionOk="0" h="539" w="27074">
                  <a:moveTo>
                    <a:pt x="271" y="0"/>
                  </a:moveTo>
                  <a:cubicBezTo>
                    <a:pt x="124" y="0"/>
                    <a:pt x="0" y="120"/>
                    <a:pt x="0" y="268"/>
                  </a:cubicBezTo>
                  <a:cubicBezTo>
                    <a:pt x="0" y="419"/>
                    <a:pt x="124" y="539"/>
                    <a:pt x="271" y="539"/>
                  </a:cubicBezTo>
                  <a:lnTo>
                    <a:pt x="26801" y="539"/>
                  </a:lnTo>
                  <a:cubicBezTo>
                    <a:pt x="26954" y="539"/>
                    <a:pt x="27073" y="419"/>
                    <a:pt x="27073" y="268"/>
                  </a:cubicBezTo>
                  <a:cubicBezTo>
                    <a:pt x="27073" y="120"/>
                    <a:pt x="26954" y="0"/>
                    <a:pt x="26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1"/>
            <p:cNvSpPr/>
            <p:nvPr/>
          </p:nvSpPr>
          <p:spPr>
            <a:xfrm>
              <a:off x="5211683" y="1635548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1"/>
                    <a:pt x="0" y="272"/>
                  </a:cubicBezTo>
                  <a:cubicBezTo>
                    <a:pt x="0" y="420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20"/>
                    <a:pt x="27073" y="272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1"/>
            <p:cNvSpPr/>
            <p:nvPr/>
          </p:nvSpPr>
          <p:spPr>
            <a:xfrm>
              <a:off x="6993769" y="2138767"/>
              <a:ext cx="370385" cy="619091"/>
            </a:xfrm>
            <a:custGeom>
              <a:rect b="b" l="l" r="r" t="t"/>
              <a:pathLst>
                <a:path extrusionOk="0" h="28029" w="16769">
                  <a:moveTo>
                    <a:pt x="9259" y="0"/>
                  </a:moveTo>
                  <a:lnTo>
                    <a:pt x="2656" y="4211"/>
                  </a:lnTo>
                  <a:cubicBezTo>
                    <a:pt x="2656" y="4211"/>
                    <a:pt x="8417" y="16509"/>
                    <a:pt x="8417" y="17156"/>
                  </a:cubicBezTo>
                  <a:cubicBezTo>
                    <a:pt x="8417" y="17803"/>
                    <a:pt x="3303" y="20587"/>
                    <a:pt x="2333" y="21170"/>
                  </a:cubicBezTo>
                  <a:cubicBezTo>
                    <a:pt x="1358" y="21749"/>
                    <a:pt x="1" y="22332"/>
                    <a:pt x="1" y="22332"/>
                  </a:cubicBezTo>
                  <a:lnTo>
                    <a:pt x="584" y="28028"/>
                  </a:lnTo>
                  <a:cubicBezTo>
                    <a:pt x="584" y="28028"/>
                    <a:pt x="9387" y="26023"/>
                    <a:pt x="13077" y="24018"/>
                  </a:cubicBezTo>
                  <a:cubicBezTo>
                    <a:pt x="16768" y="22009"/>
                    <a:pt x="16637" y="19744"/>
                    <a:pt x="15794" y="16377"/>
                  </a:cubicBezTo>
                  <a:cubicBezTo>
                    <a:pt x="14955" y="13014"/>
                    <a:pt x="9259" y="0"/>
                    <a:pt x="9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1"/>
            <p:cNvSpPr/>
            <p:nvPr/>
          </p:nvSpPr>
          <p:spPr>
            <a:xfrm>
              <a:off x="6987607" y="2132826"/>
              <a:ext cx="385206" cy="631018"/>
            </a:xfrm>
            <a:custGeom>
              <a:rect b="b" l="l" r="r" t="t"/>
              <a:pathLst>
                <a:path extrusionOk="0" h="28569" w="17440">
                  <a:moveTo>
                    <a:pt x="9415" y="669"/>
                  </a:moveTo>
                  <a:cubicBezTo>
                    <a:pt x="10257" y="2606"/>
                    <a:pt x="15054" y="13686"/>
                    <a:pt x="15813" y="16714"/>
                  </a:cubicBezTo>
                  <a:cubicBezTo>
                    <a:pt x="16600" y="19865"/>
                    <a:pt x="16844" y="22078"/>
                    <a:pt x="13225" y="24048"/>
                  </a:cubicBezTo>
                  <a:cubicBezTo>
                    <a:pt x="9994" y="25809"/>
                    <a:pt x="2668" y="27595"/>
                    <a:pt x="1102" y="27966"/>
                  </a:cubicBezTo>
                  <a:lnTo>
                    <a:pt x="571" y="22769"/>
                  </a:lnTo>
                  <a:cubicBezTo>
                    <a:pt x="975" y="22590"/>
                    <a:pt x="1973" y="22134"/>
                    <a:pt x="2748" y="21670"/>
                  </a:cubicBezTo>
                  <a:cubicBezTo>
                    <a:pt x="2916" y="21571"/>
                    <a:pt x="3208" y="21403"/>
                    <a:pt x="3575" y="21196"/>
                  </a:cubicBezTo>
                  <a:cubicBezTo>
                    <a:pt x="7656" y="18863"/>
                    <a:pt x="8967" y="17948"/>
                    <a:pt x="8967" y="17425"/>
                  </a:cubicBezTo>
                  <a:cubicBezTo>
                    <a:pt x="8967" y="16781"/>
                    <a:pt x="4741" y="7703"/>
                    <a:pt x="3279" y="4579"/>
                  </a:cubicBezTo>
                  <a:lnTo>
                    <a:pt x="9415" y="669"/>
                  </a:lnTo>
                  <a:close/>
                  <a:moveTo>
                    <a:pt x="9540" y="1"/>
                  </a:moveTo>
                  <a:cubicBezTo>
                    <a:pt x="9488" y="1"/>
                    <a:pt x="9437" y="15"/>
                    <a:pt x="9391" y="42"/>
                  </a:cubicBezTo>
                  <a:lnTo>
                    <a:pt x="2788" y="4248"/>
                  </a:lnTo>
                  <a:cubicBezTo>
                    <a:pt x="2672" y="4324"/>
                    <a:pt x="2632" y="4468"/>
                    <a:pt x="2688" y="4592"/>
                  </a:cubicBezTo>
                  <a:cubicBezTo>
                    <a:pt x="4953" y="9429"/>
                    <a:pt x="8351" y="16838"/>
                    <a:pt x="8428" y="17389"/>
                  </a:cubicBezTo>
                  <a:cubicBezTo>
                    <a:pt x="8228" y="17916"/>
                    <a:pt x="4522" y="20029"/>
                    <a:pt x="3307" y="20724"/>
                  </a:cubicBezTo>
                  <a:cubicBezTo>
                    <a:pt x="2935" y="20936"/>
                    <a:pt x="2640" y="21104"/>
                    <a:pt x="2472" y="21207"/>
                  </a:cubicBezTo>
                  <a:cubicBezTo>
                    <a:pt x="1526" y="21771"/>
                    <a:pt x="188" y="22350"/>
                    <a:pt x="172" y="22354"/>
                  </a:cubicBezTo>
                  <a:cubicBezTo>
                    <a:pt x="64" y="22402"/>
                    <a:pt x="0" y="22514"/>
                    <a:pt x="12" y="22629"/>
                  </a:cubicBezTo>
                  <a:lnTo>
                    <a:pt x="595" y="28325"/>
                  </a:lnTo>
                  <a:cubicBezTo>
                    <a:pt x="603" y="28405"/>
                    <a:pt x="643" y="28473"/>
                    <a:pt x="707" y="28517"/>
                  </a:cubicBezTo>
                  <a:cubicBezTo>
                    <a:pt x="751" y="28553"/>
                    <a:pt x="807" y="28569"/>
                    <a:pt x="863" y="28569"/>
                  </a:cubicBezTo>
                  <a:cubicBezTo>
                    <a:pt x="883" y="28569"/>
                    <a:pt x="903" y="28569"/>
                    <a:pt x="922" y="28561"/>
                  </a:cubicBezTo>
                  <a:cubicBezTo>
                    <a:pt x="1282" y="28481"/>
                    <a:pt x="9806" y="26524"/>
                    <a:pt x="13485" y="24522"/>
                  </a:cubicBezTo>
                  <a:cubicBezTo>
                    <a:pt x="17439" y="22374"/>
                    <a:pt x="17159" y="19878"/>
                    <a:pt x="16337" y="16582"/>
                  </a:cubicBezTo>
                  <a:cubicBezTo>
                    <a:pt x="15498" y="13231"/>
                    <a:pt x="10018" y="693"/>
                    <a:pt x="9786" y="162"/>
                  </a:cubicBezTo>
                  <a:cubicBezTo>
                    <a:pt x="9754" y="90"/>
                    <a:pt x="9690" y="34"/>
                    <a:pt x="9614" y="10"/>
                  </a:cubicBezTo>
                  <a:cubicBezTo>
                    <a:pt x="9589" y="4"/>
                    <a:pt x="9565" y="1"/>
                    <a:pt x="9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1"/>
            <p:cNvSpPr/>
            <p:nvPr/>
          </p:nvSpPr>
          <p:spPr>
            <a:xfrm>
              <a:off x="7108006" y="2147602"/>
              <a:ext cx="251643" cy="578052"/>
            </a:xfrm>
            <a:custGeom>
              <a:rect b="b" l="l" r="r" t="t"/>
              <a:pathLst>
                <a:path extrusionOk="0" h="26171" w="11393">
                  <a:moveTo>
                    <a:pt x="3964" y="0"/>
                  </a:moveTo>
                  <a:lnTo>
                    <a:pt x="2913" y="671"/>
                  </a:lnTo>
                  <a:lnTo>
                    <a:pt x="2873" y="743"/>
                  </a:lnTo>
                  <a:cubicBezTo>
                    <a:pt x="2873" y="743"/>
                    <a:pt x="8178" y="13769"/>
                    <a:pt x="8501" y="18106"/>
                  </a:cubicBezTo>
                  <a:cubicBezTo>
                    <a:pt x="8696" y="20774"/>
                    <a:pt x="3807" y="24041"/>
                    <a:pt x="1" y="26170"/>
                  </a:cubicBezTo>
                  <a:cubicBezTo>
                    <a:pt x="2693" y="25416"/>
                    <a:pt x="5912" y="24393"/>
                    <a:pt x="7774" y="23379"/>
                  </a:cubicBezTo>
                  <a:cubicBezTo>
                    <a:pt x="11393" y="21409"/>
                    <a:pt x="11149" y="19196"/>
                    <a:pt x="10362" y="16045"/>
                  </a:cubicBezTo>
                  <a:cubicBezTo>
                    <a:pt x="9603" y="13017"/>
                    <a:pt x="4806" y="1937"/>
                    <a:pt x="3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1"/>
            <p:cNvSpPr/>
            <p:nvPr/>
          </p:nvSpPr>
          <p:spPr>
            <a:xfrm>
              <a:off x="6035856" y="2171678"/>
              <a:ext cx="247380" cy="586357"/>
            </a:xfrm>
            <a:custGeom>
              <a:rect b="b" l="l" r="r" t="t"/>
              <a:pathLst>
                <a:path extrusionOk="0" h="26547" w="11200">
                  <a:moveTo>
                    <a:pt x="4465" y="1"/>
                  </a:moveTo>
                  <a:cubicBezTo>
                    <a:pt x="4465" y="1"/>
                    <a:pt x="260" y="15406"/>
                    <a:pt x="128" y="18126"/>
                  </a:cubicBezTo>
                  <a:cubicBezTo>
                    <a:pt x="0" y="20842"/>
                    <a:pt x="8480" y="26214"/>
                    <a:pt x="8803" y="26538"/>
                  </a:cubicBezTo>
                  <a:cubicBezTo>
                    <a:pt x="8809" y="26544"/>
                    <a:pt x="8814" y="26546"/>
                    <a:pt x="8818" y="26546"/>
                  </a:cubicBezTo>
                  <a:cubicBezTo>
                    <a:pt x="9101" y="26546"/>
                    <a:pt x="8324" y="17179"/>
                    <a:pt x="8324" y="17179"/>
                  </a:cubicBezTo>
                  <a:lnTo>
                    <a:pt x="11200" y="310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1"/>
            <p:cNvSpPr/>
            <p:nvPr/>
          </p:nvSpPr>
          <p:spPr>
            <a:xfrm>
              <a:off x="6030467" y="2165692"/>
              <a:ext cx="259131" cy="598240"/>
            </a:xfrm>
            <a:custGeom>
              <a:rect b="b" l="l" r="r" t="t"/>
              <a:pathLst>
                <a:path extrusionOk="0" h="27085" w="11732">
                  <a:moveTo>
                    <a:pt x="4890" y="651"/>
                  </a:moveTo>
                  <a:lnTo>
                    <a:pt x="11136" y="3535"/>
                  </a:lnTo>
                  <a:lnTo>
                    <a:pt x="8300" y="17395"/>
                  </a:lnTo>
                  <a:cubicBezTo>
                    <a:pt x="8297" y="17419"/>
                    <a:pt x="8297" y="17447"/>
                    <a:pt x="8297" y="17471"/>
                  </a:cubicBezTo>
                  <a:cubicBezTo>
                    <a:pt x="8540" y="20390"/>
                    <a:pt x="8872" y="24960"/>
                    <a:pt x="8855" y="26334"/>
                  </a:cubicBezTo>
                  <a:cubicBezTo>
                    <a:pt x="8763" y="26266"/>
                    <a:pt x="8648" y="26186"/>
                    <a:pt x="8505" y="26087"/>
                  </a:cubicBezTo>
                  <a:cubicBezTo>
                    <a:pt x="3220" y="22411"/>
                    <a:pt x="576" y="19828"/>
                    <a:pt x="644" y="18409"/>
                  </a:cubicBezTo>
                  <a:cubicBezTo>
                    <a:pt x="759" y="15961"/>
                    <a:pt x="4294" y="2840"/>
                    <a:pt x="4890" y="651"/>
                  </a:cubicBezTo>
                  <a:close/>
                  <a:moveTo>
                    <a:pt x="4715" y="0"/>
                  </a:moveTo>
                  <a:cubicBezTo>
                    <a:pt x="4675" y="0"/>
                    <a:pt x="4635" y="9"/>
                    <a:pt x="4598" y="28"/>
                  </a:cubicBezTo>
                  <a:cubicBezTo>
                    <a:pt x="4526" y="60"/>
                    <a:pt x="4470" y="123"/>
                    <a:pt x="4450" y="200"/>
                  </a:cubicBezTo>
                  <a:cubicBezTo>
                    <a:pt x="4278" y="831"/>
                    <a:pt x="232" y="15665"/>
                    <a:pt x="104" y="18381"/>
                  </a:cubicBezTo>
                  <a:cubicBezTo>
                    <a:pt x="1" y="20571"/>
                    <a:pt x="4674" y="24081"/>
                    <a:pt x="8197" y="26533"/>
                  </a:cubicBezTo>
                  <a:cubicBezTo>
                    <a:pt x="8512" y="26754"/>
                    <a:pt x="8808" y="26957"/>
                    <a:pt x="8855" y="27001"/>
                  </a:cubicBezTo>
                  <a:cubicBezTo>
                    <a:pt x="8912" y="27057"/>
                    <a:pt x="8992" y="27084"/>
                    <a:pt x="9071" y="27084"/>
                  </a:cubicBezTo>
                  <a:cubicBezTo>
                    <a:pt x="9111" y="27084"/>
                    <a:pt x="9147" y="27081"/>
                    <a:pt x="9183" y="27065"/>
                  </a:cubicBezTo>
                  <a:cubicBezTo>
                    <a:pt x="9399" y="26965"/>
                    <a:pt x="9619" y="26861"/>
                    <a:pt x="8840" y="17467"/>
                  </a:cubicBezTo>
                  <a:lnTo>
                    <a:pt x="11707" y="3431"/>
                  </a:lnTo>
                  <a:cubicBezTo>
                    <a:pt x="11731" y="3311"/>
                    <a:pt x="11672" y="3183"/>
                    <a:pt x="11556" y="3132"/>
                  </a:cubicBezTo>
                  <a:lnTo>
                    <a:pt x="4825" y="24"/>
                  </a:lnTo>
                  <a:cubicBezTo>
                    <a:pt x="4791" y="8"/>
                    <a:pt x="4753" y="0"/>
                    <a:pt x="4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1"/>
            <p:cNvSpPr/>
            <p:nvPr/>
          </p:nvSpPr>
          <p:spPr>
            <a:xfrm>
              <a:off x="6043167" y="2180049"/>
              <a:ext cx="183105" cy="567295"/>
            </a:xfrm>
            <a:custGeom>
              <a:rect b="b" l="l" r="r" t="t"/>
              <a:pathLst>
                <a:path extrusionOk="0" h="25684" w="8290">
                  <a:moveTo>
                    <a:pt x="4315" y="1"/>
                  </a:moveTo>
                  <a:cubicBezTo>
                    <a:pt x="3719" y="2190"/>
                    <a:pt x="184" y="15311"/>
                    <a:pt x="69" y="17759"/>
                  </a:cubicBezTo>
                  <a:cubicBezTo>
                    <a:pt x="1" y="19178"/>
                    <a:pt x="2645" y="21761"/>
                    <a:pt x="7930" y="25437"/>
                  </a:cubicBezTo>
                  <a:cubicBezTo>
                    <a:pt x="8073" y="25536"/>
                    <a:pt x="8188" y="25616"/>
                    <a:pt x="8280" y="25684"/>
                  </a:cubicBezTo>
                  <a:cubicBezTo>
                    <a:pt x="8289" y="25133"/>
                    <a:pt x="8236" y="24074"/>
                    <a:pt x="8161" y="22808"/>
                  </a:cubicBezTo>
                  <a:cubicBezTo>
                    <a:pt x="5661" y="20691"/>
                    <a:pt x="2289" y="17860"/>
                    <a:pt x="1882" y="16637"/>
                  </a:cubicBezTo>
                  <a:cubicBezTo>
                    <a:pt x="1239" y="14708"/>
                    <a:pt x="6064" y="880"/>
                    <a:pt x="6064" y="880"/>
                  </a:cubicBezTo>
                  <a:lnTo>
                    <a:pt x="6044" y="800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1"/>
            <p:cNvSpPr/>
            <p:nvPr/>
          </p:nvSpPr>
          <p:spPr>
            <a:xfrm>
              <a:off x="6067331" y="1803214"/>
              <a:ext cx="1190936" cy="684403"/>
            </a:xfrm>
            <a:custGeom>
              <a:rect b="b" l="l" r="r" t="t"/>
              <a:pathLst>
                <a:path extrusionOk="0" h="30986" w="53919">
                  <a:moveTo>
                    <a:pt x="25645" y="0"/>
                  </a:moveTo>
                  <a:cubicBezTo>
                    <a:pt x="24856" y="0"/>
                    <a:pt x="23872" y="280"/>
                    <a:pt x="22784" y="1213"/>
                  </a:cubicBezTo>
                  <a:cubicBezTo>
                    <a:pt x="22784" y="1213"/>
                    <a:pt x="21167" y="2376"/>
                    <a:pt x="17995" y="2507"/>
                  </a:cubicBezTo>
                  <a:cubicBezTo>
                    <a:pt x="17909" y="2510"/>
                    <a:pt x="17825" y="2512"/>
                    <a:pt x="17743" y="2512"/>
                  </a:cubicBezTo>
                  <a:cubicBezTo>
                    <a:pt x="14826" y="2512"/>
                    <a:pt x="14575" y="370"/>
                    <a:pt x="10797" y="370"/>
                  </a:cubicBezTo>
                  <a:cubicBezTo>
                    <a:pt x="10780" y="370"/>
                    <a:pt x="10763" y="370"/>
                    <a:pt x="10746" y="370"/>
                  </a:cubicBezTo>
                  <a:cubicBezTo>
                    <a:pt x="5981" y="394"/>
                    <a:pt x="1" y="15452"/>
                    <a:pt x="1" y="15452"/>
                  </a:cubicBezTo>
                  <a:cubicBezTo>
                    <a:pt x="1" y="15452"/>
                    <a:pt x="2977" y="18364"/>
                    <a:pt x="5889" y="19594"/>
                  </a:cubicBezTo>
                  <a:cubicBezTo>
                    <a:pt x="8805" y="20824"/>
                    <a:pt x="10938" y="21084"/>
                    <a:pt x="10938" y="21084"/>
                  </a:cubicBezTo>
                  <a:lnTo>
                    <a:pt x="11393" y="30986"/>
                  </a:lnTo>
                  <a:lnTo>
                    <a:pt x="43498" y="30986"/>
                  </a:lnTo>
                  <a:lnTo>
                    <a:pt x="43886" y="21084"/>
                  </a:lnTo>
                  <a:lnTo>
                    <a:pt x="53919" y="14545"/>
                  </a:lnTo>
                  <a:cubicBezTo>
                    <a:pt x="53919" y="14545"/>
                    <a:pt x="49002" y="5742"/>
                    <a:pt x="46606" y="2443"/>
                  </a:cubicBezTo>
                  <a:cubicBezTo>
                    <a:pt x="45407" y="791"/>
                    <a:pt x="43806" y="273"/>
                    <a:pt x="42350" y="273"/>
                  </a:cubicBezTo>
                  <a:cubicBezTo>
                    <a:pt x="40894" y="273"/>
                    <a:pt x="39584" y="791"/>
                    <a:pt x="38968" y="1213"/>
                  </a:cubicBezTo>
                  <a:cubicBezTo>
                    <a:pt x="38025" y="1856"/>
                    <a:pt x="35669" y="2121"/>
                    <a:pt x="34011" y="2121"/>
                  </a:cubicBezTo>
                  <a:cubicBezTo>
                    <a:pt x="33508" y="2121"/>
                    <a:pt x="33070" y="2097"/>
                    <a:pt x="32754" y="2052"/>
                  </a:cubicBezTo>
                  <a:cubicBezTo>
                    <a:pt x="31395" y="1860"/>
                    <a:pt x="27573" y="630"/>
                    <a:pt x="27573" y="630"/>
                  </a:cubicBezTo>
                  <a:cubicBezTo>
                    <a:pt x="27573" y="630"/>
                    <a:pt x="26829" y="0"/>
                    <a:pt x="25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1"/>
            <p:cNvSpPr/>
            <p:nvPr/>
          </p:nvSpPr>
          <p:spPr>
            <a:xfrm>
              <a:off x="6060904" y="1797383"/>
              <a:ext cx="1204166" cy="696242"/>
            </a:xfrm>
            <a:custGeom>
              <a:rect b="b" l="l" r="r" t="t"/>
              <a:pathLst>
                <a:path extrusionOk="0" h="31522" w="54518">
                  <a:moveTo>
                    <a:pt x="25943" y="531"/>
                  </a:moveTo>
                  <a:cubicBezTo>
                    <a:pt x="26987" y="531"/>
                    <a:pt x="27648" y="1064"/>
                    <a:pt x="27693" y="1101"/>
                  </a:cubicBezTo>
                  <a:cubicBezTo>
                    <a:pt x="27721" y="1121"/>
                    <a:pt x="27748" y="1141"/>
                    <a:pt x="27785" y="1149"/>
                  </a:cubicBezTo>
                  <a:cubicBezTo>
                    <a:pt x="27940" y="1202"/>
                    <a:pt x="31638" y="2391"/>
                    <a:pt x="33004" y="2583"/>
                  </a:cubicBezTo>
                  <a:cubicBezTo>
                    <a:pt x="33318" y="2629"/>
                    <a:pt x="33778" y="2655"/>
                    <a:pt x="34313" y="2655"/>
                  </a:cubicBezTo>
                  <a:cubicBezTo>
                    <a:pt x="35981" y="2655"/>
                    <a:pt x="38387" y="2402"/>
                    <a:pt x="39412" y="1700"/>
                  </a:cubicBezTo>
                  <a:cubicBezTo>
                    <a:pt x="39986" y="1306"/>
                    <a:pt x="41239" y="814"/>
                    <a:pt x="42632" y="814"/>
                  </a:cubicBezTo>
                  <a:cubicBezTo>
                    <a:pt x="44019" y="814"/>
                    <a:pt x="45545" y="1302"/>
                    <a:pt x="46677" y="2863"/>
                  </a:cubicBezTo>
                  <a:cubicBezTo>
                    <a:pt x="48826" y="5827"/>
                    <a:pt x="53072" y="13336"/>
                    <a:pt x="53850" y="14722"/>
                  </a:cubicBezTo>
                  <a:lnTo>
                    <a:pt x="44029" y="21121"/>
                  </a:lnTo>
                  <a:cubicBezTo>
                    <a:pt x="43957" y="21169"/>
                    <a:pt x="43913" y="21248"/>
                    <a:pt x="43909" y="21336"/>
                  </a:cubicBezTo>
                  <a:lnTo>
                    <a:pt x="43530" y="30982"/>
                  </a:lnTo>
                  <a:lnTo>
                    <a:pt x="11944" y="30982"/>
                  </a:lnTo>
                  <a:lnTo>
                    <a:pt x="11500" y="21336"/>
                  </a:lnTo>
                  <a:cubicBezTo>
                    <a:pt x="11496" y="21204"/>
                    <a:pt x="11392" y="21097"/>
                    <a:pt x="11264" y="21081"/>
                  </a:cubicBezTo>
                  <a:cubicBezTo>
                    <a:pt x="11240" y="21077"/>
                    <a:pt x="9123" y="20809"/>
                    <a:pt x="6288" y="19611"/>
                  </a:cubicBezTo>
                  <a:cubicBezTo>
                    <a:pt x="3795" y="18556"/>
                    <a:pt x="1215" y="16212"/>
                    <a:pt x="612" y="15648"/>
                  </a:cubicBezTo>
                  <a:cubicBezTo>
                    <a:pt x="1287" y="13999"/>
                    <a:pt x="6775" y="926"/>
                    <a:pt x="11037" y="905"/>
                  </a:cubicBezTo>
                  <a:cubicBezTo>
                    <a:pt x="11069" y="905"/>
                    <a:pt x="11101" y="905"/>
                    <a:pt x="11133" y="905"/>
                  </a:cubicBezTo>
                  <a:cubicBezTo>
                    <a:pt x="13019" y="905"/>
                    <a:pt x="13992" y="1486"/>
                    <a:pt x="14915" y="2040"/>
                  </a:cubicBezTo>
                  <a:cubicBezTo>
                    <a:pt x="15775" y="2554"/>
                    <a:pt x="16586" y="3044"/>
                    <a:pt x="18018" y="3044"/>
                  </a:cubicBezTo>
                  <a:cubicBezTo>
                    <a:pt x="18109" y="3044"/>
                    <a:pt x="18202" y="3042"/>
                    <a:pt x="18298" y="3038"/>
                  </a:cubicBezTo>
                  <a:cubicBezTo>
                    <a:pt x="21514" y="2911"/>
                    <a:pt x="23163" y="1744"/>
                    <a:pt x="23235" y="1696"/>
                  </a:cubicBezTo>
                  <a:cubicBezTo>
                    <a:pt x="23239" y="1689"/>
                    <a:pt x="23247" y="1685"/>
                    <a:pt x="23251" y="1681"/>
                  </a:cubicBezTo>
                  <a:cubicBezTo>
                    <a:pt x="24284" y="795"/>
                    <a:pt x="25208" y="531"/>
                    <a:pt x="25943" y="531"/>
                  </a:cubicBezTo>
                  <a:close/>
                  <a:moveTo>
                    <a:pt x="25925" y="1"/>
                  </a:moveTo>
                  <a:cubicBezTo>
                    <a:pt x="25084" y="1"/>
                    <a:pt x="24045" y="294"/>
                    <a:pt x="22911" y="1261"/>
                  </a:cubicBezTo>
                  <a:cubicBezTo>
                    <a:pt x="22788" y="1345"/>
                    <a:pt x="21218" y="2380"/>
                    <a:pt x="18274" y="2500"/>
                  </a:cubicBezTo>
                  <a:cubicBezTo>
                    <a:pt x="18189" y="2503"/>
                    <a:pt x="18105" y="2505"/>
                    <a:pt x="18024" y="2505"/>
                  </a:cubicBezTo>
                  <a:cubicBezTo>
                    <a:pt x="16738" y="2505"/>
                    <a:pt x="16021" y="2072"/>
                    <a:pt x="15194" y="1576"/>
                  </a:cubicBezTo>
                  <a:cubicBezTo>
                    <a:pt x="14243" y="1003"/>
                    <a:pt x="13138" y="363"/>
                    <a:pt x="11056" y="363"/>
                  </a:cubicBezTo>
                  <a:cubicBezTo>
                    <a:pt x="11049" y="363"/>
                    <a:pt x="11041" y="363"/>
                    <a:pt x="11033" y="363"/>
                  </a:cubicBezTo>
                  <a:cubicBezTo>
                    <a:pt x="6144" y="387"/>
                    <a:pt x="284" y="14993"/>
                    <a:pt x="41" y="15616"/>
                  </a:cubicBezTo>
                  <a:cubicBezTo>
                    <a:pt x="0" y="15716"/>
                    <a:pt x="24" y="15832"/>
                    <a:pt x="100" y="15908"/>
                  </a:cubicBezTo>
                  <a:cubicBezTo>
                    <a:pt x="225" y="16031"/>
                    <a:pt x="3148" y="18872"/>
                    <a:pt x="6076" y="20110"/>
                  </a:cubicBezTo>
                  <a:cubicBezTo>
                    <a:pt x="8480" y="21125"/>
                    <a:pt x="10342" y="21484"/>
                    <a:pt x="10969" y="21584"/>
                  </a:cubicBezTo>
                  <a:lnTo>
                    <a:pt x="11412" y="31266"/>
                  </a:lnTo>
                  <a:cubicBezTo>
                    <a:pt x="11420" y="31410"/>
                    <a:pt x="11540" y="31522"/>
                    <a:pt x="11684" y="31522"/>
                  </a:cubicBezTo>
                  <a:lnTo>
                    <a:pt x="43789" y="31522"/>
                  </a:lnTo>
                  <a:cubicBezTo>
                    <a:pt x="43933" y="31522"/>
                    <a:pt x="44052" y="31406"/>
                    <a:pt x="44061" y="31262"/>
                  </a:cubicBezTo>
                  <a:lnTo>
                    <a:pt x="44445" y="21500"/>
                  </a:lnTo>
                  <a:lnTo>
                    <a:pt x="54358" y="15037"/>
                  </a:lnTo>
                  <a:cubicBezTo>
                    <a:pt x="54477" y="14958"/>
                    <a:pt x="54518" y="14802"/>
                    <a:pt x="54446" y="14678"/>
                  </a:cubicBezTo>
                  <a:cubicBezTo>
                    <a:pt x="54398" y="14590"/>
                    <a:pt x="49493" y="5822"/>
                    <a:pt x="47116" y="2548"/>
                  </a:cubicBezTo>
                  <a:cubicBezTo>
                    <a:pt x="45863" y="821"/>
                    <a:pt x="44176" y="281"/>
                    <a:pt x="42645" y="281"/>
                  </a:cubicBezTo>
                  <a:cubicBezTo>
                    <a:pt x="41113" y="281"/>
                    <a:pt x="39736" y="822"/>
                    <a:pt x="39104" y="1253"/>
                  </a:cubicBezTo>
                  <a:cubicBezTo>
                    <a:pt x="38229" y="1854"/>
                    <a:pt x="35919" y="2115"/>
                    <a:pt x="34292" y="2115"/>
                  </a:cubicBezTo>
                  <a:cubicBezTo>
                    <a:pt x="33810" y="2115"/>
                    <a:pt x="33388" y="2092"/>
                    <a:pt x="33081" y="2048"/>
                  </a:cubicBezTo>
                  <a:cubicBezTo>
                    <a:pt x="31839" y="1873"/>
                    <a:pt x="28419" y="786"/>
                    <a:pt x="27992" y="650"/>
                  </a:cubicBezTo>
                  <a:cubicBezTo>
                    <a:pt x="27799" y="507"/>
                    <a:pt x="27033" y="1"/>
                    <a:pt x="25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1"/>
            <p:cNvSpPr/>
            <p:nvPr/>
          </p:nvSpPr>
          <p:spPr>
            <a:xfrm>
              <a:off x="6310205" y="1904176"/>
              <a:ext cx="8857" cy="369170"/>
            </a:xfrm>
            <a:custGeom>
              <a:rect b="b" l="l" r="r" t="t"/>
              <a:pathLst>
                <a:path extrusionOk="0" h="16714" w="401">
                  <a:moveTo>
                    <a:pt x="265" y="1"/>
                  </a:moveTo>
                  <a:cubicBezTo>
                    <a:pt x="193" y="1"/>
                    <a:pt x="133" y="61"/>
                    <a:pt x="133" y="137"/>
                  </a:cubicBezTo>
                  <a:lnTo>
                    <a:pt x="1" y="16577"/>
                  </a:lnTo>
                  <a:cubicBezTo>
                    <a:pt x="1" y="16653"/>
                    <a:pt x="61" y="16713"/>
                    <a:pt x="137" y="16713"/>
                  </a:cubicBezTo>
                  <a:cubicBezTo>
                    <a:pt x="213" y="16713"/>
                    <a:pt x="273" y="16653"/>
                    <a:pt x="273" y="16577"/>
                  </a:cubicBezTo>
                  <a:lnTo>
                    <a:pt x="401" y="137"/>
                  </a:lnTo>
                  <a:cubicBezTo>
                    <a:pt x="401" y="61"/>
                    <a:pt x="340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1"/>
            <p:cNvSpPr/>
            <p:nvPr/>
          </p:nvSpPr>
          <p:spPr>
            <a:xfrm>
              <a:off x="6338720" y="1937064"/>
              <a:ext cx="53651" cy="281925"/>
            </a:xfrm>
            <a:custGeom>
              <a:rect b="b" l="l" r="r" t="t"/>
              <a:pathLst>
                <a:path extrusionOk="0" h="12764" w="2429">
                  <a:moveTo>
                    <a:pt x="147" y="1"/>
                  </a:moveTo>
                  <a:cubicBezTo>
                    <a:pt x="143" y="1"/>
                    <a:pt x="138" y="1"/>
                    <a:pt x="133" y="1"/>
                  </a:cubicBezTo>
                  <a:cubicBezTo>
                    <a:pt x="61" y="6"/>
                    <a:pt x="0" y="70"/>
                    <a:pt x="4" y="141"/>
                  </a:cubicBezTo>
                  <a:cubicBezTo>
                    <a:pt x="8" y="226"/>
                    <a:pt x="480" y="8242"/>
                    <a:pt x="2149" y="12675"/>
                  </a:cubicBezTo>
                  <a:cubicBezTo>
                    <a:pt x="2170" y="12732"/>
                    <a:pt x="2221" y="12764"/>
                    <a:pt x="2277" y="12764"/>
                  </a:cubicBezTo>
                  <a:cubicBezTo>
                    <a:pt x="2293" y="12764"/>
                    <a:pt x="2309" y="12764"/>
                    <a:pt x="2325" y="12756"/>
                  </a:cubicBezTo>
                  <a:cubicBezTo>
                    <a:pt x="2393" y="12727"/>
                    <a:pt x="2428" y="12651"/>
                    <a:pt x="2404" y="12579"/>
                  </a:cubicBezTo>
                  <a:cubicBezTo>
                    <a:pt x="747" y="8186"/>
                    <a:pt x="280" y="209"/>
                    <a:pt x="276" y="130"/>
                  </a:cubicBezTo>
                  <a:cubicBezTo>
                    <a:pt x="272" y="59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1"/>
            <p:cNvSpPr/>
            <p:nvPr/>
          </p:nvSpPr>
          <p:spPr>
            <a:xfrm>
              <a:off x="6392790" y="2227294"/>
              <a:ext cx="36820" cy="76025"/>
            </a:xfrm>
            <a:custGeom>
              <a:rect b="b" l="l" r="r" t="t"/>
              <a:pathLst>
                <a:path extrusionOk="0" h="3442" w="1667">
                  <a:moveTo>
                    <a:pt x="152" y="0"/>
                  </a:moveTo>
                  <a:cubicBezTo>
                    <a:pt x="138" y="0"/>
                    <a:pt x="123" y="2"/>
                    <a:pt x="109" y="7"/>
                  </a:cubicBezTo>
                  <a:cubicBezTo>
                    <a:pt x="37" y="35"/>
                    <a:pt x="1" y="111"/>
                    <a:pt x="25" y="182"/>
                  </a:cubicBezTo>
                  <a:cubicBezTo>
                    <a:pt x="61" y="278"/>
                    <a:pt x="880" y="2599"/>
                    <a:pt x="1399" y="3382"/>
                  </a:cubicBezTo>
                  <a:cubicBezTo>
                    <a:pt x="1427" y="3422"/>
                    <a:pt x="1466" y="3442"/>
                    <a:pt x="1510" y="3442"/>
                  </a:cubicBezTo>
                  <a:cubicBezTo>
                    <a:pt x="1538" y="3442"/>
                    <a:pt x="1562" y="3434"/>
                    <a:pt x="1586" y="3422"/>
                  </a:cubicBezTo>
                  <a:cubicBezTo>
                    <a:pt x="1650" y="3378"/>
                    <a:pt x="1667" y="3294"/>
                    <a:pt x="1623" y="3235"/>
                  </a:cubicBezTo>
                  <a:cubicBezTo>
                    <a:pt x="1123" y="2479"/>
                    <a:pt x="288" y="114"/>
                    <a:pt x="281" y="90"/>
                  </a:cubicBezTo>
                  <a:cubicBezTo>
                    <a:pt x="261" y="37"/>
                    <a:pt x="209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1"/>
            <p:cNvSpPr/>
            <p:nvPr/>
          </p:nvSpPr>
          <p:spPr>
            <a:xfrm>
              <a:off x="6361470" y="1917031"/>
              <a:ext cx="63833" cy="194768"/>
            </a:xfrm>
            <a:custGeom>
              <a:rect b="b" l="l" r="r" t="t"/>
              <a:pathLst>
                <a:path extrusionOk="0" h="8818" w="2890">
                  <a:moveTo>
                    <a:pt x="144" y="1"/>
                  </a:moveTo>
                  <a:cubicBezTo>
                    <a:pt x="136" y="1"/>
                    <a:pt x="128" y="1"/>
                    <a:pt x="121" y="3"/>
                  </a:cubicBezTo>
                  <a:cubicBezTo>
                    <a:pt x="45" y="18"/>
                    <a:pt x="1" y="90"/>
                    <a:pt x="13" y="162"/>
                  </a:cubicBezTo>
                  <a:cubicBezTo>
                    <a:pt x="25" y="210"/>
                    <a:pt x="1007" y="5011"/>
                    <a:pt x="2613" y="8734"/>
                  </a:cubicBezTo>
                  <a:cubicBezTo>
                    <a:pt x="2633" y="8785"/>
                    <a:pt x="2685" y="8817"/>
                    <a:pt x="2737" y="8817"/>
                  </a:cubicBezTo>
                  <a:cubicBezTo>
                    <a:pt x="2753" y="8817"/>
                    <a:pt x="2773" y="8813"/>
                    <a:pt x="2788" y="8806"/>
                  </a:cubicBezTo>
                  <a:cubicBezTo>
                    <a:pt x="2857" y="8778"/>
                    <a:pt x="2889" y="8697"/>
                    <a:pt x="2860" y="8625"/>
                  </a:cubicBezTo>
                  <a:cubicBezTo>
                    <a:pt x="1267" y="4931"/>
                    <a:pt x="288" y="158"/>
                    <a:pt x="281" y="110"/>
                  </a:cubicBezTo>
                  <a:cubicBezTo>
                    <a:pt x="266" y="46"/>
                    <a:pt x="207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1"/>
            <p:cNvSpPr/>
            <p:nvPr/>
          </p:nvSpPr>
          <p:spPr>
            <a:xfrm>
              <a:off x="6913128" y="1948483"/>
              <a:ext cx="71144" cy="209014"/>
            </a:xfrm>
            <a:custGeom>
              <a:rect b="b" l="l" r="r" t="t"/>
              <a:pathLst>
                <a:path extrusionOk="0" h="9463" w="3221">
                  <a:moveTo>
                    <a:pt x="3071" y="1"/>
                  </a:moveTo>
                  <a:cubicBezTo>
                    <a:pt x="3010" y="1"/>
                    <a:pt x="2954" y="42"/>
                    <a:pt x="2937" y="104"/>
                  </a:cubicBezTo>
                  <a:cubicBezTo>
                    <a:pt x="2924" y="168"/>
                    <a:pt x="1370" y="6467"/>
                    <a:pt x="33" y="9271"/>
                  </a:cubicBezTo>
                  <a:cubicBezTo>
                    <a:pt x="1" y="9339"/>
                    <a:pt x="33" y="9419"/>
                    <a:pt x="96" y="9450"/>
                  </a:cubicBezTo>
                  <a:cubicBezTo>
                    <a:pt x="117" y="9459"/>
                    <a:pt x="137" y="9463"/>
                    <a:pt x="157" y="9463"/>
                  </a:cubicBezTo>
                  <a:cubicBezTo>
                    <a:pt x="209" y="9463"/>
                    <a:pt x="257" y="9435"/>
                    <a:pt x="280" y="9387"/>
                  </a:cubicBezTo>
                  <a:cubicBezTo>
                    <a:pt x="1630" y="6559"/>
                    <a:pt x="3184" y="232"/>
                    <a:pt x="3200" y="168"/>
                  </a:cubicBezTo>
                  <a:cubicBezTo>
                    <a:pt x="3221" y="96"/>
                    <a:pt x="3173" y="24"/>
                    <a:pt x="3101" y="4"/>
                  </a:cubicBezTo>
                  <a:cubicBezTo>
                    <a:pt x="3091" y="2"/>
                    <a:pt x="3081" y="1"/>
                    <a:pt x="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1"/>
            <p:cNvSpPr/>
            <p:nvPr/>
          </p:nvSpPr>
          <p:spPr>
            <a:xfrm>
              <a:off x="7032224" y="1982807"/>
              <a:ext cx="7443" cy="289125"/>
            </a:xfrm>
            <a:custGeom>
              <a:rect b="b" l="l" r="r" t="t"/>
              <a:pathLst>
                <a:path extrusionOk="0" h="13090" w="337">
                  <a:moveTo>
                    <a:pt x="137" y="0"/>
                  </a:moveTo>
                  <a:cubicBezTo>
                    <a:pt x="61" y="0"/>
                    <a:pt x="1" y="63"/>
                    <a:pt x="1" y="135"/>
                  </a:cubicBezTo>
                  <a:lnTo>
                    <a:pt x="65" y="12953"/>
                  </a:lnTo>
                  <a:cubicBezTo>
                    <a:pt x="69" y="13029"/>
                    <a:pt x="129" y="13089"/>
                    <a:pt x="201" y="13089"/>
                  </a:cubicBezTo>
                  <a:cubicBezTo>
                    <a:pt x="277" y="13089"/>
                    <a:pt x="336" y="13025"/>
                    <a:pt x="336" y="12953"/>
                  </a:cubicBezTo>
                  <a:lnTo>
                    <a:pt x="273" y="135"/>
                  </a:lnTo>
                  <a:cubicBezTo>
                    <a:pt x="273" y="60"/>
                    <a:pt x="213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1"/>
            <p:cNvSpPr/>
            <p:nvPr/>
          </p:nvSpPr>
          <p:spPr>
            <a:xfrm>
              <a:off x="6928920" y="1988506"/>
              <a:ext cx="95219" cy="279098"/>
            </a:xfrm>
            <a:custGeom>
              <a:rect b="b" l="l" r="r" t="t"/>
              <a:pathLst>
                <a:path extrusionOk="0" h="12636" w="4311">
                  <a:moveTo>
                    <a:pt x="4170" y="1"/>
                  </a:moveTo>
                  <a:cubicBezTo>
                    <a:pt x="4102" y="1"/>
                    <a:pt x="4043" y="50"/>
                    <a:pt x="4035" y="117"/>
                  </a:cubicBezTo>
                  <a:cubicBezTo>
                    <a:pt x="4023" y="197"/>
                    <a:pt x="2841" y="8226"/>
                    <a:pt x="41" y="12428"/>
                  </a:cubicBezTo>
                  <a:cubicBezTo>
                    <a:pt x="1" y="12488"/>
                    <a:pt x="17" y="12571"/>
                    <a:pt x="80" y="12615"/>
                  </a:cubicBezTo>
                  <a:cubicBezTo>
                    <a:pt x="100" y="12627"/>
                    <a:pt x="128" y="12636"/>
                    <a:pt x="152" y="12636"/>
                  </a:cubicBezTo>
                  <a:cubicBezTo>
                    <a:pt x="196" y="12636"/>
                    <a:pt x="240" y="12615"/>
                    <a:pt x="268" y="12575"/>
                  </a:cubicBezTo>
                  <a:cubicBezTo>
                    <a:pt x="3100" y="8326"/>
                    <a:pt x="4290" y="237"/>
                    <a:pt x="4298" y="157"/>
                  </a:cubicBezTo>
                  <a:cubicBezTo>
                    <a:pt x="4311" y="81"/>
                    <a:pt x="4259" y="13"/>
                    <a:pt x="4187" y="2"/>
                  </a:cubicBezTo>
                  <a:cubicBezTo>
                    <a:pt x="4181" y="1"/>
                    <a:pt x="4176" y="1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1"/>
            <p:cNvSpPr/>
            <p:nvPr/>
          </p:nvSpPr>
          <p:spPr>
            <a:xfrm>
              <a:off x="6937468" y="2225880"/>
              <a:ext cx="55440" cy="88924"/>
            </a:xfrm>
            <a:custGeom>
              <a:rect b="b" l="l" r="r" t="t"/>
              <a:pathLst>
                <a:path extrusionOk="0" h="4026" w="2510">
                  <a:moveTo>
                    <a:pt x="2356" y="1"/>
                  </a:moveTo>
                  <a:cubicBezTo>
                    <a:pt x="2307" y="1"/>
                    <a:pt x="2259" y="26"/>
                    <a:pt x="2234" y="71"/>
                  </a:cubicBezTo>
                  <a:cubicBezTo>
                    <a:pt x="2222" y="95"/>
                    <a:pt x="936" y="2539"/>
                    <a:pt x="45" y="3813"/>
                  </a:cubicBezTo>
                  <a:cubicBezTo>
                    <a:pt x="1" y="3874"/>
                    <a:pt x="17" y="3957"/>
                    <a:pt x="77" y="4001"/>
                  </a:cubicBezTo>
                  <a:cubicBezTo>
                    <a:pt x="101" y="4018"/>
                    <a:pt x="129" y="4025"/>
                    <a:pt x="157" y="4025"/>
                  </a:cubicBezTo>
                  <a:cubicBezTo>
                    <a:pt x="197" y="4025"/>
                    <a:pt x="241" y="4005"/>
                    <a:pt x="265" y="3970"/>
                  </a:cubicBezTo>
                  <a:cubicBezTo>
                    <a:pt x="1168" y="2679"/>
                    <a:pt x="2462" y="222"/>
                    <a:pt x="2478" y="198"/>
                  </a:cubicBezTo>
                  <a:cubicBezTo>
                    <a:pt x="2510" y="130"/>
                    <a:pt x="2486" y="51"/>
                    <a:pt x="2418" y="15"/>
                  </a:cubicBezTo>
                  <a:cubicBezTo>
                    <a:pt x="2398" y="6"/>
                    <a:pt x="2377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1"/>
            <p:cNvSpPr/>
            <p:nvPr/>
          </p:nvSpPr>
          <p:spPr>
            <a:xfrm>
              <a:off x="6527325" y="1848383"/>
              <a:ext cx="250671" cy="256635"/>
            </a:xfrm>
            <a:custGeom>
              <a:rect b="b" l="l" r="r" t="t"/>
              <a:pathLst>
                <a:path extrusionOk="0" h="11619" w="11349">
                  <a:moveTo>
                    <a:pt x="147" y="1"/>
                  </a:moveTo>
                  <a:cubicBezTo>
                    <a:pt x="139" y="1"/>
                    <a:pt x="132" y="2"/>
                    <a:pt x="125" y="3"/>
                  </a:cubicBezTo>
                  <a:cubicBezTo>
                    <a:pt x="53" y="14"/>
                    <a:pt x="1" y="86"/>
                    <a:pt x="13" y="158"/>
                  </a:cubicBezTo>
                  <a:cubicBezTo>
                    <a:pt x="21" y="215"/>
                    <a:pt x="935" y="5778"/>
                    <a:pt x="2226" y="8610"/>
                  </a:cubicBezTo>
                  <a:cubicBezTo>
                    <a:pt x="3241" y="10839"/>
                    <a:pt x="4798" y="11618"/>
                    <a:pt x="6232" y="11618"/>
                  </a:cubicBezTo>
                  <a:cubicBezTo>
                    <a:pt x="6823" y="11618"/>
                    <a:pt x="7398" y="11486"/>
                    <a:pt x="7902" y="11266"/>
                  </a:cubicBezTo>
                  <a:cubicBezTo>
                    <a:pt x="9983" y="10363"/>
                    <a:pt x="11349" y="6077"/>
                    <a:pt x="11221" y="845"/>
                  </a:cubicBezTo>
                  <a:cubicBezTo>
                    <a:pt x="11221" y="773"/>
                    <a:pt x="11157" y="726"/>
                    <a:pt x="11081" y="714"/>
                  </a:cubicBezTo>
                  <a:cubicBezTo>
                    <a:pt x="11009" y="718"/>
                    <a:pt x="10949" y="777"/>
                    <a:pt x="10949" y="853"/>
                  </a:cubicBezTo>
                  <a:cubicBezTo>
                    <a:pt x="11073" y="5898"/>
                    <a:pt x="9747" y="10172"/>
                    <a:pt x="7794" y="11019"/>
                  </a:cubicBezTo>
                  <a:cubicBezTo>
                    <a:pt x="7303" y="11232"/>
                    <a:pt x="6762" y="11359"/>
                    <a:pt x="6208" y="11359"/>
                  </a:cubicBezTo>
                  <a:cubicBezTo>
                    <a:pt x="4857" y="11359"/>
                    <a:pt x="3429" y="10605"/>
                    <a:pt x="2469" y="8498"/>
                  </a:cubicBezTo>
                  <a:cubicBezTo>
                    <a:pt x="1199" y="5699"/>
                    <a:pt x="288" y="170"/>
                    <a:pt x="281" y="115"/>
                  </a:cubicBezTo>
                  <a:cubicBezTo>
                    <a:pt x="270" y="50"/>
                    <a:pt x="211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1"/>
            <p:cNvSpPr/>
            <p:nvPr/>
          </p:nvSpPr>
          <p:spPr>
            <a:xfrm>
              <a:off x="6358997" y="1564205"/>
              <a:ext cx="96721" cy="115076"/>
            </a:xfrm>
            <a:custGeom>
              <a:rect b="b" l="l" r="r" t="t"/>
              <a:pathLst>
                <a:path extrusionOk="0" h="5210" w="4379">
                  <a:moveTo>
                    <a:pt x="1587" y="1"/>
                  </a:moveTo>
                  <a:cubicBezTo>
                    <a:pt x="1379" y="1"/>
                    <a:pt x="1170" y="90"/>
                    <a:pt x="972" y="315"/>
                  </a:cubicBezTo>
                  <a:cubicBezTo>
                    <a:pt x="1" y="1417"/>
                    <a:pt x="1746" y="3941"/>
                    <a:pt x="2717" y="4785"/>
                  </a:cubicBezTo>
                  <a:cubicBezTo>
                    <a:pt x="3061" y="5082"/>
                    <a:pt x="3373" y="5209"/>
                    <a:pt x="3629" y="5209"/>
                  </a:cubicBezTo>
                  <a:cubicBezTo>
                    <a:pt x="4096" y="5209"/>
                    <a:pt x="4378" y="4787"/>
                    <a:pt x="4335" y="4201"/>
                  </a:cubicBezTo>
                  <a:cubicBezTo>
                    <a:pt x="4271" y="3294"/>
                    <a:pt x="3173" y="1353"/>
                    <a:pt x="3173" y="1353"/>
                  </a:cubicBezTo>
                  <a:cubicBezTo>
                    <a:pt x="3173" y="1353"/>
                    <a:pt x="2394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1"/>
            <p:cNvSpPr/>
            <p:nvPr/>
          </p:nvSpPr>
          <p:spPr>
            <a:xfrm>
              <a:off x="6367566" y="1558241"/>
              <a:ext cx="94071" cy="127003"/>
            </a:xfrm>
            <a:custGeom>
              <a:rect b="b" l="l" r="r" t="t"/>
              <a:pathLst>
                <a:path extrusionOk="0" h="5750" w="4259">
                  <a:moveTo>
                    <a:pt x="1194" y="541"/>
                  </a:moveTo>
                  <a:cubicBezTo>
                    <a:pt x="1214" y="541"/>
                    <a:pt x="1231" y="541"/>
                    <a:pt x="1247" y="544"/>
                  </a:cubicBezTo>
                  <a:cubicBezTo>
                    <a:pt x="1766" y="597"/>
                    <a:pt x="2377" y="1460"/>
                    <a:pt x="2549" y="1755"/>
                  </a:cubicBezTo>
                  <a:cubicBezTo>
                    <a:pt x="2848" y="2282"/>
                    <a:pt x="3631" y="3796"/>
                    <a:pt x="3679" y="4491"/>
                  </a:cubicBezTo>
                  <a:cubicBezTo>
                    <a:pt x="3703" y="4815"/>
                    <a:pt x="3603" y="5079"/>
                    <a:pt x="3419" y="5170"/>
                  </a:cubicBezTo>
                  <a:cubicBezTo>
                    <a:pt x="3367" y="5196"/>
                    <a:pt x="3308" y="5209"/>
                    <a:pt x="3242" y="5209"/>
                  </a:cubicBezTo>
                  <a:cubicBezTo>
                    <a:pt x="3038" y="5209"/>
                    <a:pt x="2778" y="5083"/>
                    <a:pt x="2509" y="4847"/>
                  </a:cubicBezTo>
                  <a:cubicBezTo>
                    <a:pt x="1750" y="4192"/>
                    <a:pt x="643" y="2610"/>
                    <a:pt x="571" y="1532"/>
                  </a:cubicBezTo>
                  <a:cubicBezTo>
                    <a:pt x="552" y="1208"/>
                    <a:pt x="624" y="948"/>
                    <a:pt x="787" y="765"/>
                  </a:cubicBezTo>
                  <a:cubicBezTo>
                    <a:pt x="951" y="577"/>
                    <a:pt x="1095" y="541"/>
                    <a:pt x="1194" y="541"/>
                  </a:cubicBezTo>
                  <a:close/>
                  <a:moveTo>
                    <a:pt x="1204" y="1"/>
                  </a:moveTo>
                  <a:cubicBezTo>
                    <a:pt x="972" y="1"/>
                    <a:pt x="668" y="82"/>
                    <a:pt x="380" y="409"/>
                  </a:cubicBezTo>
                  <a:cubicBezTo>
                    <a:pt x="116" y="705"/>
                    <a:pt x="1" y="1096"/>
                    <a:pt x="33" y="1567"/>
                  </a:cubicBezTo>
                  <a:cubicBezTo>
                    <a:pt x="121" y="2850"/>
                    <a:pt x="1319" y="4535"/>
                    <a:pt x="2153" y="5258"/>
                  </a:cubicBezTo>
                  <a:cubicBezTo>
                    <a:pt x="2525" y="5582"/>
                    <a:pt x="2908" y="5750"/>
                    <a:pt x="3248" y="5750"/>
                  </a:cubicBezTo>
                  <a:cubicBezTo>
                    <a:pt x="3395" y="5750"/>
                    <a:pt x="3531" y="5717"/>
                    <a:pt x="3663" y="5654"/>
                  </a:cubicBezTo>
                  <a:cubicBezTo>
                    <a:pt x="4051" y="5457"/>
                    <a:pt x="4258" y="5011"/>
                    <a:pt x="4219" y="4451"/>
                  </a:cubicBezTo>
                  <a:cubicBezTo>
                    <a:pt x="4151" y="3497"/>
                    <a:pt x="3064" y="1571"/>
                    <a:pt x="3021" y="1488"/>
                  </a:cubicBezTo>
                  <a:lnTo>
                    <a:pt x="3016" y="1488"/>
                  </a:lnTo>
                  <a:cubicBezTo>
                    <a:pt x="2936" y="1344"/>
                    <a:pt x="2193" y="98"/>
                    <a:pt x="1303" y="6"/>
                  </a:cubicBezTo>
                  <a:cubicBezTo>
                    <a:pt x="1271" y="3"/>
                    <a:pt x="1238" y="1"/>
                    <a:pt x="1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1"/>
            <p:cNvSpPr/>
            <p:nvPr/>
          </p:nvSpPr>
          <p:spPr>
            <a:xfrm>
              <a:off x="6835115" y="1564205"/>
              <a:ext cx="96743" cy="115076"/>
            </a:xfrm>
            <a:custGeom>
              <a:rect b="b" l="l" r="r" t="t"/>
              <a:pathLst>
                <a:path extrusionOk="0" h="5210" w="4380">
                  <a:moveTo>
                    <a:pt x="2794" y="1"/>
                  </a:moveTo>
                  <a:cubicBezTo>
                    <a:pt x="1987" y="1"/>
                    <a:pt x="1208" y="1353"/>
                    <a:pt x="1208" y="1353"/>
                  </a:cubicBezTo>
                  <a:cubicBezTo>
                    <a:pt x="1208" y="1353"/>
                    <a:pt x="106" y="3294"/>
                    <a:pt x="42" y="4201"/>
                  </a:cubicBezTo>
                  <a:cubicBezTo>
                    <a:pt x="1" y="4787"/>
                    <a:pt x="283" y="5209"/>
                    <a:pt x="749" y="5209"/>
                  </a:cubicBezTo>
                  <a:cubicBezTo>
                    <a:pt x="1005" y="5209"/>
                    <a:pt x="1316" y="5082"/>
                    <a:pt x="1659" y="4785"/>
                  </a:cubicBezTo>
                  <a:cubicBezTo>
                    <a:pt x="2630" y="3941"/>
                    <a:pt x="4380" y="1417"/>
                    <a:pt x="3409" y="315"/>
                  </a:cubicBezTo>
                  <a:cubicBezTo>
                    <a:pt x="3211" y="90"/>
                    <a:pt x="3001" y="1"/>
                    <a:pt x="2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1"/>
            <p:cNvSpPr/>
            <p:nvPr/>
          </p:nvSpPr>
          <p:spPr>
            <a:xfrm>
              <a:off x="6829239" y="1558241"/>
              <a:ext cx="93960" cy="127003"/>
            </a:xfrm>
            <a:custGeom>
              <a:rect b="b" l="l" r="r" t="t"/>
              <a:pathLst>
                <a:path extrusionOk="0" h="5750" w="4254">
                  <a:moveTo>
                    <a:pt x="3064" y="541"/>
                  </a:moveTo>
                  <a:cubicBezTo>
                    <a:pt x="3167" y="541"/>
                    <a:pt x="3309" y="578"/>
                    <a:pt x="3472" y="765"/>
                  </a:cubicBezTo>
                  <a:cubicBezTo>
                    <a:pt x="3635" y="948"/>
                    <a:pt x="3707" y="1208"/>
                    <a:pt x="3683" y="1532"/>
                  </a:cubicBezTo>
                  <a:cubicBezTo>
                    <a:pt x="3611" y="2610"/>
                    <a:pt x="2508" y="4192"/>
                    <a:pt x="1750" y="4847"/>
                  </a:cubicBezTo>
                  <a:cubicBezTo>
                    <a:pt x="1480" y="5083"/>
                    <a:pt x="1220" y="5209"/>
                    <a:pt x="1016" y="5209"/>
                  </a:cubicBezTo>
                  <a:cubicBezTo>
                    <a:pt x="951" y="5209"/>
                    <a:pt x="892" y="5196"/>
                    <a:pt x="839" y="5170"/>
                  </a:cubicBezTo>
                  <a:cubicBezTo>
                    <a:pt x="655" y="5079"/>
                    <a:pt x="556" y="4815"/>
                    <a:pt x="580" y="4491"/>
                  </a:cubicBezTo>
                  <a:cubicBezTo>
                    <a:pt x="627" y="3796"/>
                    <a:pt x="1411" y="2282"/>
                    <a:pt x="1710" y="1755"/>
                  </a:cubicBezTo>
                  <a:cubicBezTo>
                    <a:pt x="1881" y="1460"/>
                    <a:pt x="2489" y="597"/>
                    <a:pt x="3012" y="544"/>
                  </a:cubicBezTo>
                  <a:cubicBezTo>
                    <a:pt x="3028" y="543"/>
                    <a:pt x="3045" y="541"/>
                    <a:pt x="3064" y="541"/>
                  </a:cubicBezTo>
                  <a:close/>
                  <a:moveTo>
                    <a:pt x="3055" y="1"/>
                  </a:moveTo>
                  <a:cubicBezTo>
                    <a:pt x="3020" y="1"/>
                    <a:pt x="2987" y="3"/>
                    <a:pt x="2956" y="6"/>
                  </a:cubicBezTo>
                  <a:cubicBezTo>
                    <a:pt x="2065" y="98"/>
                    <a:pt x="1322" y="1344"/>
                    <a:pt x="1238" y="1488"/>
                  </a:cubicBezTo>
                  <a:cubicBezTo>
                    <a:pt x="1190" y="1571"/>
                    <a:pt x="108" y="3497"/>
                    <a:pt x="40" y="4451"/>
                  </a:cubicBezTo>
                  <a:cubicBezTo>
                    <a:pt x="1" y="5011"/>
                    <a:pt x="208" y="5457"/>
                    <a:pt x="596" y="5654"/>
                  </a:cubicBezTo>
                  <a:cubicBezTo>
                    <a:pt x="723" y="5717"/>
                    <a:pt x="863" y="5750"/>
                    <a:pt x="1011" y="5750"/>
                  </a:cubicBezTo>
                  <a:cubicBezTo>
                    <a:pt x="1350" y="5750"/>
                    <a:pt x="1730" y="5582"/>
                    <a:pt x="2106" y="5258"/>
                  </a:cubicBezTo>
                  <a:cubicBezTo>
                    <a:pt x="2796" y="4655"/>
                    <a:pt x="4130" y="2957"/>
                    <a:pt x="4222" y="1567"/>
                  </a:cubicBezTo>
                  <a:cubicBezTo>
                    <a:pt x="4254" y="1096"/>
                    <a:pt x="4138" y="705"/>
                    <a:pt x="3879" y="409"/>
                  </a:cubicBezTo>
                  <a:cubicBezTo>
                    <a:pt x="3591" y="82"/>
                    <a:pt x="3287" y="1"/>
                    <a:pt x="3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1"/>
            <p:cNvSpPr/>
            <p:nvPr/>
          </p:nvSpPr>
          <p:spPr>
            <a:xfrm>
              <a:off x="6557696" y="1819934"/>
              <a:ext cx="178732" cy="231742"/>
            </a:xfrm>
            <a:custGeom>
              <a:rect b="b" l="l" r="r" t="t"/>
              <a:pathLst>
                <a:path extrusionOk="0" h="10492" w="8092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6" y="5245"/>
                    <a:pt x="2333" y="8156"/>
                  </a:cubicBezTo>
                  <a:cubicBezTo>
                    <a:pt x="2978" y="9772"/>
                    <a:pt x="3942" y="10491"/>
                    <a:pt x="4827" y="10491"/>
                  </a:cubicBezTo>
                  <a:cubicBezTo>
                    <a:pt x="5538" y="10491"/>
                    <a:pt x="6198" y="10028"/>
                    <a:pt x="6602" y="9192"/>
                  </a:cubicBezTo>
                  <a:cubicBezTo>
                    <a:pt x="7509" y="7318"/>
                    <a:pt x="8092" y="325"/>
                    <a:pt x="8092" y="324"/>
                  </a:cubicBezTo>
                  <a:lnTo>
                    <a:pt x="8092" y="324"/>
                  </a:lnTo>
                  <a:cubicBezTo>
                    <a:pt x="8092" y="324"/>
                    <a:pt x="5968" y="619"/>
                    <a:pt x="3816" y="619"/>
                  </a:cubicBezTo>
                  <a:cubicBezTo>
                    <a:pt x="2326" y="619"/>
                    <a:pt x="822" y="47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1"/>
            <p:cNvSpPr/>
            <p:nvPr/>
          </p:nvSpPr>
          <p:spPr>
            <a:xfrm>
              <a:off x="6551334" y="1813993"/>
              <a:ext cx="191211" cy="243713"/>
            </a:xfrm>
            <a:custGeom>
              <a:rect b="b" l="l" r="r" t="t"/>
              <a:pathLst>
                <a:path extrusionOk="0" h="11034" w="8657">
                  <a:moveTo>
                    <a:pt x="676" y="741"/>
                  </a:moveTo>
                  <a:cubicBezTo>
                    <a:pt x="1577" y="1060"/>
                    <a:pt x="2861" y="1160"/>
                    <a:pt x="4125" y="1160"/>
                  </a:cubicBezTo>
                  <a:cubicBezTo>
                    <a:pt x="5776" y="1160"/>
                    <a:pt x="7393" y="989"/>
                    <a:pt x="8081" y="905"/>
                  </a:cubicBezTo>
                  <a:lnTo>
                    <a:pt x="8081" y="905"/>
                  </a:lnTo>
                  <a:cubicBezTo>
                    <a:pt x="7953" y="2314"/>
                    <a:pt x="7410" y="7763"/>
                    <a:pt x="6647" y="9345"/>
                  </a:cubicBezTo>
                  <a:cubicBezTo>
                    <a:pt x="6298" y="10072"/>
                    <a:pt x="5744" y="10492"/>
                    <a:pt x="5128" y="10492"/>
                  </a:cubicBezTo>
                  <a:cubicBezTo>
                    <a:pt x="5108" y="10492"/>
                    <a:pt x="5089" y="10492"/>
                    <a:pt x="5069" y="10491"/>
                  </a:cubicBezTo>
                  <a:cubicBezTo>
                    <a:pt x="4222" y="10462"/>
                    <a:pt x="3400" y="9652"/>
                    <a:pt x="2873" y="8326"/>
                  </a:cubicBezTo>
                  <a:cubicBezTo>
                    <a:pt x="1942" y="6005"/>
                    <a:pt x="1003" y="2143"/>
                    <a:pt x="676" y="741"/>
                  </a:cubicBezTo>
                  <a:close/>
                  <a:moveTo>
                    <a:pt x="290" y="0"/>
                  </a:moveTo>
                  <a:cubicBezTo>
                    <a:pt x="234" y="0"/>
                    <a:pt x="177" y="18"/>
                    <a:pt x="128" y="54"/>
                  </a:cubicBezTo>
                  <a:cubicBezTo>
                    <a:pt x="45" y="114"/>
                    <a:pt x="1" y="225"/>
                    <a:pt x="25" y="330"/>
                  </a:cubicBezTo>
                  <a:cubicBezTo>
                    <a:pt x="36" y="382"/>
                    <a:pt x="1207" y="5626"/>
                    <a:pt x="2369" y="8526"/>
                  </a:cubicBezTo>
                  <a:cubicBezTo>
                    <a:pt x="2988" y="10079"/>
                    <a:pt x="3966" y="10994"/>
                    <a:pt x="5049" y="11030"/>
                  </a:cubicBezTo>
                  <a:cubicBezTo>
                    <a:pt x="5073" y="11030"/>
                    <a:pt x="5093" y="11034"/>
                    <a:pt x="5117" y="11034"/>
                  </a:cubicBezTo>
                  <a:cubicBezTo>
                    <a:pt x="5944" y="11034"/>
                    <a:pt x="6695" y="10495"/>
                    <a:pt x="7134" y="9580"/>
                  </a:cubicBezTo>
                  <a:cubicBezTo>
                    <a:pt x="8053" y="7679"/>
                    <a:pt x="8628" y="905"/>
                    <a:pt x="8652" y="617"/>
                  </a:cubicBezTo>
                  <a:cubicBezTo>
                    <a:pt x="8656" y="533"/>
                    <a:pt x="8628" y="453"/>
                    <a:pt x="8568" y="397"/>
                  </a:cubicBezTo>
                  <a:cubicBezTo>
                    <a:pt x="8517" y="350"/>
                    <a:pt x="8449" y="322"/>
                    <a:pt x="8380" y="322"/>
                  </a:cubicBezTo>
                  <a:cubicBezTo>
                    <a:pt x="8368" y="322"/>
                    <a:pt x="8356" y="323"/>
                    <a:pt x="8344" y="325"/>
                  </a:cubicBezTo>
                  <a:cubicBezTo>
                    <a:pt x="8309" y="330"/>
                    <a:pt x="6187" y="617"/>
                    <a:pt x="4073" y="617"/>
                  </a:cubicBezTo>
                  <a:cubicBezTo>
                    <a:pt x="2633" y="617"/>
                    <a:pt x="1196" y="484"/>
                    <a:pt x="423" y="37"/>
                  </a:cubicBezTo>
                  <a:cubicBezTo>
                    <a:pt x="382" y="12"/>
                    <a:pt x="336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1"/>
            <p:cNvSpPr/>
            <p:nvPr/>
          </p:nvSpPr>
          <p:spPr>
            <a:xfrm>
              <a:off x="6406109" y="1294605"/>
              <a:ext cx="467614" cy="614982"/>
            </a:xfrm>
            <a:custGeom>
              <a:rect b="b" l="l" r="r" t="t"/>
              <a:pathLst>
                <a:path extrusionOk="0" h="27843" w="21171">
                  <a:moveTo>
                    <a:pt x="10191" y="1"/>
                  </a:moveTo>
                  <a:cubicBezTo>
                    <a:pt x="8649" y="1"/>
                    <a:pt x="7132" y="530"/>
                    <a:pt x="5700" y="1776"/>
                  </a:cubicBezTo>
                  <a:cubicBezTo>
                    <a:pt x="2202" y="4820"/>
                    <a:pt x="1" y="9805"/>
                    <a:pt x="1167" y="14270"/>
                  </a:cubicBezTo>
                  <a:cubicBezTo>
                    <a:pt x="1167" y="14270"/>
                    <a:pt x="2852" y="20226"/>
                    <a:pt x="6024" y="23720"/>
                  </a:cubicBezTo>
                  <a:cubicBezTo>
                    <a:pt x="8850" y="26834"/>
                    <a:pt x="10081" y="27842"/>
                    <a:pt x="11507" y="27842"/>
                  </a:cubicBezTo>
                  <a:cubicBezTo>
                    <a:pt x="11682" y="27842"/>
                    <a:pt x="11860" y="27827"/>
                    <a:pt x="12044" y="27799"/>
                  </a:cubicBezTo>
                  <a:cubicBezTo>
                    <a:pt x="13725" y="27539"/>
                    <a:pt x="15539" y="25338"/>
                    <a:pt x="18063" y="20745"/>
                  </a:cubicBezTo>
                  <a:cubicBezTo>
                    <a:pt x="20587" y="16147"/>
                    <a:pt x="20783" y="12653"/>
                    <a:pt x="20975" y="12329"/>
                  </a:cubicBezTo>
                  <a:cubicBezTo>
                    <a:pt x="21171" y="12006"/>
                    <a:pt x="20459" y="5530"/>
                    <a:pt x="16833" y="2747"/>
                  </a:cubicBezTo>
                  <a:cubicBezTo>
                    <a:pt x="14691" y="1103"/>
                    <a:pt x="12415" y="1"/>
                    <a:pt x="10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1"/>
            <p:cNvSpPr/>
            <p:nvPr/>
          </p:nvSpPr>
          <p:spPr>
            <a:xfrm>
              <a:off x="6407651" y="1288921"/>
              <a:ext cx="463022" cy="466746"/>
            </a:xfrm>
            <a:custGeom>
              <a:rect b="b" l="l" r="r" t="t"/>
              <a:pathLst>
                <a:path extrusionOk="0" h="209538" w="207866">
                  <a:moveTo>
                    <a:pt x="100044" y="1"/>
                  </a:moveTo>
                  <a:cubicBezTo>
                    <a:pt x="84897" y="1"/>
                    <a:pt x="69993" y="5200"/>
                    <a:pt x="55941" y="17430"/>
                  </a:cubicBezTo>
                  <a:cubicBezTo>
                    <a:pt x="21615" y="47310"/>
                    <a:pt x="0" y="96254"/>
                    <a:pt x="11444" y="140116"/>
                  </a:cubicBezTo>
                  <a:cubicBezTo>
                    <a:pt x="11444" y="140116"/>
                    <a:pt x="14622" y="151358"/>
                    <a:pt x="20814" y="166875"/>
                  </a:cubicBezTo>
                  <a:cubicBezTo>
                    <a:pt x="20823" y="164821"/>
                    <a:pt x="21056" y="162868"/>
                    <a:pt x="21615" y="161095"/>
                  </a:cubicBezTo>
                  <a:cubicBezTo>
                    <a:pt x="27848" y="141334"/>
                    <a:pt x="44102" y="106338"/>
                    <a:pt x="91588" y="106338"/>
                  </a:cubicBezTo>
                  <a:cubicBezTo>
                    <a:pt x="101884" y="106338"/>
                    <a:pt x="113647" y="107983"/>
                    <a:pt x="127095" y="111784"/>
                  </a:cubicBezTo>
                  <a:cubicBezTo>
                    <a:pt x="186994" y="128722"/>
                    <a:pt x="179669" y="181395"/>
                    <a:pt x="174091" y="209537"/>
                  </a:cubicBezTo>
                  <a:cubicBezTo>
                    <a:pt x="175170" y="207613"/>
                    <a:pt x="176249" y="205701"/>
                    <a:pt x="177355" y="203686"/>
                  </a:cubicBezTo>
                  <a:cubicBezTo>
                    <a:pt x="202144" y="158552"/>
                    <a:pt x="204056" y="124227"/>
                    <a:pt x="205959" y="121048"/>
                  </a:cubicBezTo>
                  <a:cubicBezTo>
                    <a:pt x="207866" y="117869"/>
                    <a:pt x="200873" y="54299"/>
                    <a:pt x="165275" y="26967"/>
                  </a:cubicBezTo>
                  <a:cubicBezTo>
                    <a:pt x="144251" y="10823"/>
                    <a:pt x="121896" y="1"/>
                    <a:pt x="100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1"/>
            <p:cNvSpPr/>
            <p:nvPr/>
          </p:nvSpPr>
          <p:spPr>
            <a:xfrm>
              <a:off x="6401537" y="1288973"/>
              <a:ext cx="479409" cy="626622"/>
            </a:xfrm>
            <a:custGeom>
              <a:rect b="b" l="l" r="r" t="t"/>
              <a:pathLst>
                <a:path extrusionOk="0" h="28370" w="21705">
                  <a:moveTo>
                    <a:pt x="10409" y="524"/>
                  </a:moveTo>
                  <a:cubicBezTo>
                    <a:pt x="12376" y="524"/>
                    <a:pt x="14538" y="1422"/>
                    <a:pt x="16876" y="3217"/>
                  </a:cubicBezTo>
                  <a:cubicBezTo>
                    <a:pt x="20327" y="5870"/>
                    <a:pt x="21062" y="11929"/>
                    <a:pt x="20950" y="12444"/>
                  </a:cubicBezTo>
                  <a:cubicBezTo>
                    <a:pt x="20886" y="12552"/>
                    <a:pt x="20850" y="12720"/>
                    <a:pt x="20762" y="13187"/>
                  </a:cubicBezTo>
                  <a:cubicBezTo>
                    <a:pt x="20526" y="14425"/>
                    <a:pt x="19979" y="17325"/>
                    <a:pt x="18034" y="20868"/>
                  </a:cubicBezTo>
                  <a:cubicBezTo>
                    <a:pt x="15502" y="25477"/>
                    <a:pt x="13757" y="27546"/>
                    <a:pt x="12207" y="27786"/>
                  </a:cubicBezTo>
                  <a:cubicBezTo>
                    <a:pt x="12038" y="27812"/>
                    <a:pt x="11876" y="27826"/>
                    <a:pt x="11715" y="27826"/>
                  </a:cubicBezTo>
                  <a:cubicBezTo>
                    <a:pt x="10410" y="27826"/>
                    <a:pt x="9244" y="26896"/>
                    <a:pt x="6431" y="23792"/>
                  </a:cubicBezTo>
                  <a:cubicBezTo>
                    <a:pt x="3363" y="20413"/>
                    <a:pt x="1678" y="14605"/>
                    <a:pt x="1634" y="14453"/>
                  </a:cubicBezTo>
                  <a:cubicBezTo>
                    <a:pt x="576" y="10383"/>
                    <a:pt x="2364" y="5474"/>
                    <a:pt x="6084" y="2235"/>
                  </a:cubicBezTo>
                  <a:cubicBezTo>
                    <a:pt x="7396" y="1094"/>
                    <a:pt x="8841" y="524"/>
                    <a:pt x="10409" y="524"/>
                  </a:cubicBezTo>
                  <a:close/>
                  <a:moveTo>
                    <a:pt x="10393" y="0"/>
                  </a:moveTo>
                  <a:cubicBezTo>
                    <a:pt x="8697" y="0"/>
                    <a:pt x="7129" y="608"/>
                    <a:pt x="5728" y="1827"/>
                  </a:cubicBezTo>
                  <a:cubicBezTo>
                    <a:pt x="1853" y="5199"/>
                    <a:pt x="0" y="10327"/>
                    <a:pt x="1114" y="14593"/>
                  </a:cubicBezTo>
                  <a:lnTo>
                    <a:pt x="1114" y="14597"/>
                  </a:lnTo>
                  <a:cubicBezTo>
                    <a:pt x="1182" y="14844"/>
                    <a:pt x="2852" y="20656"/>
                    <a:pt x="6027" y="24159"/>
                  </a:cubicBezTo>
                  <a:cubicBezTo>
                    <a:pt x="8816" y="27227"/>
                    <a:pt x="10125" y="28370"/>
                    <a:pt x="11711" y="28370"/>
                  </a:cubicBezTo>
                  <a:cubicBezTo>
                    <a:pt x="11899" y="28370"/>
                    <a:pt x="12091" y="28353"/>
                    <a:pt x="12291" y="28322"/>
                  </a:cubicBezTo>
                  <a:cubicBezTo>
                    <a:pt x="14048" y="28049"/>
                    <a:pt x="15849" y="25969"/>
                    <a:pt x="18506" y="21128"/>
                  </a:cubicBezTo>
                  <a:cubicBezTo>
                    <a:pt x="20495" y="17509"/>
                    <a:pt x="21054" y="14553"/>
                    <a:pt x="21293" y="13287"/>
                  </a:cubicBezTo>
                  <a:cubicBezTo>
                    <a:pt x="21341" y="13035"/>
                    <a:pt x="21393" y="12772"/>
                    <a:pt x="21413" y="12724"/>
                  </a:cubicBezTo>
                  <a:cubicBezTo>
                    <a:pt x="21704" y="12237"/>
                    <a:pt x="20871" y="5602"/>
                    <a:pt x="17204" y="2790"/>
                  </a:cubicBezTo>
                  <a:cubicBezTo>
                    <a:pt x="14786" y="932"/>
                    <a:pt x="12492" y="0"/>
                    <a:pt x="10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1"/>
            <p:cNvSpPr/>
            <p:nvPr/>
          </p:nvSpPr>
          <p:spPr>
            <a:xfrm>
              <a:off x="6628177" y="1672456"/>
              <a:ext cx="50315" cy="136655"/>
            </a:xfrm>
            <a:custGeom>
              <a:rect b="b" l="l" r="r" t="t"/>
              <a:pathLst>
                <a:path extrusionOk="0" h="6187" w="2278">
                  <a:moveTo>
                    <a:pt x="1992" y="1"/>
                  </a:moveTo>
                  <a:cubicBezTo>
                    <a:pt x="1859" y="1"/>
                    <a:pt x="1744" y="96"/>
                    <a:pt x="1722" y="231"/>
                  </a:cubicBezTo>
                  <a:cubicBezTo>
                    <a:pt x="1706" y="334"/>
                    <a:pt x="1330" y="2795"/>
                    <a:pt x="1394" y="4102"/>
                  </a:cubicBezTo>
                  <a:cubicBezTo>
                    <a:pt x="1418" y="4565"/>
                    <a:pt x="1483" y="4920"/>
                    <a:pt x="1527" y="5180"/>
                  </a:cubicBezTo>
                  <a:cubicBezTo>
                    <a:pt x="1558" y="5348"/>
                    <a:pt x="1594" y="5559"/>
                    <a:pt x="1582" y="5599"/>
                  </a:cubicBezTo>
                  <a:cubicBezTo>
                    <a:pt x="1582" y="5599"/>
                    <a:pt x="1562" y="5619"/>
                    <a:pt x="1479" y="5639"/>
                  </a:cubicBezTo>
                  <a:cubicBezTo>
                    <a:pt x="1459" y="5644"/>
                    <a:pt x="1438" y="5646"/>
                    <a:pt x="1417" y="5646"/>
                  </a:cubicBezTo>
                  <a:cubicBezTo>
                    <a:pt x="1109" y="5646"/>
                    <a:pt x="692" y="5200"/>
                    <a:pt x="528" y="4968"/>
                  </a:cubicBezTo>
                  <a:cubicBezTo>
                    <a:pt x="474" y="4893"/>
                    <a:pt x="391" y="4853"/>
                    <a:pt x="306" y="4853"/>
                  </a:cubicBezTo>
                  <a:cubicBezTo>
                    <a:pt x="252" y="4853"/>
                    <a:pt x="197" y="4869"/>
                    <a:pt x="148" y="4904"/>
                  </a:cubicBezTo>
                  <a:cubicBezTo>
                    <a:pt x="28" y="4992"/>
                    <a:pt x="1" y="5160"/>
                    <a:pt x="84" y="5284"/>
                  </a:cubicBezTo>
                  <a:cubicBezTo>
                    <a:pt x="156" y="5379"/>
                    <a:pt x="751" y="6187"/>
                    <a:pt x="1418" y="6187"/>
                  </a:cubicBezTo>
                  <a:cubicBezTo>
                    <a:pt x="1479" y="6187"/>
                    <a:pt x="1534" y="6178"/>
                    <a:pt x="1594" y="6166"/>
                  </a:cubicBezTo>
                  <a:cubicBezTo>
                    <a:pt x="2229" y="6027"/>
                    <a:pt x="2145" y="5567"/>
                    <a:pt x="2062" y="5084"/>
                  </a:cubicBezTo>
                  <a:cubicBezTo>
                    <a:pt x="2014" y="4824"/>
                    <a:pt x="1958" y="4504"/>
                    <a:pt x="1934" y="4078"/>
                  </a:cubicBezTo>
                  <a:cubicBezTo>
                    <a:pt x="1874" y="2823"/>
                    <a:pt x="2253" y="334"/>
                    <a:pt x="2257" y="310"/>
                  </a:cubicBezTo>
                  <a:cubicBezTo>
                    <a:pt x="2277" y="163"/>
                    <a:pt x="2178" y="28"/>
                    <a:pt x="2030" y="4"/>
                  </a:cubicBezTo>
                  <a:cubicBezTo>
                    <a:pt x="2017" y="2"/>
                    <a:pt x="2004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1"/>
            <p:cNvSpPr/>
            <p:nvPr/>
          </p:nvSpPr>
          <p:spPr>
            <a:xfrm>
              <a:off x="6522400" y="1695339"/>
              <a:ext cx="70702" cy="21845"/>
            </a:xfrm>
            <a:custGeom>
              <a:rect b="b" l="l" r="r" t="t"/>
              <a:pathLst>
                <a:path extrusionOk="0" h="989" w="3201">
                  <a:moveTo>
                    <a:pt x="306" y="1"/>
                  </a:moveTo>
                  <a:cubicBezTo>
                    <a:pt x="222" y="1"/>
                    <a:pt x="140" y="38"/>
                    <a:pt x="88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0" y="301"/>
                    <a:pt x="3116" y="181"/>
                  </a:cubicBezTo>
                  <a:cubicBezTo>
                    <a:pt x="3061" y="105"/>
                    <a:pt x="2977" y="64"/>
                    <a:pt x="2892" y="64"/>
                  </a:cubicBezTo>
                  <a:cubicBezTo>
                    <a:pt x="2839" y="64"/>
                    <a:pt x="2786" y="80"/>
                    <a:pt x="2740" y="113"/>
                  </a:cubicBezTo>
                  <a:cubicBezTo>
                    <a:pt x="2380" y="365"/>
                    <a:pt x="2019" y="451"/>
                    <a:pt x="1695" y="451"/>
                  </a:cubicBezTo>
                  <a:cubicBezTo>
                    <a:pt x="1017" y="451"/>
                    <a:pt x="497" y="75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1"/>
            <p:cNvSpPr/>
            <p:nvPr/>
          </p:nvSpPr>
          <p:spPr>
            <a:xfrm>
              <a:off x="6703959" y="1695339"/>
              <a:ext cx="70790" cy="21845"/>
            </a:xfrm>
            <a:custGeom>
              <a:rect b="b" l="l" r="r" t="t"/>
              <a:pathLst>
                <a:path extrusionOk="0" h="989" w="3205">
                  <a:moveTo>
                    <a:pt x="306" y="1"/>
                  </a:moveTo>
                  <a:cubicBezTo>
                    <a:pt x="223" y="1"/>
                    <a:pt x="140" y="38"/>
                    <a:pt x="89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4" y="301"/>
                    <a:pt x="3116" y="181"/>
                  </a:cubicBezTo>
                  <a:cubicBezTo>
                    <a:pt x="3065" y="105"/>
                    <a:pt x="2980" y="65"/>
                    <a:pt x="2894" y="65"/>
                  </a:cubicBezTo>
                  <a:cubicBezTo>
                    <a:pt x="2840" y="65"/>
                    <a:pt x="2786" y="81"/>
                    <a:pt x="2740" y="113"/>
                  </a:cubicBezTo>
                  <a:cubicBezTo>
                    <a:pt x="2379" y="366"/>
                    <a:pt x="2018" y="452"/>
                    <a:pt x="1694" y="452"/>
                  </a:cubicBezTo>
                  <a:cubicBezTo>
                    <a:pt x="1018" y="452"/>
                    <a:pt x="501" y="78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1"/>
            <p:cNvSpPr/>
            <p:nvPr/>
          </p:nvSpPr>
          <p:spPr>
            <a:xfrm>
              <a:off x="6496381" y="1603079"/>
              <a:ext cx="130758" cy="56036"/>
            </a:xfrm>
            <a:custGeom>
              <a:rect b="b" l="l" r="r" t="t"/>
              <a:pathLst>
                <a:path extrusionOk="0" h="2537" w="5920">
                  <a:moveTo>
                    <a:pt x="2320" y="0"/>
                  </a:moveTo>
                  <a:cubicBezTo>
                    <a:pt x="1714" y="0"/>
                    <a:pt x="1016" y="113"/>
                    <a:pt x="216" y="392"/>
                  </a:cubicBezTo>
                  <a:cubicBezTo>
                    <a:pt x="76" y="444"/>
                    <a:pt x="0" y="596"/>
                    <a:pt x="52" y="739"/>
                  </a:cubicBezTo>
                  <a:cubicBezTo>
                    <a:pt x="90" y="849"/>
                    <a:pt x="194" y="920"/>
                    <a:pt x="305" y="920"/>
                  </a:cubicBezTo>
                  <a:cubicBezTo>
                    <a:pt x="335" y="920"/>
                    <a:pt x="365" y="914"/>
                    <a:pt x="395" y="903"/>
                  </a:cubicBezTo>
                  <a:cubicBezTo>
                    <a:pt x="1139" y="643"/>
                    <a:pt x="1781" y="538"/>
                    <a:pt x="2332" y="538"/>
                  </a:cubicBezTo>
                  <a:cubicBezTo>
                    <a:pt x="4577" y="538"/>
                    <a:pt x="5326" y="2276"/>
                    <a:pt x="5365" y="2369"/>
                  </a:cubicBezTo>
                  <a:cubicBezTo>
                    <a:pt x="5409" y="2474"/>
                    <a:pt x="5508" y="2537"/>
                    <a:pt x="5616" y="2537"/>
                  </a:cubicBezTo>
                  <a:cubicBezTo>
                    <a:pt x="5648" y="2537"/>
                    <a:pt x="5684" y="2529"/>
                    <a:pt x="5715" y="2517"/>
                  </a:cubicBezTo>
                  <a:cubicBezTo>
                    <a:pt x="5855" y="2461"/>
                    <a:pt x="5920" y="2306"/>
                    <a:pt x="5864" y="2166"/>
                  </a:cubicBezTo>
                  <a:cubicBezTo>
                    <a:pt x="5854" y="2139"/>
                    <a:pt x="4952" y="0"/>
                    <a:pt x="2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1"/>
            <p:cNvSpPr/>
            <p:nvPr/>
          </p:nvSpPr>
          <p:spPr>
            <a:xfrm>
              <a:off x="6688520" y="1599545"/>
              <a:ext cx="117969" cy="51287"/>
            </a:xfrm>
            <a:custGeom>
              <a:rect b="b" l="l" r="r" t="t"/>
              <a:pathLst>
                <a:path extrusionOk="0" h="2322" w="5341">
                  <a:moveTo>
                    <a:pt x="2909" y="0"/>
                  </a:moveTo>
                  <a:cubicBezTo>
                    <a:pt x="2480" y="0"/>
                    <a:pt x="2080" y="78"/>
                    <a:pt x="1710" y="232"/>
                  </a:cubicBezTo>
                  <a:cubicBezTo>
                    <a:pt x="488" y="748"/>
                    <a:pt x="69" y="1915"/>
                    <a:pt x="52" y="1962"/>
                  </a:cubicBezTo>
                  <a:cubicBezTo>
                    <a:pt x="1" y="2106"/>
                    <a:pt x="76" y="2258"/>
                    <a:pt x="216" y="2309"/>
                  </a:cubicBezTo>
                  <a:cubicBezTo>
                    <a:pt x="248" y="2317"/>
                    <a:pt x="276" y="2322"/>
                    <a:pt x="308" y="2322"/>
                  </a:cubicBezTo>
                  <a:cubicBezTo>
                    <a:pt x="419" y="2322"/>
                    <a:pt x="524" y="2254"/>
                    <a:pt x="563" y="2142"/>
                  </a:cubicBezTo>
                  <a:cubicBezTo>
                    <a:pt x="563" y="2130"/>
                    <a:pt x="915" y="1155"/>
                    <a:pt x="1918" y="732"/>
                  </a:cubicBezTo>
                  <a:cubicBezTo>
                    <a:pt x="2220" y="606"/>
                    <a:pt x="2552" y="543"/>
                    <a:pt x="2910" y="543"/>
                  </a:cubicBezTo>
                  <a:cubicBezTo>
                    <a:pt x="3507" y="543"/>
                    <a:pt x="4178" y="718"/>
                    <a:pt x="4917" y="1067"/>
                  </a:cubicBezTo>
                  <a:cubicBezTo>
                    <a:pt x="4954" y="1085"/>
                    <a:pt x="4994" y="1094"/>
                    <a:pt x="5033" y="1094"/>
                  </a:cubicBezTo>
                  <a:cubicBezTo>
                    <a:pt x="5133" y="1094"/>
                    <a:pt x="5231" y="1038"/>
                    <a:pt x="5277" y="940"/>
                  </a:cubicBezTo>
                  <a:cubicBezTo>
                    <a:pt x="5341" y="804"/>
                    <a:pt x="5281" y="644"/>
                    <a:pt x="5149" y="580"/>
                  </a:cubicBezTo>
                  <a:cubicBezTo>
                    <a:pt x="4336" y="194"/>
                    <a:pt x="3587" y="0"/>
                    <a:pt x="2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1"/>
            <p:cNvSpPr/>
            <p:nvPr/>
          </p:nvSpPr>
          <p:spPr>
            <a:xfrm>
              <a:off x="6443084" y="1648182"/>
              <a:ext cx="200709" cy="130559"/>
            </a:xfrm>
            <a:custGeom>
              <a:rect b="b" l="l" r="r" t="t"/>
              <a:pathLst>
                <a:path extrusionOk="0" h="5911" w="9087">
                  <a:moveTo>
                    <a:pt x="4414" y="539"/>
                  </a:moveTo>
                  <a:cubicBezTo>
                    <a:pt x="6412" y="539"/>
                    <a:pt x="8544" y="1090"/>
                    <a:pt x="8544" y="2632"/>
                  </a:cubicBezTo>
                  <a:cubicBezTo>
                    <a:pt x="8544" y="4141"/>
                    <a:pt x="6751" y="5372"/>
                    <a:pt x="4542" y="5372"/>
                  </a:cubicBezTo>
                  <a:cubicBezTo>
                    <a:pt x="2337" y="5372"/>
                    <a:pt x="540" y="4141"/>
                    <a:pt x="540" y="2632"/>
                  </a:cubicBezTo>
                  <a:cubicBezTo>
                    <a:pt x="540" y="743"/>
                    <a:pt x="3248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0" y="959"/>
                    <a:pt x="0" y="2632"/>
                  </a:cubicBezTo>
                  <a:cubicBezTo>
                    <a:pt x="0" y="4441"/>
                    <a:pt x="2037" y="5911"/>
                    <a:pt x="4542" y="5911"/>
                  </a:cubicBezTo>
                  <a:cubicBezTo>
                    <a:pt x="7046" y="5911"/>
                    <a:pt x="9087" y="4441"/>
                    <a:pt x="9087" y="2632"/>
                  </a:cubicBezTo>
                  <a:cubicBezTo>
                    <a:pt x="9087" y="983"/>
                    <a:pt x="7338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1"/>
            <p:cNvSpPr/>
            <p:nvPr/>
          </p:nvSpPr>
          <p:spPr>
            <a:xfrm>
              <a:off x="6660380" y="1648182"/>
              <a:ext cx="200731" cy="130559"/>
            </a:xfrm>
            <a:custGeom>
              <a:rect b="b" l="l" r="r" t="t"/>
              <a:pathLst>
                <a:path extrusionOk="0" h="5911" w="9088">
                  <a:moveTo>
                    <a:pt x="4414" y="539"/>
                  </a:moveTo>
                  <a:cubicBezTo>
                    <a:pt x="6411" y="539"/>
                    <a:pt x="8544" y="1090"/>
                    <a:pt x="8544" y="2632"/>
                  </a:cubicBezTo>
                  <a:cubicBezTo>
                    <a:pt x="8544" y="4141"/>
                    <a:pt x="6750" y="5372"/>
                    <a:pt x="4545" y="5372"/>
                  </a:cubicBezTo>
                  <a:cubicBezTo>
                    <a:pt x="2337" y="5372"/>
                    <a:pt x="543" y="4141"/>
                    <a:pt x="543" y="2632"/>
                  </a:cubicBezTo>
                  <a:cubicBezTo>
                    <a:pt x="543" y="743"/>
                    <a:pt x="3251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1" y="959"/>
                    <a:pt x="1" y="2632"/>
                  </a:cubicBezTo>
                  <a:cubicBezTo>
                    <a:pt x="1" y="4441"/>
                    <a:pt x="2038" y="5911"/>
                    <a:pt x="4545" y="5911"/>
                  </a:cubicBezTo>
                  <a:cubicBezTo>
                    <a:pt x="7050" y="5911"/>
                    <a:pt x="9087" y="4441"/>
                    <a:pt x="9087" y="2632"/>
                  </a:cubicBezTo>
                  <a:cubicBezTo>
                    <a:pt x="9087" y="983"/>
                    <a:pt x="7342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1"/>
            <p:cNvSpPr/>
            <p:nvPr/>
          </p:nvSpPr>
          <p:spPr>
            <a:xfrm>
              <a:off x="5644223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268" y="0"/>
                  </a:moveTo>
                  <a:lnTo>
                    <a:pt x="1" y="65590"/>
                  </a:lnTo>
                  <a:cubicBezTo>
                    <a:pt x="1" y="66021"/>
                    <a:pt x="349" y="66373"/>
                    <a:pt x="780" y="66373"/>
                  </a:cubicBezTo>
                  <a:cubicBezTo>
                    <a:pt x="1199" y="66373"/>
                    <a:pt x="1542" y="66041"/>
                    <a:pt x="1558" y="65621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1"/>
            <p:cNvSpPr/>
            <p:nvPr/>
          </p:nvSpPr>
          <p:spPr>
            <a:xfrm>
              <a:off x="5638237" y="2846760"/>
              <a:ext cx="87709" cy="1477853"/>
            </a:xfrm>
            <a:custGeom>
              <a:rect b="b" l="l" r="r" t="t"/>
              <a:pathLst>
                <a:path extrusionOk="0" h="66909" w="3971">
                  <a:moveTo>
                    <a:pt x="811" y="548"/>
                  </a:moveTo>
                  <a:lnTo>
                    <a:pt x="3419" y="624"/>
                  </a:lnTo>
                  <a:lnTo>
                    <a:pt x="1558" y="65878"/>
                  </a:lnTo>
                  <a:cubicBezTo>
                    <a:pt x="1550" y="66153"/>
                    <a:pt x="1326" y="66369"/>
                    <a:pt x="1051" y="66369"/>
                  </a:cubicBezTo>
                  <a:cubicBezTo>
                    <a:pt x="915" y="66369"/>
                    <a:pt x="787" y="66317"/>
                    <a:pt x="692" y="66221"/>
                  </a:cubicBezTo>
                  <a:cubicBezTo>
                    <a:pt x="596" y="66125"/>
                    <a:pt x="543" y="65994"/>
                    <a:pt x="543" y="65858"/>
                  </a:cubicBezTo>
                  <a:lnTo>
                    <a:pt x="811" y="548"/>
                  </a:lnTo>
                  <a:close/>
                  <a:moveTo>
                    <a:pt x="535" y="0"/>
                  </a:moveTo>
                  <a:cubicBezTo>
                    <a:pt x="467" y="0"/>
                    <a:pt x="401" y="28"/>
                    <a:pt x="351" y="76"/>
                  </a:cubicBezTo>
                  <a:cubicBezTo>
                    <a:pt x="300" y="124"/>
                    <a:pt x="272" y="196"/>
                    <a:pt x="268" y="268"/>
                  </a:cubicBezTo>
                  <a:lnTo>
                    <a:pt x="4" y="65858"/>
                  </a:lnTo>
                  <a:cubicBezTo>
                    <a:pt x="0" y="66138"/>
                    <a:pt x="108" y="66401"/>
                    <a:pt x="308" y="66601"/>
                  </a:cubicBezTo>
                  <a:cubicBezTo>
                    <a:pt x="508" y="66800"/>
                    <a:pt x="771" y="66908"/>
                    <a:pt x="1051" y="66908"/>
                  </a:cubicBezTo>
                  <a:cubicBezTo>
                    <a:pt x="1618" y="66908"/>
                    <a:pt x="2082" y="66464"/>
                    <a:pt x="2097" y="65898"/>
                  </a:cubicBezTo>
                  <a:lnTo>
                    <a:pt x="3966" y="368"/>
                  </a:lnTo>
                  <a:cubicBezTo>
                    <a:pt x="3970" y="216"/>
                    <a:pt x="3855" y="93"/>
                    <a:pt x="3703" y="89"/>
                  </a:cubicBezTo>
                  <a:lnTo>
                    <a:pt x="548" y="1"/>
                  </a:lnTo>
                  <a:cubicBezTo>
                    <a:pt x="543" y="0"/>
                    <a:pt x="5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1"/>
            <p:cNvSpPr/>
            <p:nvPr/>
          </p:nvSpPr>
          <p:spPr>
            <a:xfrm>
              <a:off x="5546662" y="3191281"/>
              <a:ext cx="75628" cy="1515136"/>
            </a:xfrm>
            <a:custGeom>
              <a:rect b="b" l="l" r="r" t="t"/>
              <a:pathLst>
                <a:path extrusionOk="0" h="68597" w="3424">
                  <a:moveTo>
                    <a:pt x="268" y="0"/>
                  </a:moveTo>
                  <a:lnTo>
                    <a:pt x="0" y="67814"/>
                  </a:lnTo>
                  <a:cubicBezTo>
                    <a:pt x="0" y="68245"/>
                    <a:pt x="347" y="68597"/>
                    <a:pt x="779" y="68597"/>
                  </a:cubicBezTo>
                  <a:cubicBezTo>
                    <a:pt x="1199" y="68597"/>
                    <a:pt x="1542" y="68261"/>
                    <a:pt x="1554" y="67846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1"/>
            <p:cNvSpPr/>
            <p:nvPr/>
          </p:nvSpPr>
          <p:spPr>
            <a:xfrm>
              <a:off x="5540655" y="3185361"/>
              <a:ext cx="87709" cy="1526975"/>
            </a:xfrm>
            <a:custGeom>
              <a:rect b="b" l="l" r="r" t="t"/>
              <a:pathLst>
                <a:path extrusionOk="0" h="69133" w="3971">
                  <a:moveTo>
                    <a:pt x="807" y="547"/>
                  </a:moveTo>
                  <a:lnTo>
                    <a:pt x="3420" y="624"/>
                  </a:lnTo>
                  <a:lnTo>
                    <a:pt x="1558" y="68102"/>
                  </a:lnTo>
                  <a:cubicBezTo>
                    <a:pt x="1546" y="68378"/>
                    <a:pt x="1327" y="68594"/>
                    <a:pt x="1051" y="68594"/>
                  </a:cubicBezTo>
                  <a:cubicBezTo>
                    <a:pt x="916" y="68594"/>
                    <a:pt x="787" y="68542"/>
                    <a:pt x="691" y="68441"/>
                  </a:cubicBezTo>
                  <a:cubicBezTo>
                    <a:pt x="595" y="68345"/>
                    <a:pt x="544" y="68218"/>
                    <a:pt x="544" y="68082"/>
                  </a:cubicBezTo>
                  <a:lnTo>
                    <a:pt x="807" y="547"/>
                  </a:lnTo>
                  <a:close/>
                  <a:moveTo>
                    <a:pt x="531" y="0"/>
                  </a:moveTo>
                  <a:cubicBezTo>
                    <a:pt x="459" y="0"/>
                    <a:pt x="400" y="28"/>
                    <a:pt x="352" y="77"/>
                  </a:cubicBezTo>
                  <a:cubicBezTo>
                    <a:pt x="300" y="124"/>
                    <a:pt x="269" y="196"/>
                    <a:pt x="269" y="268"/>
                  </a:cubicBezTo>
                  <a:lnTo>
                    <a:pt x="0" y="68082"/>
                  </a:lnTo>
                  <a:cubicBezTo>
                    <a:pt x="0" y="68362"/>
                    <a:pt x="108" y="68625"/>
                    <a:pt x="308" y="68825"/>
                  </a:cubicBezTo>
                  <a:cubicBezTo>
                    <a:pt x="503" y="69025"/>
                    <a:pt x="772" y="69132"/>
                    <a:pt x="1051" y="69132"/>
                  </a:cubicBezTo>
                  <a:cubicBezTo>
                    <a:pt x="1618" y="69132"/>
                    <a:pt x="2077" y="68690"/>
                    <a:pt x="2098" y="68118"/>
                  </a:cubicBezTo>
                  <a:lnTo>
                    <a:pt x="3967" y="368"/>
                  </a:lnTo>
                  <a:cubicBezTo>
                    <a:pt x="3971" y="216"/>
                    <a:pt x="3851" y="92"/>
                    <a:pt x="3703" y="88"/>
                  </a:cubicBezTo>
                  <a:lnTo>
                    <a:pt x="548" y="1"/>
                  </a:lnTo>
                  <a:cubicBezTo>
                    <a:pt x="542" y="0"/>
                    <a:pt x="536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1"/>
            <p:cNvSpPr/>
            <p:nvPr/>
          </p:nvSpPr>
          <p:spPr>
            <a:xfrm>
              <a:off x="7583351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3156" y="0"/>
                  </a:moveTo>
                  <a:lnTo>
                    <a:pt x="1" y="92"/>
                  </a:lnTo>
                  <a:lnTo>
                    <a:pt x="1870" y="65621"/>
                  </a:lnTo>
                  <a:cubicBezTo>
                    <a:pt x="1882" y="66041"/>
                    <a:pt x="2226" y="66373"/>
                    <a:pt x="2645" y="66373"/>
                  </a:cubicBezTo>
                  <a:cubicBezTo>
                    <a:pt x="3077" y="66373"/>
                    <a:pt x="3424" y="66021"/>
                    <a:pt x="3424" y="65590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1"/>
            <p:cNvSpPr/>
            <p:nvPr/>
          </p:nvSpPr>
          <p:spPr>
            <a:xfrm>
              <a:off x="7577277" y="2846760"/>
              <a:ext cx="87732" cy="1477853"/>
            </a:xfrm>
            <a:custGeom>
              <a:rect b="b" l="l" r="r" t="t"/>
              <a:pathLst>
                <a:path extrusionOk="0" h="66909" w="3972">
                  <a:moveTo>
                    <a:pt x="3164" y="548"/>
                  </a:moveTo>
                  <a:lnTo>
                    <a:pt x="3427" y="65858"/>
                  </a:lnTo>
                  <a:cubicBezTo>
                    <a:pt x="3427" y="65994"/>
                    <a:pt x="3376" y="66125"/>
                    <a:pt x="3280" y="66221"/>
                  </a:cubicBezTo>
                  <a:cubicBezTo>
                    <a:pt x="3184" y="66317"/>
                    <a:pt x="3056" y="66369"/>
                    <a:pt x="2920" y="66369"/>
                  </a:cubicBezTo>
                  <a:cubicBezTo>
                    <a:pt x="2644" y="66369"/>
                    <a:pt x="2425" y="66153"/>
                    <a:pt x="2413" y="65882"/>
                  </a:cubicBezTo>
                  <a:lnTo>
                    <a:pt x="555" y="624"/>
                  </a:lnTo>
                  <a:lnTo>
                    <a:pt x="3164" y="548"/>
                  </a:lnTo>
                  <a:close/>
                  <a:moveTo>
                    <a:pt x="3437" y="0"/>
                  </a:moveTo>
                  <a:cubicBezTo>
                    <a:pt x="3433" y="0"/>
                    <a:pt x="3428" y="0"/>
                    <a:pt x="3424" y="1"/>
                  </a:cubicBezTo>
                  <a:lnTo>
                    <a:pt x="268" y="89"/>
                  </a:lnTo>
                  <a:cubicBezTo>
                    <a:pt x="120" y="93"/>
                    <a:pt x="0" y="216"/>
                    <a:pt x="4" y="368"/>
                  </a:cubicBezTo>
                  <a:lnTo>
                    <a:pt x="1874" y="65898"/>
                  </a:lnTo>
                  <a:cubicBezTo>
                    <a:pt x="1894" y="66464"/>
                    <a:pt x="2353" y="66908"/>
                    <a:pt x="2920" y="66908"/>
                  </a:cubicBezTo>
                  <a:cubicBezTo>
                    <a:pt x="3204" y="66908"/>
                    <a:pt x="3468" y="66800"/>
                    <a:pt x="3663" y="66601"/>
                  </a:cubicBezTo>
                  <a:cubicBezTo>
                    <a:pt x="3863" y="66401"/>
                    <a:pt x="3971" y="66138"/>
                    <a:pt x="3971" y="65858"/>
                  </a:cubicBezTo>
                  <a:lnTo>
                    <a:pt x="3703" y="268"/>
                  </a:lnTo>
                  <a:cubicBezTo>
                    <a:pt x="3703" y="196"/>
                    <a:pt x="3671" y="124"/>
                    <a:pt x="3619" y="76"/>
                  </a:cubicBezTo>
                  <a:cubicBezTo>
                    <a:pt x="3571" y="28"/>
                    <a:pt x="3508" y="0"/>
                    <a:pt x="3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1"/>
            <p:cNvSpPr/>
            <p:nvPr/>
          </p:nvSpPr>
          <p:spPr>
            <a:xfrm>
              <a:off x="7680933" y="3191281"/>
              <a:ext cx="75716" cy="1515136"/>
            </a:xfrm>
            <a:custGeom>
              <a:rect b="b" l="l" r="r" t="t"/>
              <a:pathLst>
                <a:path extrusionOk="0" h="68597" w="3428">
                  <a:moveTo>
                    <a:pt x="3156" y="0"/>
                  </a:moveTo>
                  <a:lnTo>
                    <a:pt x="1" y="92"/>
                  </a:lnTo>
                  <a:lnTo>
                    <a:pt x="1870" y="67846"/>
                  </a:lnTo>
                  <a:cubicBezTo>
                    <a:pt x="1882" y="68261"/>
                    <a:pt x="2230" y="68597"/>
                    <a:pt x="2645" y="68597"/>
                  </a:cubicBezTo>
                  <a:cubicBezTo>
                    <a:pt x="3076" y="68597"/>
                    <a:pt x="3428" y="68245"/>
                    <a:pt x="3424" y="67814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1"/>
            <p:cNvSpPr/>
            <p:nvPr/>
          </p:nvSpPr>
          <p:spPr>
            <a:xfrm>
              <a:off x="7674837" y="3185361"/>
              <a:ext cx="87732" cy="1526975"/>
            </a:xfrm>
            <a:custGeom>
              <a:rect b="b" l="l" r="r" t="t"/>
              <a:pathLst>
                <a:path extrusionOk="0" h="69133" w="3972">
                  <a:moveTo>
                    <a:pt x="3164" y="547"/>
                  </a:moveTo>
                  <a:lnTo>
                    <a:pt x="3428" y="68082"/>
                  </a:lnTo>
                  <a:cubicBezTo>
                    <a:pt x="3432" y="68218"/>
                    <a:pt x="3376" y="68345"/>
                    <a:pt x="3280" y="68441"/>
                  </a:cubicBezTo>
                  <a:cubicBezTo>
                    <a:pt x="3184" y="68542"/>
                    <a:pt x="3061" y="68594"/>
                    <a:pt x="2925" y="68594"/>
                  </a:cubicBezTo>
                  <a:cubicBezTo>
                    <a:pt x="2649" y="68594"/>
                    <a:pt x="2425" y="68378"/>
                    <a:pt x="2417" y="68106"/>
                  </a:cubicBezTo>
                  <a:lnTo>
                    <a:pt x="556" y="624"/>
                  </a:lnTo>
                  <a:lnTo>
                    <a:pt x="3164" y="547"/>
                  </a:lnTo>
                  <a:close/>
                  <a:moveTo>
                    <a:pt x="3424" y="1"/>
                  </a:moveTo>
                  <a:lnTo>
                    <a:pt x="268" y="88"/>
                  </a:lnTo>
                  <a:cubicBezTo>
                    <a:pt x="121" y="92"/>
                    <a:pt x="1" y="216"/>
                    <a:pt x="5" y="368"/>
                  </a:cubicBezTo>
                  <a:lnTo>
                    <a:pt x="1874" y="68122"/>
                  </a:lnTo>
                  <a:cubicBezTo>
                    <a:pt x="1894" y="68690"/>
                    <a:pt x="2353" y="69132"/>
                    <a:pt x="2925" y="69132"/>
                  </a:cubicBezTo>
                  <a:cubicBezTo>
                    <a:pt x="3204" y="69132"/>
                    <a:pt x="3468" y="69025"/>
                    <a:pt x="3664" y="68825"/>
                  </a:cubicBezTo>
                  <a:cubicBezTo>
                    <a:pt x="3863" y="68625"/>
                    <a:pt x="3971" y="68362"/>
                    <a:pt x="3971" y="68082"/>
                  </a:cubicBezTo>
                  <a:lnTo>
                    <a:pt x="3704" y="268"/>
                  </a:lnTo>
                  <a:cubicBezTo>
                    <a:pt x="3704" y="196"/>
                    <a:pt x="3676" y="124"/>
                    <a:pt x="3623" y="77"/>
                  </a:cubicBezTo>
                  <a:cubicBezTo>
                    <a:pt x="3568" y="25"/>
                    <a:pt x="3500" y="1"/>
                    <a:pt x="3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1"/>
            <p:cNvSpPr/>
            <p:nvPr/>
          </p:nvSpPr>
          <p:spPr>
            <a:xfrm>
              <a:off x="6227907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172" y="1"/>
                  </a:moveTo>
                  <a:lnTo>
                    <a:pt x="1" y="60190"/>
                  </a:lnTo>
                  <a:cubicBezTo>
                    <a:pt x="1" y="60546"/>
                    <a:pt x="220" y="60833"/>
                    <a:pt x="495" y="60833"/>
                  </a:cubicBezTo>
                  <a:cubicBezTo>
                    <a:pt x="764" y="60833"/>
                    <a:pt x="980" y="60561"/>
                    <a:pt x="991" y="60214"/>
                  </a:cubicBezTo>
                  <a:lnTo>
                    <a:pt x="2178" y="7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1"/>
            <p:cNvSpPr/>
            <p:nvPr/>
          </p:nvSpPr>
          <p:spPr>
            <a:xfrm>
              <a:off x="6221899" y="3247538"/>
              <a:ext cx="60188" cy="1355664"/>
            </a:xfrm>
            <a:custGeom>
              <a:rect b="b" l="l" r="r" t="t"/>
              <a:pathLst>
                <a:path extrusionOk="0" h="61377" w="2725">
                  <a:moveTo>
                    <a:pt x="712" y="552"/>
                  </a:moveTo>
                  <a:lnTo>
                    <a:pt x="2174" y="608"/>
                  </a:lnTo>
                  <a:lnTo>
                    <a:pt x="992" y="60482"/>
                  </a:lnTo>
                  <a:cubicBezTo>
                    <a:pt x="988" y="60689"/>
                    <a:pt x="868" y="60833"/>
                    <a:pt x="767" y="60833"/>
                  </a:cubicBezTo>
                  <a:cubicBezTo>
                    <a:pt x="720" y="60833"/>
                    <a:pt x="680" y="60805"/>
                    <a:pt x="656" y="60781"/>
                  </a:cubicBezTo>
                  <a:cubicBezTo>
                    <a:pt x="584" y="60710"/>
                    <a:pt x="544" y="60590"/>
                    <a:pt x="544" y="60462"/>
                  </a:cubicBezTo>
                  <a:lnTo>
                    <a:pt x="712" y="552"/>
                  </a:lnTo>
                  <a:close/>
                  <a:moveTo>
                    <a:pt x="439" y="1"/>
                  </a:moveTo>
                  <a:cubicBezTo>
                    <a:pt x="372" y="1"/>
                    <a:pt x="305" y="28"/>
                    <a:pt x="257" y="77"/>
                  </a:cubicBezTo>
                  <a:cubicBezTo>
                    <a:pt x="201" y="129"/>
                    <a:pt x="173" y="201"/>
                    <a:pt x="173" y="273"/>
                  </a:cubicBezTo>
                  <a:lnTo>
                    <a:pt x="1" y="60462"/>
                  </a:lnTo>
                  <a:cubicBezTo>
                    <a:pt x="1" y="60734"/>
                    <a:pt x="101" y="60989"/>
                    <a:pt x="273" y="61161"/>
                  </a:cubicBezTo>
                  <a:cubicBezTo>
                    <a:pt x="413" y="61301"/>
                    <a:pt x="584" y="61377"/>
                    <a:pt x="767" y="61377"/>
                  </a:cubicBezTo>
                  <a:cubicBezTo>
                    <a:pt x="1184" y="61377"/>
                    <a:pt x="1519" y="60989"/>
                    <a:pt x="1531" y="60494"/>
                  </a:cubicBezTo>
                  <a:lnTo>
                    <a:pt x="2721" y="353"/>
                  </a:lnTo>
                  <a:cubicBezTo>
                    <a:pt x="2725" y="205"/>
                    <a:pt x="2609" y="81"/>
                    <a:pt x="2461" y="77"/>
                  </a:cubicBezTo>
                  <a:lnTo>
                    <a:pt x="452" y="1"/>
                  </a:lnTo>
                  <a:cubicBezTo>
                    <a:pt x="448" y="1"/>
                    <a:pt x="443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1"/>
            <p:cNvSpPr/>
            <p:nvPr/>
          </p:nvSpPr>
          <p:spPr>
            <a:xfrm>
              <a:off x="7035691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3" y="0"/>
                  </a:moveTo>
                  <a:lnTo>
                    <a:pt x="0" y="63"/>
                  </a:lnTo>
                  <a:lnTo>
                    <a:pt x="1003" y="52552"/>
                  </a:lnTo>
                  <a:cubicBezTo>
                    <a:pt x="1010" y="52844"/>
                    <a:pt x="1194" y="53071"/>
                    <a:pt x="1422" y="53071"/>
                  </a:cubicBezTo>
                  <a:cubicBezTo>
                    <a:pt x="1654" y="53071"/>
                    <a:pt x="1842" y="52828"/>
                    <a:pt x="1837" y="52528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1"/>
            <p:cNvSpPr/>
            <p:nvPr/>
          </p:nvSpPr>
          <p:spPr>
            <a:xfrm>
              <a:off x="7029573" y="3204843"/>
              <a:ext cx="52701" cy="1184155"/>
            </a:xfrm>
            <a:custGeom>
              <a:rect b="b" l="l" r="r" t="t"/>
              <a:pathLst>
                <a:path extrusionOk="0" h="53612" w="2386">
                  <a:moveTo>
                    <a:pt x="1702" y="552"/>
                  </a:moveTo>
                  <a:lnTo>
                    <a:pt x="1842" y="52801"/>
                  </a:lnTo>
                  <a:cubicBezTo>
                    <a:pt x="1846" y="52913"/>
                    <a:pt x="1802" y="52997"/>
                    <a:pt x="1763" y="53036"/>
                  </a:cubicBezTo>
                  <a:cubicBezTo>
                    <a:pt x="1747" y="53053"/>
                    <a:pt x="1723" y="53073"/>
                    <a:pt x="1699" y="53073"/>
                  </a:cubicBezTo>
                  <a:cubicBezTo>
                    <a:pt x="1639" y="53073"/>
                    <a:pt x="1555" y="52969"/>
                    <a:pt x="1551" y="52813"/>
                  </a:cubicBezTo>
                  <a:lnTo>
                    <a:pt x="552" y="592"/>
                  </a:lnTo>
                  <a:lnTo>
                    <a:pt x="1702" y="552"/>
                  </a:lnTo>
                  <a:close/>
                  <a:moveTo>
                    <a:pt x="1975" y="0"/>
                  </a:moveTo>
                  <a:cubicBezTo>
                    <a:pt x="1971" y="0"/>
                    <a:pt x="1966" y="0"/>
                    <a:pt x="1962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7" y="52829"/>
                  </a:lnTo>
                  <a:cubicBezTo>
                    <a:pt x="1020" y="53268"/>
                    <a:pt x="1323" y="53611"/>
                    <a:pt x="1699" y="53611"/>
                  </a:cubicBezTo>
                  <a:cubicBezTo>
                    <a:pt x="1863" y="53611"/>
                    <a:pt x="2023" y="53544"/>
                    <a:pt x="2146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4" y="125"/>
                    <a:pt x="2158" y="77"/>
                  </a:cubicBezTo>
                  <a:cubicBezTo>
                    <a:pt x="2109" y="28"/>
                    <a:pt x="2039" y="0"/>
                    <a:pt x="1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>
              <a:off x="6181148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8" y="0"/>
                  </a:moveTo>
                  <a:lnTo>
                    <a:pt x="0" y="63"/>
                  </a:lnTo>
                  <a:lnTo>
                    <a:pt x="1007" y="52552"/>
                  </a:lnTo>
                  <a:cubicBezTo>
                    <a:pt x="1015" y="52844"/>
                    <a:pt x="1199" y="53071"/>
                    <a:pt x="1423" y="53071"/>
                  </a:cubicBezTo>
                  <a:cubicBezTo>
                    <a:pt x="1654" y="53071"/>
                    <a:pt x="1842" y="52828"/>
                    <a:pt x="1842" y="52528"/>
                  </a:cubicBezTo>
                  <a:lnTo>
                    <a:pt x="1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>
              <a:off x="6175140" y="3204843"/>
              <a:ext cx="52723" cy="1184155"/>
            </a:xfrm>
            <a:custGeom>
              <a:rect b="b" l="l" r="r" t="t"/>
              <a:pathLst>
                <a:path extrusionOk="0" h="53612" w="2387">
                  <a:moveTo>
                    <a:pt x="1699" y="552"/>
                  </a:moveTo>
                  <a:lnTo>
                    <a:pt x="1842" y="52801"/>
                  </a:lnTo>
                  <a:cubicBezTo>
                    <a:pt x="1842" y="52913"/>
                    <a:pt x="1798" y="52997"/>
                    <a:pt x="1758" y="53036"/>
                  </a:cubicBezTo>
                  <a:cubicBezTo>
                    <a:pt x="1747" y="53053"/>
                    <a:pt x="1723" y="53073"/>
                    <a:pt x="1695" y="53073"/>
                  </a:cubicBezTo>
                  <a:cubicBezTo>
                    <a:pt x="1638" y="53073"/>
                    <a:pt x="1551" y="52969"/>
                    <a:pt x="1547" y="52813"/>
                  </a:cubicBezTo>
                  <a:lnTo>
                    <a:pt x="548" y="592"/>
                  </a:lnTo>
                  <a:lnTo>
                    <a:pt x="1699" y="552"/>
                  </a:lnTo>
                  <a:close/>
                  <a:moveTo>
                    <a:pt x="1972" y="0"/>
                  </a:moveTo>
                  <a:cubicBezTo>
                    <a:pt x="1967" y="0"/>
                    <a:pt x="1963" y="0"/>
                    <a:pt x="1958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8" y="52825"/>
                  </a:lnTo>
                  <a:cubicBezTo>
                    <a:pt x="1020" y="53268"/>
                    <a:pt x="1319" y="53611"/>
                    <a:pt x="1695" y="53611"/>
                  </a:cubicBezTo>
                  <a:cubicBezTo>
                    <a:pt x="1859" y="53611"/>
                    <a:pt x="2018" y="53544"/>
                    <a:pt x="2142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0" y="125"/>
                    <a:pt x="2158" y="77"/>
                  </a:cubicBezTo>
                  <a:cubicBezTo>
                    <a:pt x="2109" y="28"/>
                    <a:pt x="2040" y="0"/>
                    <a:pt x="1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>
              <a:off x="7004702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2010" y="1"/>
                  </a:moveTo>
                  <a:lnTo>
                    <a:pt x="1" y="77"/>
                  </a:lnTo>
                  <a:lnTo>
                    <a:pt x="1191" y="60214"/>
                  </a:lnTo>
                  <a:cubicBezTo>
                    <a:pt x="1199" y="60561"/>
                    <a:pt x="1418" y="60833"/>
                    <a:pt x="1682" y="60833"/>
                  </a:cubicBezTo>
                  <a:cubicBezTo>
                    <a:pt x="1958" y="60833"/>
                    <a:pt x="2178" y="60546"/>
                    <a:pt x="2178" y="60190"/>
                  </a:cubicBezTo>
                  <a:lnTo>
                    <a:pt x="2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>
              <a:off x="6998717" y="3247560"/>
              <a:ext cx="60078" cy="1355642"/>
            </a:xfrm>
            <a:custGeom>
              <a:rect b="b" l="l" r="r" t="t"/>
              <a:pathLst>
                <a:path extrusionOk="0" h="61376" w="2720">
                  <a:moveTo>
                    <a:pt x="2010" y="551"/>
                  </a:moveTo>
                  <a:lnTo>
                    <a:pt x="2177" y="60461"/>
                  </a:lnTo>
                  <a:cubicBezTo>
                    <a:pt x="2177" y="60589"/>
                    <a:pt x="2137" y="60709"/>
                    <a:pt x="2065" y="60780"/>
                  </a:cubicBezTo>
                  <a:cubicBezTo>
                    <a:pt x="2041" y="60804"/>
                    <a:pt x="2001" y="60832"/>
                    <a:pt x="1953" y="60832"/>
                  </a:cubicBezTo>
                  <a:cubicBezTo>
                    <a:pt x="1853" y="60832"/>
                    <a:pt x="1737" y="60688"/>
                    <a:pt x="1730" y="60481"/>
                  </a:cubicBezTo>
                  <a:lnTo>
                    <a:pt x="548" y="607"/>
                  </a:lnTo>
                  <a:lnTo>
                    <a:pt x="2010" y="551"/>
                  </a:lnTo>
                  <a:close/>
                  <a:moveTo>
                    <a:pt x="2269" y="0"/>
                  </a:moveTo>
                  <a:lnTo>
                    <a:pt x="264" y="76"/>
                  </a:lnTo>
                  <a:cubicBezTo>
                    <a:pt x="116" y="80"/>
                    <a:pt x="0" y="204"/>
                    <a:pt x="0" y="352"/>
                  </a:cubicBezTo>
                  <a:lnTo>
                    <a:pt x="1191" y="60493"/>
                  </a:lnTo>
                  <a:cubicBezTo>
                    <a:pt x="1202" y="60988"/>
                    <a:pt x="1538" y="61376"/>
                    <a:pt x="1953" y="61376"/>
                  </a:cubicBezTo>
                  <a:cubicBezTo>
                    <a:pt x="2137" y="61376"/>
                    <a:pt x="2312" y="61300"/>
                    <a:pt x="2449" y="61160"/>
                  </a:cubicBezTo>
                  <a:cubicBezTo>
                    <a:pt x="2620" y="60988"/>
                    <a:pt x="2720" y="60733"/>
                    <a:pt x="2720" y="60461"/>
                  </a:cubicBezTo>
                  <a:lnTo>
                    <a:pt x="2548" y="272"/>
                  </a:lnTo>
                  <a:cubicBezTo>
                    <a:pt x="2548" y="200"/>
                    <a:pt x="2520" y="128"/>
                    <a:pt x="2469" y="76"/>
                  </a:cubicBezTo>
                  <a:cubicBezTo>
                    <a:pt x="2413" y="28"/>
                    <a:pt x="2341" y="4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>
              <a:off x="6102715" y="3103660"/>
              <a:ext cx="1063646" cy="242985"/>
            </a:xfrm>
            <a:custGeom>
              <a:rect b="b" l="l" r="r" t="t"/>
              <a:pathLst>
                <a:path extrusionOk="0" h="11001" w="48156">
                  <a:moveTo>
                    <a:pt x="24078" y="0"/>
                  </a:moveTo>
                  <a:cubicBezTo>
                    <a:pt x="10781" y="0"/>
                    <a:pt x="1" y="2465"/>
                    <a:pt x="1" y="5501"/>
                  </a:cubicBezTo>
                  <a:cubicBezTo>
                    <a:pt x="1" y="8541"/>
                    <a:pt x="10781" y="11001"/>
                    <a:pt x="24078" y="11001"/>
                  </a:cubicBezTo>
                  <a:cubicBezTo>
                    <a:pt x="37375" y="11001"/>
                    <a:pt x="48156" y="8541"/>
                    <a:pt x="48156" y="5501"/>
                  </a:cubicBezTo>
                  <a:cubicBezTo>
                    <a:pt x="48156" y="2465"/>
                    <a:pt x="37375" y="0"/>
                    <a:pt x="24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1"/>
            <p:cNvSpPr/>
            <p:nvPr/>
          </p:nvSpPr>
          <p:spPr>
            <a:xfrm>
              <a:off x="6096730" y="3097674"/>
              <a:ext cx="1075551" cy="254978"/>
            </a:xfrm>
            <a:custGeom>
              <a:rect b="b" l="l" r="r" t="t"/>
              <a:pathLst>
                <a:path extrusionOk="0" h="11544" w="48695">
                  <a:moveTo>
                    <a:pt x="24349" y="544"/>
                  </a:moveTo>
                  <a:cubicBezTo>
                    <a:pt x="38588" y="544"/>
                    <a:pt x="48154" y="3247"/>
                    <a:pt x="48154" y="5772"/>
                  </a:cubicBezTo>
                  <a:cubicBezTo>
                    <a:pt x="48154" y="8300"/>
                    <a:pt x="38588" y="11004"/>
                    <a:pt x="24349" y="11004"/>
                  </a:cubicBezTo>
                  <a:cubicBezTo>
                    <a:pt x="10106" y="11004"/>
                    <a:pt x="539" y="8300"/>
                    <a:pt x="539" y="5772"/>
                  </a:cubicBezTo>
                  <a:cubicBezTo>
                    <a:pt x="539" y="3247"/>
                    <a:pt x="10106" y="544"/>
                    <a:pt x="24349" y="544"/>
                  </a:cubicBezTo>
                  <a:close/>
                  <a:moveTo>
                    <a:pt x="24349" y="0"/>
                  </a:moveTo>
                  <a:cubicBezTo>
                    <a:pt x="12378" y="0"/>
                    <a:pt x="0" y="2161"/>
                    <a:pt x="0" y="5772"/>
                  </a:cubicBezTo>
                  <a:cubicBezTo>
                    <a:pt x="0" y="9387"/>
                    <a:pt x="12378" y="11544"/>
                    <a:pt x="24349" y="11544"/>
                  </a:cubicBezTo>
                  <a:cubicBezTo>
                    <a:pt x="36315" y="11544"/>
                    <a:pt x="48694" y="9387"/>
                    <a:pt x="48694" y="5772"/>
                  </a:cubicBezTo>
                  <a:cubicBezTo>
                    <a:pt x="48694" y="2161"/>
                    <a:pt x="36315" y="0"/>
                    <a:pt x="24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1"/>
            <p:cNvSpPr/>
            <p:nvPr/>
          </p:nvSpPr>
          <p:spPr>
            <a:xfrm>
              <a:off x="6318996" y="4226478"/>
              <a:ext cx="178092" cy="408243"/>
            </a:xfrm>
            <a:custGeom>
              <a:rect b="b" l="l" r="r" t="t"/>
              <a:pathLst>
                <a:path extrusionOk="0" h="18483" w="8063">
                  <a:moveTo>
                    <a:pt x="6287" y="1"/>
                  </a:moveTo>
                  <a:cubicBezTo>
                    <a:pt x="5050" y="1"/>
                    <a:pt x="3055" y="803"/>
                    <a:pt x="2563" y="1379"/>
                  </a:cubicBezTo>
                  <a:cubicBezTo>
                    <a:pt x="2563" y="1379"/>
                    <a:pt x="1301" y="3180"/>
                    <a:pt x="2200" y="4083"/>
                  </a:cubicBezTo>
                  <a:cubicBezTo>
                    <a:pt x="3102" y="4985"/>
                    <a:pt x="4005" y="4625"/>
                    <a:pt x="3913" y="5525"/>
                  </a:cubicBezTo>
                  <a:cubicBezTo>
                    <a:pt x="3825" y="6428"/>
                    <a:pt x="2383" y="9495"/>
                    <a:pt x="1117" y="12742"/>
                  </a:cubicBezTo>
                  <a:cubicBezTo>
                    <a:pt x="1" y="15611"/>
                    <a:pt x="1919" y="18483"/>
                    <a:pt x="4063" y="18483"/>
                  </a:cubicBezTo>
                  <a:cubicBezTo>
                    <a:pt x="4343" y="18483"/>
                    <a:pt x="4627" y="18434"/>
                    <a:pt x="4908" y="18330"/>
                  </a:cubicBezTo>
                  <a:cubicBezTo>
                    <a:pt x="7340" y="17432"/>
                    <a:pt x="7073" y="8412"/>
                    <a:pt x="7432" y="6787"/>
                  </a:cubicBezTo>
                  <a:cubicBezTo>
                    <a:pt x="7791" y="5165"/>
                    <a:pt x="8063" y="4894"/>
                    <a:pt x="7971" y="3364"/>
                  </a:cubicBezTo>
                  <a:cubicBezTo>
                    <a:pt x="7884" y="1830"/>
                    <a:pt x="7791" y="204"/>
                    <a:pt x="6621" y="24"/>
                  </a:cubicBezTo>
                  <a:cubicBezTo>
                    <a:pt x="6518" y="8"/>
                    <a:pt x="6406" y="1"/>
                    <a:pt x="6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1"/>
            <p:cNvSpPr/>
            <p:nvPr/>
          </p:nvSpPr>
          <p:spPr>
            <a:xfrm>
              <a:off x="6322663" y="4220558"/>
              <a:ext cx="179925" cy="420148"/>
            </a:xfrm>
            <a:custGeom>
              <a:rect b="b" l="l" r="r" t="t"/>
              <a:pathLst>
                <a:path extrusionOk="0" h="19022" w="8146">
                  <a:moveTo>
                    <a:pt x="6123" y="541"/>
                  </a:moveTo>
                  <a:cubicBezTo>
                    <a:pt x="6225" y="541"/>
                    <a:pt x="6322" y="547"/>
                    <a:pt x="6411" y="560"/>
                  </a:cubicBezTo>
                  <a:cubicBezTo>
                    <a:pt x="7362" y="708"/>
                    <a:pt x="7450" y="2190"/>
                    <a:pt x="7537" y="3647"/>
                  </a:cubicBezTo>
                  <a:cubicBezTo>
                    <a:pt x="7598" y="4702"/>
                    <a:pt x="7486" y="5121"/>
                    <a:pt x="7282" y="5876"/>
                  </a:cubicBezTo>
                  <a:cubicBezTo>
                    <a:pt x="7198" y="6180"/>
                    <a:pt x="7102" y="6535"/>
                    <a:pt x="7002" y="6998"/>
                  </a:cubicBezTo>
                  <a:cubicBezTo>
                    <a:pt x="6907" y="7426"/>
                    <a:pt x="6855" y="8301"/>
                    <a:pt x="6791" y="9407"/>
                  </a:cubicBezTo>
                  <a:cubicBezTo>
                    <a:pt x="6623" y="12319"/>
                    <a:pt x="6304" y="17731"/>
                    <a:pt x="4646" y="18347"/>
                  </a:cubicBezTo>
                  <a:cubicBezTo>
                    <a:pt x="4404" y="18436"/>
                    <a:pt x="4154" y="18480"/>
                    <a:pt x="3903" y="18480"/>
                  </a:cubicBezTo>
                  <a:cubicBezTo>
                    <a:pt x="3250" y="18480"/>
                    <a:pt x="2588" y="18183"/>
                    <a:pt x="2034" y="17624"/>
                  </a:cubicBezTo>
                  <a:cubicBezTo>
                    <a:pt x="1179" y="16752"/>
                    <a:pt x="447" y="15047"/>
                    <a:pt x="1207" y="13106"/>
                  </a:cubicBezTo>
                  <a:cubicBezTo>
                    <a:pt x="1662" y="11932"/>
                    <a:pt x="2145" y="10770"/>
                    <a:pt x="2573" y="9747"/>
                  </a:cubicBezTo>
                  <a:cubicBezTo>
                    <a:pt x="3376" y="7826"/>
                    <a:pt x="3955" y="6436"/>
                    <a:pt x="4018" y="5820"/>
                  </a:cubicBezTo>
                  <a:cubicBezTo>
                    <a:pt x="4090" y="5105"/>
                    <a:pt x="3631" y="4926"/>
                    <a:pt x="3224" y="4766"/>
                  </a:cubicBezTo>
                  <a:cubicBezTo>
                    <a:pt x="2921" y="4646"/>
                    <a:pt x="2576" y="4510"/>
                    <a:pt x="2226" y="4159"/>
                  </a:cubicBezTo>
                  <a:cubicBezTo>
                    <a:pt x="1538" y="3472"/>
                    <a:pt x="2517" y="1954"/>
                    <a:pt x="2609" y="1810"/>
                  </a:cubicBezTo>
                  <a:cubicBezTo>
                    <a:pt x="3053" y="1315"/>
                    <a:pt x="4973" y="541"/>
                    <a:pt x="6123" y="541"/>
                  </a:cubicBezTo>
                  <a:close/>
                  <a:moveTo>
                    <a:pt x="6143" y="1"/>
                  </a:moveTo>
                  <a:cubicBezTo>
                    <a:pt x="4844" y="1"/>
                    <a:pt x="2750" y="816"/>
                    <a:pt x="2189" y="1471"/>
                  </a:cubicBezTo>
                  <a:cubicBezTo>
                    <a:pt x="2185" y="1475"/>
                    <a:pt x="2178" y="1483"/>
                    <a:pt x="2173" y="1490"/>
                  </a:cubicBezTo>
                  <a:cubicBezTo>
                    <a:pt x="2117" y="1571"/>
                    <a:pt x="795" y="3492"/>
                    <a:pt x="1842" y="4542"/>
                  </a:cubicBezTo>
                  <a:cubicBezTo>
                    <a:pt x="2274" y="4974"/>
                    <a:pt x="2709" y="5145"/>
                    <a:pt x="3028" y="5269"/>
                  </a:cubicBezTo>
                  <a:cubicBezTo>
                    <a:pt x="3439" y="5433"/>
                    <a:pt x="3507" y="5469"/>
                    <a:pt x="3479" y="5769"/>
                  </a:cubicBezTo>
                  <a:cubicBezTo>
                    <a:pt x="3428" y="6303"/>
                    <a:pt x="2801" y="7802"/>
                    <a:pt x="2073" y="9539"/>
                  </a:cubicBezTo>
                  <a:cubicBezTo>
                    <a:pt x="1646" y="10565"/>
                    <a:pt x="1159" y="11728"/>
                    <a:pt x="699" y="12910"/>
                  </a:cubicBezTo>
                  <a:cubicBezTo>
                    <a:pt x="1" y="14708"/>
                    <a:pt x="375" y="16704"/>
                    <a:pt x="1650" y="18002"/>
                  </a:cubicBezTo>
                  <a:cubicBezTo>
                    <a:pt x="2305" y="18670"/>
                    <a:pt x="3104" y="19021"/>
                    <a:pt x="3898" y="19021"/>
                  </a:cubicBezTo>
                  <a:cubicBezTo>
                    <a:pt x="4215" y="19021"/>
                    <a:pt x="4530" y="18966"/>
                    <a:pt x="4833" y="18854"/>
                  </a:cubicBezTo>
                  <a:cubicBezTo>
                    <a:pt x="6827" y="18115"/>
                    <a:pt x="7130" y="12894"/>
                    <a:pt x="7330" y="9439"/>
                  </a:cubicBezTo>
                  <a:cubicBezTo>
                    <a:pt x="7390" y="8401"/>
                    <a:pt x="7445" y="7502"/>
                    <a:pt x="7530" y="7114"/>
                  </a:cubicBezTo>
                  <a:cubicBezTo>
                    <a:pt x="7629" y="6663"/>
                    <a:pt x="7725" y="6316"/>
                    <a:pt x="7805" y="6020"/>
                  </a:cubicBezTo>
                  <a:cubicBezTo>
                    <a:pt x="8017" y="5234"/>
                    <a:pt x="8145" y="4758"/>
                    <a:pt x="8077" y="3592"/>
                  </a:cubicBezTo>
                  <a:cubicBezTo>
                    <a:pt x="7981" y="2022"/>
                    <a:pt x="7877" y="240"/>
                    <a:pt x="6495" y="25"/>
                  </a:cubicBezTo>
                  <a:cubicBezTo>
                    <a:pt x="6387" y="8"/>
                    <a:pt x="6268" y="1"/>
                    <a:pt x="6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1"/>
            <p:cNvSpPr/>
            <p:nvPr/>
          </p:nvSpPr>
          <p:spPr>
            <a:xfrm>
              <a:off x="6339162" y="4566139"/>
              <a:ext cx="121857" cy="68604"/>
            </a:xfrm>
            <a:custGeom>
              <a:rect b="b" l="l" r="r" t="t"/>
              <a:pathLst>
                <a:path extrusionOk="0" h="3106" w="5517">
                  <a:moveTo>
                    <a:pt x="2208" y="0"/>
                  </a:moveTo>
                  <a:cubicBezTo>
                    <a:pt x="1377" y="0"/>
                    <a:pt x="593" y="57"/>
                    <a:pt x="0" y="116"/>
                  </a:cubicBezTo>
                  <a:cubicBezTo>
                    <a:pt x="395" y="1823"/>
                    <a:pt x="1719" y="3105"/>
                    <a:pt x="3149" y="3105"/>
                  </a:cubicBezTo>
                  <a:cubicBezTo>
                    <a:pt x="3429" y="3105"/>
                    <a:pt x="3713" y="3056"/>
                    <a:pt x="3995" y="2952"/>
                  </a:cubicBezTo>
                  <a:cubicBezTo>
                    <a:pt x="4705" y="2688"/>
                    <a:pt x="5185" y="1730"/>
                    <a:pt x="5516" y="463"/>
                  </a:cubicBezTo>
                  <a:cubicBezTo>
                    <a:pt x="4578" y="108"/>
                    <a:pt x="3349" y="0"/>
                    <a:pt x="2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7965C"/>
                </a:solidFill>
              </a:endParaRPr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6332977" y="4560198"/>
              <a:ext cx="134667" cy="80509"/>
            </a:xfrm>
            <a:custGeom>
              <a:rect b="b" l="l" r="r" t="t"/>
              <a:pathLst>
                <a:path extrusionOk="0" h="3645" w="6097">
                  <a:moveTo>
                    <a:pt x="2496" y="540"/>
                  </a:moveTo>
                  <a:cubicBezTo>
                    <a:pt x="3511" y="540"/>
                    <a:pt x="4600" y="626"/>
                    <a:pt x="5468" y="905"/>
                  </a:cubicBezTo>
                  <a:cubicBezTo>
                    <a:pt x="5129" y="2083"/>
                    <a:pt x="4698" y="2778"/>
                    <a:pt x="4179" y="2970"/>
                  </a:cubicBezTo>
                  <a:cubicBezTo>
                    <a:pt x="3935" y="3059"/>
                    <a:pt x="3684" y="3104"/>
                    <a:pt x="3431" y="3104"/>
                  </a:cubicBezTo>
                  <a:cubicBezTo>
                    <a:pt x="3057" y="3104"/>
                    <a:pt x="2679" y="3005"/>
                    <a:pt x="2314" y="2809"/>
                  </a:cubicBezTo>
                  <a:cubicBezTo>
                    <a:pt x="1538" y="2391"/>
                    <a:pt x="924" y="1587"/>
                    <a:pt x="627" y="625"/>
                  </a:cubicBezTo>
                  <a:cubicBezTo>
                    <a:pt x="1155" y="580"/>
                    <a:pt x="1809" y="540"/>
                    <a:pt x="2496" y="540"/>
                  </a:cubicBezTo>
                  <a:close/>
                  <a:moveTo>
                    <a:pt x="2476" y="1"/>
                  </a:moveTo>
                  <a:cubicBezTo>
                    <a:pt x="1628" y="1"/>
                    <a:pt x="836" y="59"/>
                    <a:pt x="256" y="118"/>
                  </a:cubicBezTo>
                  <a:cubicBezTo>
                    <a:pt x="177" y="125"/>
                    <a:pt x="109" y="166"/>
                    <a:pt x="61" y="229"/>
                  </a:cubicBezTo>
                  <a:cubicBezTo>
                    <a:pt x="17" y="289"/>
                    <a:pt x="0" y="369"/>
                    <a:pt x="17" y="445"/>
                  </a:cubicBezTo>
                  <a:cubicBezTo>
                    <a:pt x="304" y="1691"/>
                    <a:pt x="1067" y="2750"/>
                    <a:pt x="2058" y="3285"/>
                  </a:cubicBezTo>
                  <a:cubicBezTo>
                    <a:pt x="2502" y="3525"/>
                    <a:pt x="2968" y="3644"/>
                    <a:pt x="3431" y="3644"/>
                  </a:cubicBezTo>
                  <a:cubicBezTo>
                    <a:pt x="3752" y="3644"/>
                    <a:pt x="4063" y="3589"/>
                    <a:pt x="4366" y="3477"/>
                  </a:cubicBezTo>
                  <a:cubicBezTo>
                    <a:pt x="5105" y="3201"/>
                    <a:pt x="5656" y="2326"/>
                    <a:pt x="6060" y="800"/>
                  </a:cubicBezTo>
                  <a:cubicBezTo>
                    <a:pt x="6096" y="669"/>
                    <a:pt x="6024" y="529"/>
                    <a:pt x="5892" y="481"/>
                  </a:cubicBezTo>
                  <a:cubicBezTo>
                    <a:pt x="4916" y="111"/>
                    <a:pt x="3643" y="1"/>
                    <a:pt x="2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1"/>
            <p:cNvSpPr/>
            <p:nvPr/>
          </p:nvSpPr>
          <p:spPr>
            <a:xfrm>
              <a:off x="6313828" y="4139409"/>
              <a:ext cx="155408" cy="168572"/>
            </a:xfrm>
            <a:custGeom>
              <a:rect b="b" l="l" r="r" t="t"/>
              <a:pathLst>
                <a:path extrusionOk="0" h="7632" w="7036">
                  <a:moveTo>
                    <a:pt x="5773" y="0"/>
                  </a:moveTo>
                  <a:lnTo>
                    <a:pt x="360" y="1350"/>
                  </a:lnTo>
                  <a:lnTo>
                    <a:pt x="1" y="1350"/>
                  </a:lnTo>
                  <a:cubicBezTo>
                    <a:pt x="1" y="1350"/>
                    <a:pt x="2617" y="5772"/>
                    <a:pt x="3336" y="6942"/>
                  </a:cubicBezTo>
                  <a:cubicBezTo>
                    <a:pt x="3622" y="7407"/>
                    <a:pt x="4177" y="7631"/>
                    <a:pt x="4759" y="7631"/>
                  </a:cubicBezTo>
                  <a:cubicBezTo>
                    <a:pt x="5647" y="7631"/>
                    <a:pt x="6599" y="7111"/>
                    <a:pt x="6763" y="6131"/>
                  </a:cubicBezTo>
                  <a:cubicBezTo>
                    <a:pt x="7035" y="4510"/>
                    <a:pt x="5773" y="0"/>
                    <a:pt x="5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1"/>
            <p:cNvSpPr/>
            <p:nvPr/>
          </p:nvSpPr>
          <p:spPr>
            <a:xfrm>
              <a:off x="6307577" y="4133423"/>
              <a:ext cx="167644" cy="180521"/>
            </a:xfrm>
            <a:custGeom>
              <a:rect b="b" l="l" r="r" t="t"/>
              <a:pathLst>
                <a:path extrusionOk="0" h="8173" w="7590">
                  <a:moveTo>
                    <a:pt x="5864" y="599"/>
                  </a:moveTo>
                  <a:cubicBezTo>
                    <a:pt x="6120" y="1565"/>
                    <a:pt x="7002" y="5028"/>
                    <a:pt x="6779" y="6358"/>
                  </a:cubicBezTo>
                  <a:cubicBezTo>
                    <a:pt x="6655" y="7101"/>
                    <a:pt x="6008" y="7481"/>
                    <a:pt x="5440" y="7592"/>
                  </a:cubicBezTo>
                  <a:cubicBezTo>
                    <a:pt x="5314" y="7617"/>
                    <a:pt x="5180" y="7631"/>
                    <a:pt x="5045" y="7631"/>
                  </a:cubicBezTo>
                  <a:cubicBezTo>
                    <a:pt x="4578" y="7631"/>
                    <a:pt x="4096" y="7470"/>
                    <a:pt x="3851" y="7074"/>
                  </a:cubicBezTo>
                  <a:cubicBezTo>
                    <a:pt x="3263" y="6123"/>
                    <a:pt x="1403" y="2983"/>
                    <a:pt x="747" y="1877"/>
                  </a:cubicBezTo>
                  <a:lnTo>
                    <a:pt x="5864" y="599"/>
                  </a:lnTo>
                  <a:close/>
                  <a:moveTo>
                    <a:pt x="6051" y="1"/>
                  </a:moveTo>
                  <a:cubicBezTo>
                    <a:pt x="6030" y="1"/>
                    <a:pt x="6009" y="3"/>
                    <a:pt x="5988" y="8"/>
                  </a:cubicBezTo>
                  <a:lnTo>
                    <a:pt x="612" y="1353"/>
                  </a:lnTo>
                  <a:lnTo>
                    <a:pt x="284" y="1353"/>
                  </a:lnTo>
                  <a:cubicBezTo>
                    <a:pt x="184" y="1353"/>
                    <a:pt x="96" y="1405"/>
                    <a:pt x="48" y="1490"/>
                  </a:cubicBezTo>
                  <a:cubicBezTo>
                    <a:pt x="0" y="1573"/>
                    <a:pt x="0" y="1677"/>
                    <a:pt x="52" y="1761"/>
                  </a:cubicBezTo>
                  <a:cubicBezTo>
                    <a:pt x="76" y="1805"/>
                    <a:pt x="2677" y="6194"/>
                    <a:pt x="3392" y="7357"/>
                  </a:cubicBezTo>
                  <a:cubicBezTo>
                    <a:pt x="3707" y="7872"/>
                    <a:pt x="4338" y="8172"/>
                    <a:pt x="5045" y="8172"/>
                  </a:cubicBezTo>
                  <a:cubicBezTo>
                    <a:pt x="5209" y="8172"/>
                    <a:pt x="5377" y="8156"/>
                    <a:pt x="5545" y="8124"/>
                  </a:cubicBezTo>
                  <a:cubicBezTo>
                    <a:pt x="6495" y="7940"/>
                    <a:pt x="7170" y="7297"/>
                    <a:pt x="7313" y="6447"/>
                  </a:cubicBezTo>
                  <a:cubicBezTo>
                    <a:pt x="7590" y="4784"/>
                    <a:pt x="6367" y="383"/>
                    <a:pt x="6316" y="199"/>
                  </a:cubicBezTo>
                  <a:cubicBezTo>
                    <a:pt x="6281" y="77"/>
                    <a:pt x="6171" y="1"/>
                    <a:pt x="6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1"/>
            <p:cNvSpPr/>
            <p:nvPr/>
          </p:nvSpPr>
          <p:spPr>
            <a:xfrm>
              <a:off x="6160408" y="3944155"/>
              <a:ext cx="322743" cy="243117"/>
            </a:xfrm>
            <a:custGeom>
              <a:rect b="b" l="l" r="r" t="t"/>
              <a:pathLst>
                <a:path extrusionOk="0" h="11007" w="14612">
                  <a:moveTo>
                    <a:pt x="10641" y="0"/>
                  </a:moveTo>
                  <a:cubicBezTo>
                    <a:pt x="10524" y="0"/>
                    <a:pt x="10404" y="1"/>
                    <a:pt x="10282" y="1"/>
                  </a:cubicBezTo>
                  <a:cubicBezTo>
                    <a:pt x="8661" y="1"/>
                    <a:pt x="2078" y="1894"/>
                    <a:pt x="724" y="3160"/>
                  </a:cubicBezTo>
                  <a:cubicBezTo>
                    <a:pt x="724" y="3160"/>
                    <a:pt x="1" y="4331"/>
                    <a:pt x="364" y="5142"/>
                  </a:cubicBezTo>
                  <a:cubicBezTo>
                    <a:pt x="724" y="5952"/>
                    <a:pt x="1715" y="8297"/>
                    <a:pt x="2346" y="9471"/>
                  </a:cubicBezTo>
                  <a:cubicBezTo>
                    <a:pt x="2831" y="10371"/>
                    <a:pt x="4652" y="11007"/>
                    <a:pt x="6985" y="11007"/>
                  </a:cubicBezTo>
                  <a:cubicBezTo>
                    <a:pt x="7685" y="11007"/>
                    <a:pt x="8430" y="10950"/>
                    <a:pt x="9200" y="10825"/>
                  </a:cubicBezTo>
                  <a:cubicBezTo>
                    <a:pt x="12539" y="10282"/>
                    <a:pt x="14432" y="8748"/>
                    <a:pt x="14520" y="7398"/>
                  </a:cubicBezTo>
                  <a:cubicBezTo>
                    <a:pt x="14612" y="6044"/>
                    <a:pt x="13981" y="4239"/>
                    <a:pt x="13530" y="2078"/>
                  </a:cubicBezTo>
                  <a:cubicBezTo>
                    <a:pt x="13112" y="76"/>
                    <a:pt x="12080" y="0"/>
                    <a:pt x="10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1"/>
            <p:cNvSpPr/>
            <p:nvPr/>
          </p:nvSpPr>
          <p:spPr>
            <a:xfrm>
              <a:off x="6153804" y="3938236"/>
              <a:ext cx="334736" cy="254912"/>
            </a:xfrm>
            <a:custGeom>
              <a:rect b="b" l="l" r="r" t="t"/>
              <a:pathLst>
                <a:path extrusionOk="0" h="11541" w="15155">
                  <a:moveTo>
                    <a:pt x="10961" y="540"/>
                  </a:moveTo>
                  <a:cubicBezTo>
                    <a:pt x="12345" y="540"/>
                    <a:pt x="13190" y="617"/>
                    <a:pt x="13565" y="2398"/>
                  </a:cubicBezTo>
                  <a:cubicBezTo>
                    <a:pt x="13700" y="3065"/>
                    <a:pt x="13857" y="3700"/>
                    <a:pt x="14004" y="4295"/>
                  </a:cubicBezTo>
                  <a:cubicBezTo>
                    <a:pt x="14328" y="5613"/>
                    <a:pt x="14611" y="6752"/>
                    <a:pt x="14552" y="7646"/>
                  </a:cubicBezTo>
                  <a:cubicBezTo>
                    <a:pt x="14472" y="8828"/>
                    <a:pt x="12699" y="10299"/>
                    <a:pt x="9455" y="10826"/>
                  </a:cubicBezTo>
                  <a:cubicBezTo>
                    <a:pt x="8706" y="10947"/>
                    <a:pt x="7983" y="11002"/>
                    <a:pt x="7306" y="11002"/>
                  </a:cubicBezTo>
                  <a:cubicBezTo>
                    <a:pt x="5043" y="11002"/>
                    <a:pt x="3306" y="10389"/>
                    <a:pt x="2884" y="9611"/>
                  </a:cubicBezTo>
                  <a:cubicBezTo>
                    <a:pt x="2381" y="8677"/>
                    <a:pt x="1634" y="6959"/>
                    <a:pt x="1187" y="5932"/>
                  </a:cubicBezTo>
                  <a:lnTo>
                    <a:pt x="911" y="5302"/>
                  </a:lnTo>
                  <a:cubicBezTo>
                    <a:pt x="672" y="4763"/>
                    <a:pt x="1047" y="3919"/>
                    <a:pt x="1234" y="3600"/>
                  </a:cubicBezTo>
                  <a:cubicBezTo>
                    <a:pt x="2553" y="2426"/>
                    <a:pt x="8960" y="540"/>
                    <a:pt x="10581" y="540"/>
                  </a:cubicBezTo>
                  <a:lnTo>
                    <a:pt x="10769" y="540"/>
                  </a:lnTo>
                  <a:cubicBezTo>
                    <a:pt x="10834" y="540"/>
                    <a:pt x="10898" y="540"/>
                    <a:pt x="10961" y="540"/>
                  </a:cubicBezTo>
                  <a:close/>
                  <a:moveTo>
                    <a:pt x="11016" y="0"/>
                  </a:moveTo>
                  <a:cubicBezTo>
                    <a:pt x="10935" y="0"/>
                    <a:pt x="10852" y="1"/>
                    <a:pt x="10769" y="1"/>
                  </a:cubicBezTo>
                  <a:lnTo>
                    <a:pt x="10581" y="1"/>
                  </a:lnTo>
                  <a:cubicBezTo>
                    <a:pt x="8944" y="1"/>
                    <a:pt x="2298" y="1867"/>
                    <a:pt x="839" y="3229"/>
                  </a:cubicBezTo>
                  <a:cubicBezTo>
                    <a:pt x="819" y="3244"/>
                    <a:pt x="807" y="3264"/>
                    <a:pt x="792" y="3285"/>
                  </a:cubicBezTo>
                  <a:cubicBezTo>
                    <a:pt x="759" y="3336"/>
                    <a:pt x="1" y="4590"/>
                    <a:pt x="416" y="5521"/>
                  </a:cubicBezTo>
                  <a:lnTo>
                    <a:pt x="692" y="6148"/>
                  </a:lnTo>
                  <a:cubicBezTo>
                    <a:pt x="1142" y="7183"/>
                    <a:pt x="1894" y="8913"/>
                    <a:pt x="2409" y="9867"/>
                  </a:cubicBezTo>
                  <a:cubicBezTo>
                    <a:pt x="2972" y="10913"/>
                    <a:pt x="4941" y="11540"/>
                    <a:pt x="7298" y="11540"/>
                  </a:cubicBezTo>
                  <a:cubicBezTo>
                    <a:pt x="8020" y="11540"/>
                    <a:pt x="8776" y="11481"/>
                    <a:pt x="9543" y="11357"/>
                  </a:cubicBezTo>
                  <a:cubicBezTo>
                    <a:pt x="12699" y="10845"/>
                    <a:pt x="14979" y="9335"/>
                    <a:pt x="15090" y="7682"/>
                  </a:cubicBezTo>
                  <a:cubicBezTo>
                    <a:pt x="15154" y="6704"/>
                    <a:pt x="14867" y="5525"/>
                    <a:pt x="14531" y="4164"/>
                  </a:cubicBezTo>
                  <a:cubicBezTo>
                    <a:pt x="14384" y="3576"/>
                    <a:pt x="14232" y="2949"/>
                    <a:pt x="14092" y="2290"/>
                  </a:cubicBezTo>
                  <a:cubicBezTo>
                    <a:pt x="13639" y="119"/>
                    <a:pt x="12433" y="0"/>
                    <a:pt x="11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1"/>
            <p:cNvSpPr/>
            <p:nvPr/>
          </p:nvSpPr>
          <p:spPr>
            <a:xfrm>
              <a:off x="6006303" y="3114328"/>
              <a:ext cx="421098" cy="954268"/>
            </a:xfrm>
            <a:custGeom>
              <a:rect b="b" l="l" r="r" t="t"/>
              <a:pathLst>
                <a:path extrusionOk="0" h="43204" w="19065">
                  <a:moveTo>
                    <a:pt x="15909" y="1"/>
                  </a:moveTo>
                  <a:cubicBezTo>
                    <a:pt x="8815" y="93"/>
                    <a:pt x="3722" y="212"/>
                    <a:pt x="3643" y="240"/>
                  </a:cubicBezTo>
                  <a:cubicBezTo>
                    <a:pt x="3371" y="328"/>
                    <a:pt x="3191" y="1862"/>
                    <a:pt x="3012" y="3125"/>
                  </a:cubicBezTo>
                  <a:cubicBezTo>
                    <a:pt x="3012" y="3125"/>
                    <a:pt x="0" y="3508"/>
                    <a:pt x="544" y="11892"/>
                  </a:cubicBezTo>
                  <a:cubicBezTo>
                    <a:pt x="619" y="13067"/>
                    <a:pt x="3659" y="26587"/>
                    <a:pt x="3879" y="28121"/>
                  </a:cubicBezTo>
                  <a:cubicBezTo>
                    <a:pt x="5228" y="37543"/>
                    <a:pt x="8240" y="42260"/>
                    <a:pt x="8240" y="42260"/>
                  </a:cubicBezTo>
                  <a:cubicBezTo>
                    <a:pt x="8240" y="42260"/>
                    <a:pt x="8458" y="43203"/>
                    <a:pt x="11036" y="43203"/>
                  </a:cubicBezTo>
                  <a:cubicBezTo>
                    <a:pt x="11335" y="43203"/>
                    <a:pt x="11665" y="43191"/>
                    <a:pt x="12031" y="43162"/>
                  </a:cubicBezTo>
                  <a:cubicBezTo>
                    <a:pt x="15546" y="42891"/>
                    <a:pt x="19065" y="40546"/>
                    <a:pt x="19065" y="40546"/>
                  </a:cubicBezTo>
                  <a:cubicBezTo>
                    <a:pt x="19065" y="40546"/>
                    <a:pt x="17259" y="22241"/>
                    <a:pt x="17439" y="14217"/>
                  </a:cubicBezTo>
                  <a:cubicBezTo>
                    <a:pt x="17491" y="11996"/>
                    <a:pt x="18773" y="10905"/>
                    <a:pt x="18868" y="9384"/>
                  </a:cubicBezTo>
                  <a:cubicBezTo>
                    <a:pt x="19060" y="6380"/>
                    <a:pt x="18610" y="4243"/>
                    <a:pt x="18378" y="3376"/>
                  </a:cubicBezTo>
                  <a:lnTo>
                    <a:pt x="15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1"/>
            <p:cNvSpPr/>
            <p:nvPr/>
          </p:nvSpPr>
          <p:spPr>
            <a:xfrm>
              <a:off x="6001797" y="3108342"/>
              <a:ext cx="431766" cy="966218"/>
            </a:xfrm>
            <a:custGeom>
              <a:rect b="b" l="l" r="r" t="t"/>
              <a:pathLst>
                <a:path extrusionOk="0" h="43745" w="19548">
                  <a:moveTo>
                    <a:pt x="15977" y="544"/>
                  </a:moveTo>
                  <a:lnTo>
                    <a:pt x="18334" y="3763"/>
                  </a:lnTo>
                  <a:cubicBezTo>
                    <a:pt x="18550" y="4582"/>
                    <a:pt x="18989" y="6694"/>
                    <a:pt x="18805" y="9638"/>
                  </a:cubicBezTo>
                  <a:cubicBezTo>
                    <a:pt x="18766" y="10258"/>
                    <a:pt x="18510" y="10805"/>
                    <a:pt x="18218" y="11436"/>
                  </a:cubicBezTo>
                  <a:cubicBezTo>
                    <a:pt x="17835" y="12254"/>
                    <a:pt x="17403" y="13185"/>
                    <a:pt x="17376" y="14479"/>
                  </a:cubicBezTo>
                  <a:lnTo>
                    <a:pt x="17376" y="14483"/>
                  </a:lnTo>
                  <a:cubicBezTo>
                    <a:pt x="17203" y="22025"/>
                    <a:pt x="18801" y="38828"/>
                    <a:pt x="18981" y="40682"/>
                  </a:cubicBezTo>
                  <a:cubicBezTo>
                    <a:pt x="18310" y="41101"/>
                    <a:pt x="15234" y="42930"/>
                    <a:pt x="12211" y="43166"/>
                  </a:cubicBezTo>
                  <a:cubicBezTo>
                    <a:pt x="11853" y="43193"/>
                    <a:pt x="11531" y="43205"/>
                    <a:pt x="11241" y="43205"/>
                  </a:cubicBezTo>
                  <a:cubicBezTo>
                    <a:pt x="8985" y="43205"/>
                    <a:pt x="8711" y="42471"/>
                    <a:pt x="8708" y="42471"/>
                  </a:cubicBezTo>
                  <a:cubicBezTo>
                    <a:pt x="8704" y="42443"/>
                    <a:pt x="8692" y="42411"/>
                    <a:pt x="8676" y="42388"/>
                  </a:cubicBezTo>
                  <a:cubicBezTo>
                    <a:pt x="8644" y="42340"/>
                    <a:pt x="5676" y="37598"/>
                    <a:pt x="4350" y="28351"/>
                  </a:cubicBezTo>
                  <a:cubicBezTo>
                    <a:pt x="4250" y="27669"/>
                    <a:pt x="3599" y="24629"/>
                    <a:pt x="2908" y="21414"/>
                  </a:cubicBezTo>
                  <a:cubicBezTo>
                    <a:pt x="2042" y="17368"/>
                    <a:pt x="1059" y="12782"/>
                    <a:pt x="1015" y="12147"/>
                  </a:cubicBezTo>
                  <a:cubicBezTo>
                    <a:pt x="504" y="4190"/>
                    <a:pt x="3227" y="3667"/>
                    <a:pt x="3251" y="3663"/>
                  </a:cubicBezTo>
                  <a:cubicBezTo>
                    <a:pt x="3371" y="3647"/>
                    <a:pt x="3467" y="3555"/>
                    <a:pt x="3483" y="3435"/>
                  </a:cubicBezTo>
                  <a:lnTo>
                    <a:pt x="3548" y="2988"/>
                  </a:lnTo>
                  <a:cubicBezTo>
                    <a:pt x="3655" y="2209"/>
                    <a:pt x="3815" y="1059"/>
                    <a:pt x="3967" y="771"/>
                  </a:cubicBezTo>
                  <a:cubicBezTo>
                    <a:pt x="4654" y="739"/>
                    <a:pt x="9319" y="631"/>
                    <a:pt x="15977" y="544"/>
                  </a:cubicBezTo>
                  <a:close/>
                  <a:moveTo>
                    <a:pt x="16109" y="0"/>
                  </a:moveTo>
                  <a:cubicBezTo>
                    <a:pt x="11783" y="56"/>
                    <a:pt x="3955" y="188"/>
                    <a:pt x="3763" y="252"/>
                  </a:cubicBezTo>
                  <a:cubicBezTo>
                    <a:pt x="3412" y="367"/>
                    <a:pt x="3288" y="923"/>
                    <a:pt x="3012" y="2913"/>
                  </a:cubicBezTo>
                  <a:lnTo>
                    <a:pt x="2973" y="3180"/>
                  </a:lnTo>
                  <a:cubicBezTo>
                    <a:pt x="2257" y="3435"/>
                    <a:pt x="1" y="4821"/>
                    <a:pt x="475" y="12182"/>
                  </a:cubicBezTo>
                  <a:cubicBezTo>
                    <a:pt x="519" y="12858"/>
                    <a:pt x="1467" y="17263"/>
                    <a:pt x="2381" y="21525"/>
                  </a:cubicBezTo>
                  <a:cubicBezTo>
                    <a:pt x="3068" y="24733"/>
                    <a:pt x="3719" y="27765"/>
                    <a:pt x="3815" y="28427"/>
                  </a:cubicBezTo>
                  <a:cubicBezTo>
                    <a:pt x="5101" y="37403"/>
                    <a:pt x="7933" y="42211"/>
                    <a:pt x="8197" y="42647"/>
                  </a:cubicBezTo>
                  <a:cubicBezTo>
                    <a:pt x="8288" y="42891"/>
                    <a:pt x="8772" y="43745"/>
                    <a:pt x="11252" y="43745"/>
                  </a:cubicBezTo>
                  <a:cubicBezTo>
                    <a:pt x="11556" y="43745"/>
                    <a:pt x="11888" y="43733"/>
                    <a:pt x="12255" y="43706"/>
                  </a:cubicBezTo>
                  <a:cubicBezTo>
                    <a:pt x="15802" y="43430"/>
                    <a:pt x="19273" y="41141"/>
                    <a:pt x="19417" y="41045"/>
                  </a:cubicBezTo>
                  <a:cubicBezTo>
                    <a:pt x="19500" y="40989"/>
                    <a:pt x="19548" y="40893"/>
                    <a:pt x="19536" y="40793"/>
                  </a:cubicBezTo>
                  <a:cubicBezTo>
                    <a:pt x="19520" y="40610"/>
                    <a:pt x="17739" y="22412"/>
                    <a:pt x="17914" y="14496"/>
                  </a:cubicBezTo>
                  <a:cubicBezTo>
                    <a:pt x="17942" y="13309"/>
                    <a:pt x="18330" y="12475"/>
                    <a:pt x="18705" y="11664"/>
                  </a:cubicBezTo>
                  <a:cubicBezTo>
                    <a:pt x="19013" y="11013"/>
                    <a:pt x="19297" y="10394"/>
                    <a:pt x="19345" y="9675"/>
                  </a:cubicBezTo>
                  <a:cubicBezTo>
                    <a:pt x="19540" y="6587"/>
                    <a:pt x="19061" y="4382"/>
                    <a:pt x="18845" y="3575"/>
                  </a:cubicBezTo>
                  <a:cubicBezTo>
                    <a:pt x="18838" y="3543"/>
                    <a:pt x="18821" y="3512"/>
                    <a:pt x="18801" y="3488"/>
                  </a:cubicBezTo>
                  <a:lnTo>
                    <a:pt x="16333" y="112"/>
                  </a:lnTo>
                  <a:cubicBezTo>
                    <a:pt x="16281" y="41"/>
                    <a:pt x="16185" y="0"/>
                    <a:pt x="16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1"/>
            <p:cNvSpPr/>
            <p:nvPr/>
          </p:nvSpPr>
          <p:spPr>
            <a:xfrm>
              <a:off x="5884314" y="3143439"/>
              <a:ext cx="355012" cy="166076"/>
            </a:xfrm>
            <a:custGeom>
              <a:rect b="b" l="l" r="r" t="t"/>
              <a:pathLst>
                <a:path extrusionOk="0" h="7519" w="16073">
                  <a:moveTo>
                    <a:pt x="10116" y="0"/>
                  </a:moveTo>
                  <a:cubicBezTo>
                    <a:pt x="9398" y="0"/>
                    <a:pt x="8690" y="125"/>
                    <a:pt x="8047" y="432"/>
                  </a:cubicBezTo>
                  <a:cubicBezTo>
                    <a:pt x="8047" y="432"/>
                    <a:pt x="4321" y="992"/>
                    <a:pt x="2037" y="3580"/>
                  </a:cubicBezTo>
                  <a:cubicBezTo>
                    <a:pt x="0" y="5890"/>
                    <a:pt x="1324" y="7519"/>
                    <a:pt x="4787" y="7519"/>
                  </a:cubicBezTo>
                  <a:cubicBezTo>
                    <a:pt x="5204" y="7519"/>
                    <a:pt x="5653" y="7495"/>
                    <a:pt x="6130" y="7446"/>
                  </a:cubicBezTo>
                  <a:cubicBezTo>
                    <a:pt x="10568" y="6987"/>
                    <a:pt x="15684" y="2438"/>
                    <a:pt x="15900" y="2194"/>
                  </a:cubicBezTo>
                  <a:cubicBezTo>
                    <a:pt x="16073" y="2002"/>
                    <a:pt x="13002" y="0"/>
                    <a:pt x="10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1"/>
            <p:cNvSpPr/>
            <p:nvPr/>
          </p:nvSpPr>
          <p:spPr>
            <a:xfrm>
              <a:off x="5897611" y="3137454"/>
              <a:ext cx="345934" cy="178047"/>
            </a:xfrm>
            <a:custGeom>
              <a:rect b="b" l="l" r="r" t="t"/>
              <a:pathLst>
                <a:path extrusionOk="0" h="8061" w="15662">
                  <a:moveTo>
                    <a:pt x="9491" y="548"/>
                  </a:moveTo>
                  <a:cubicBezTo>
                    <a:pt x="11823" y="548"/>
                    <a:pt x="14343" y="1910"/>
                    <a:pt x="14942" y="2425"/>
                  </a:cubicBezTo>
                  <a:cubicBezTo>
                    <a:pt x="14059" y="3208"/>
                    <a:pt x="9526" y="7035"/>
                    <a:pt x="5500" y="7450"/>
                  </a:cubicBezTo>
                  <a:cubicBezTo>
                    <a:pt x="5046" y="7496"/>
                    <a:pt x="4614" y="7519"/>
                    <a:pt x="4209" y="7519"/>
                  </a:cubicBezTo>
                  <a:cubicBezTo>
                    <a:pt x="2485" y="7519"/>
                    <a:pt x="1249" y="7108"/>
                    <a:pt x="867" y="6368"/>
                  </a:cubicBezTo>
                  <a:cubicBezTo>
                    <a:pt x="559" y="5772"/>
                    <a:pt x="835" y="4941"/>
                    <a:pt x="1638" y="4030"/>
                  </a:cubicBezTo>
                  <a:cubicBezTo>
                    <a:pt x="3826" y="1551"/>
                    <a:pt x="7445" y="975"/>
                    <a:pt x="7485" y="972"/>
                  </a:cubicBezTo>
                  <a:cubicBezTo>
                    <a:pt x="7509" y="967"/>
                    <a:pt x="7537" y="959"/>
                    <a:pt x="7561" y="948"/>
                  </a:cubicBezTo>
                  <a:cubicBezTo>
                    <a:pt x="8153" y="664"/>
                    <a:pt x="8816" y="548"/>
                    <a:pt x="9491" y="548"/>
                  </a:cubicBezTo>
                  <a:close/>
                  <a:moveTo>
                    <a:pt x="9523" y="1"/>
                  </a:moveTo>
                  <a:cubicBezTo>
                    <a:pt x="8776" y="1"/>
                    <a:pt x="8038" y="129"/>
                    <a:pt x="7362" y="444"/>
                  </a:cubicBezTo>
                  <a:cubicBezTo>
                    <a:pt x="6926" y="516"/>
                    <a:pt x="3455" y="1155"/>
                    <a:pt x="1234" y="3671"/>
                  </a:cubicBezTo>
                  <a:cubicBezTo>
                    <a:pt x="0" y="5070"/>
                    <a:pt x="92" y="6044"/>
                    <a:pt x="388" y="6619"/>
                  </a:cubicBezTo>
                  <a:cubicBezTo>
                    <a:pt x="871" y="7557"/>
                    <a:pt x="2221" y="8060"/>
                    <a:pt x="4170" y="8060"/>
                  </a:cubicBezTo>
                  <a:cubicBezTo>
                    <a:pt x="4606" y="8060"/>
                    <a:pt x="5065" y="8037"/>
                    <a:pt x="5557" y="7985"/>
                  </a:cubicBezTo>
                  <a:cubicBezTo>
                    <a:pt x="9926" y="7538"/>
                    <a:pt x="15086" y="3112"/>
                    <a:pt x="15502" y="2649"/>
                  </a:cubicBezTo>
                  <a:cubicBezTo>
                    <a:pt x="15530" y="2616"/>
                    <a:pt x="15661" y="2445"/>
                    <a:pt x="15490" y="2218"/>
                  </a:cubicBezTo>
                  <a:cubicBezTo>
                    <a:pt x="15119" y="1724"/>
                    <a:pt x="12263" y="1"/>
                    <a:pt x="9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1"/>
            <p:cNvSpPr/>
            <p:nvPr/>
          </p:nvSpPr>
          <p:spPr>
            <a:xfrm>
              <a:off x="6152478" y="3117619"/>
              <a:ext cx="454185" cy="155363"/>
            </a:xfrm>
            <a:custGeom>
              <a:rect b="b" l="l" r="r" t="t"/>
              <a:pathLst>
                <a:path extrusionOk="0" h="7034" w="20563">
                  <a:moveTo>
                    <a:pt x="1986" y="0"/>
                  </a:moveTo>
                  <a:cubicBezTo>
                    <a:pt x="0" y="0"/>
                    <a:pt x="2525" y="3247"/>
                    <a:pt x="2525" y="3247"/>
                  </a:cubicBezTo>
                  <a:cubicBezTo>
                    <a:pt x="2525" y="3247"/>
                    <a:pt x="6495" y="3427"/>
                    <a:pt x="9559" y="4329"/>
                  </a:cubicBezTo>
                  <a:cubicBezTo>
                    <a:pt x="12626" y="5229"/>
                    <a:pt x="18035" y="7034"/>
                    <a:pt x="19301" y="7034"/>
                  </a:cubicBezTo>
                  <a:cubicBezTo>
                    <a:pt x="20563" y="7034"/>
                    <a:pt x="20199" y="2344"/>
                    <a:pt x="20199" y="1442"/>
                  </a:cubicBezTo>
                  <a:cubicBezTo>
                    <a:pt x="20199" y="539"/>
                    <a:pt x="3967" y="0"/>
                    <a:pt x="19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1"/>
            <p:cNvSpPr/>
            <p:nvPr/>
          </p:nvSpPr>
          <p:spPr>
            <a:xfrm>
              <a:off x="6165532" y="3111589"/>
              <a:ext cx="441132" cy="167379"/>
            </a:xfrm>
            <a:custGeom>
              <a:rect b="b" l="l" r="r" t="t"/>
              <a:pathLst>
                <a:path extrusionOk="0" h="7578" w="19972">
                  <a:moveTo>
                    <a:pt x="1395" y="544"/>
                  </a:moveTo>
                  <a:cubicBezTo>
                    <a:pt x="3915" y="544"/>
                    <a:pt x="18130" y="1096"/>
                    <a:pt x="19341" y="1807"/>
                  </a:cubicBezTo>
                  <a:cubicBezTo>
                    <a:pt x="19341" y="1927"/>
                    <a:pt x="19348" y="2086"/>
                    <a:pt x="19352" y="2282"/>
                  </a:cubicBezTo>
                  <a:cubicBezTo>
                    <a:pt x="19393" y="3384"/>
                    <a:pt x="19492" y="6316"/>
                    <a:pt x="18882" y="6951"/>
                  </a:cubicBezTo>
                  <a:cubicBezTo>
                    <a:pt x="18810" y="7027"/>
                    <a:pt x="18749" y="7035"/>
                    <a:pt x="18710" y="7035"/>
                  </a:cubicBezTo>
                  <a:cubicBezTo>
                    <a:pt x="17807" y="7035"/>
                    <a:pt x="14436" y="5996"/>
                    <a:pt x="11724" y="5157"/>
                  </a:cubicBezTo>
                  <a:cubicBezTo>
                    <a:pt x="10754" y="4858"/>
                    <a:pt x="9823" y="4571"/>
                    <a:pt x="9043" y="4343"/>
                  </a:cubicBezTo>
                  <a:cubicBezTo>
                    <a:pt x="6291" y="3533"/>
                    <a:pt x="2781" y="3297"/>
                    <a:pt x="2073" y="3256"/>
                  </a:cubicBezTo>
                  <a:cubicBezTo>
                    <a:pt x="1450" y="2430"/>
                    <a:pt x="724" y="1155"/>
                    <a:pt x="939" y="712"/>
                  </a:cubicBezTo>
                  <a:cubicBezTo>
                    <a:pt x="995" y="600"/>
                    <a:pt x="1147" y="544"/>
                    <a:pt x="1395" y="544"/>
                  </a:cubicBezTo>
                  <a:close/>
                  <a:moveTo>
                    <a:pt x="1395" y="1"/>
                  </a:moveTo>
                  <a:cubicBezTo>
                    <a:pt x="808" y="1"/>
                    <a:pt x="560" y="261"/>
                    <a:pt x="452" y="473"/>
                  </a:cubicBezTo>
                  <a:cubicBezTo>
                    <a:pt x="1" y="1400"/>
                    <a:pt x="1431" y="3312"/>
                    <a:pt x="1722" y="3684"/>
                  </a:cubicBezTo>
                  <a:cubicBezTo>
                    <a:pt x="1770" y="3748"/>
                    <a:pt x="1842" y="3787"/>
                    <a:pt x="1922" y="3787"/>
                  </a:cubicBezTo>
                  <a:cubicBezTo>
                    <a:pt x="1962" y="3791"/>
                    <a:pt x="5892" y="3979"/>
                    <a:pt x="8892" y="4862"/>
                  </a:cubicBezTo>
                  <a:cubicBezTo>
                    <a:pt x="9666" y="5090"/>
                    <a:pt x="10593" y="5373"/>
                    <a:pt x="11568" y="5673"/>
                  </a:cubicBezTo>
                  <a:cubicBezTo>
                    <a:pt x="14596" y="6612"/>
                    <a:pt x="17723" y="7578"/>
                    <a:pt x="18710" y="7578"/>
                  </a:cubicBezTo>
                  <a:cubicBezTo>
                    <a:pt x="18917" y="7578"/>
                    <a:pt x="19113" y="7491"/>
                    <a:pt x="19273" y="7327"/>
                  </a:cubicBezTo>
                  <a:cubicBezTo>
                    <a:pt x="19948" y="6624"/>
                    <a:pt x="19972" y="4479"/>
                    <a:pt x="19896" y="2262"/>
                  </a:cubicBezTo>
                  <a:cubicBezTo>
                    <a:pt x="19888" y="2027"/>
                    <a:pt x="19880" y="1835"/>
                    <a:pt x="19880" y="1715"/>
                  </a:cubicBezTo>
                  <a:cubicBezTo>
                    <a:pt x="19880" y="1343"/>
                    <a:pt x="19880" y="884"/>
                    <a:pt x="11261" y="384"/>
                  </a:cubicBezTo>
                  <a:cubicBezTo>
                    <a:pt x="6866" y="133"/>
                    <a:pt x="2353" y="1"/>
                    <a:pt x="1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1"/>
            <p:cNvSpPr/>
            <p:nvPr/>
          </p:nvSpPr>
          <p:spPr>
            <a:xfrm>
              <a:off x="6526994" y="3149381"/>
              <a:ext cx="241924" cy="202830"/>
            </a:xfrm>
            <a:custGeom>
              <a:rect b="b" l="l" r="r" t="t"/>
              <a:pathLst>
                <a:path extrusionOk="0" h="9183" w="10953">
                  <a:moveTo>
                    <a:pt x="3619" y="1"/>
                  </a:moveTo>
                  <a:cubicBezTo>
                    <a:pt x="3381" y="1"/>
                    <a:pt x="3243" y="4"/>
                    <a:pt x="3243" y="4"/>
                  </a:cubicBezTo>
                  <a:cubicBezTo>
                    <a:pt x="3243" y="4"/>
                    <a:pt x="1802" y="727"/>
                    <a:pt x="1262" y="3431"/>
                  </a:cubicBezTo>
                  <a:cubicBezTo>
                    <a:pt x="719" y="6135"/>
                    <a:pt x="0" y="7581"/>
                    <a:pt x="1079" y="8300"/>
                  </a:cubicBezTo>
                  <a:cubicBezTo>
                    <a:pt x="1801" y="8782"/>
                    <a:pt x="4127" y="9183"/>
                    <a:pt x="5812" y="9183"/>
                  </a:cubicBezTo>
                  <a:cubicBezTo>
                    <a:pt x="6652" y="9183"/>
                    <a:pt x="7333" y="9083"/>
                    <a:pt x="7573" y="8843"/>
                  </a:cubicBezTo>
                  <a:cubicBezTo>
                    <a:pt x="8296" y="8120"/>
                    <a:pt x="10278" y="4513"/>
                    <a:pt x="10641" y="2169"/>
                  </a:cubicBezTo>
                  <a:cubicBezTo>
                    <a:pt x="10953" y="136"/>
                    <a:pt x="5166" y="1"/>
                    <a:pt x="3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6525647" y="3143439"/>
              <a:ext cx="243515" cy="214779"/>
            </a:xfrm>
            <a:custGeom>
              <a:rect b="b" l="l" r="r" t="t"/>
              <a:pathLst>
                <a:path extrusionOk="0" h="9724" w="11025">
                  <a:moveTo>
                    <a:pt x="3760" y="541"/>
                  </a:moveTo>
                  <a:cubicBezTo>
                    <a:pt x="5595" y="541"/>
                    <a:pt x="9325" y="759"/>
                    <a:pt x="10250" y="1811"/>
                  </a:cubicBezTo>
                  <a:cubicBezTo>
                    <a:pt x="10406" y="1990"/>
                    <a:pt x="10466" y="2178"/>
                    <a:pt x="10434" y="2397"/>
                  </a:cubicBezTo>
                  <a:cubicBezTo>
                    <a:pt x="10075" y="4722"/>
                    <a:pt x="8105" y="8257"/>
                    <a:pt x="7443" y="8921"/>
                  </a:cubicBezTo>
                  <a:cubicBezTo>
                    <a:pt x="7257" y="9107"/>
                    <a:pt x="6659" y="9189"/>
                    <a:pt x="5899" y="9189"/>
                  </a:cubicBezTo>
                  <a:cubicBezTo>
                    <a:pt x="4317" y="9189"/>
                    <a:pt x="2031" y="8836"/>
                    <a:pt x="1291" y="8345"/>
                  </a:cubicBezTo>
                  <a:cubicBezTo>
                    <a:pt x="640" y="7914"/>
                    <a:pt x="796" y="7139"/>
                    <a:pt x="1208" y="5433"/>
                  </a:cubicBezTo>
                  <a:cubicBezTo>
                    <a:pt x="1328" y="4934"/>
                    <a:pt x="1463" y="4379"/>
                    <a:pt x="1586" y="3752"/>
                  </a:cubicBezTo>
                  <a:cubicBezTo>
                    <a:pt x="2038" y="1503"/>
                    <a:pt x="3140" y="696"/>
                    <a:pt x="3380" y="544"/>
                  </a:cubicBezTo>
                  <a:cubicBezTo>
                    <a:pt x="3495" y="542"/>
                    <a:pt x="3622" y="541"/>
                    <a:pt x="3760" y="541"/>
                  </a:cubicBezTo>
                  <a:close/>
                  <a:moveTo>
                    <a:pt x="3752" y="0"/>
                  </a:moveTo>
                  <a:cubicBezTo>
                    <a:pt x="3499" y="0"/>
                    <a:pt x="3337" y="4"/>
                    <a:pt x="3300" y="6"/>
                  </a:cubicBezTo>
                  <a:cubicBezTo>
                    <a:pt x="3260" y="6"/>
                    <a:pt x="3221" y="13"/>
                    <a:pt x="3184" y="33"/>
                  </a:cubicBezTo>
                  <a:cubicBezTo>
                    <a:pt x="3120" y="65"/>
                    <a:pt x="1619" y="844"/>
                    <a:pt x="1055" y="3648"/>
                  </a:cubicBezTo>
                  <a:cubicBezTo>
                    <a:pt x="932" y="4263"/>
                    <a:pt x="800" y="4814"/>
                    <a:pt x="681" y="5306"/>
                  </a:cubicBezTo>
                  <a:cubicBezTo>
                    <a:pt x="273" y="7011"/>
                    <a:pt x="1" y="8134"/>
                    <a:pt x="992" y="8796"/>
                  </a:cubicBezTo>
                  <a:cubicBezTo>
                    <a:pt x="1726" y="9288"/>
                    <a:pt x="4060" y="9723"/>
                    <a:pt x="5821" y="9723"/>
                  </a:cubicBezTo>
                  <a:cubicBezTo>
                    <a:pt x="6751" y="9723"/>
                    <a:pt x="7526" y="9603"/>
                    <a:pt x="7826" y="9304"/>
                  </a:cubicBezTo>
                  <a:cubicBezTo>
                    <a:pt x="8641" y="8489"/>
                    <a:pt x="10606" y="4814"/>
                    <a:pt x="10969" y="2478"/>
                  </a:cubicBezTo>
                  <a:cubicBezTo>
                    <a:pt x="11025" y="2102"/>
                    <a:pt x="10921" y="1755"/>
                    <a:pt x="10654" y="1455"/>
                  </a:cubicBezTo>
                  <a:cubicBezTo>
                    <a:pt x="9484" y="119"/>
                    <a:pt x="5175" y="0"/>
                    <a:pt x="3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1"/>
            <p:cNvSpPr/>
            <p:nvPr/>
          </p:nvSpPr>
          <p:spPr>
            <a:xfrm>
              <a:off x="6670364" y="3063505"/>
              <a:ext cx="744967" cy="420590"/>
            </a:xfrm>
            <a:custGeom>
              <a:rect b="b" l="l" r="r" t="t"/>
              <a:pathLst>
                <a:path extrusionOk="0" h="19042" w="33728">
                  <a:moveTo>
                    <a:pt x="12459" y="1"/>
                  </a:moveTo>
                  <a:cubicBezTo>
                    <a:pt x="11864" y="1"/>
                    <a:pt x="11421" y="34"/>
                    <a:pt x="11183" y="105"/>
                  </a:cubicBezTo>
                  <a:cubicBezTo>
                    <a:pt x="9378" y="644"/>
                    <a:pt x="2887" y="4794"/>
                    <a:pt x="2887" y="4794"/>
                  </a:cubicBezTo>
                  <a:cubicBezTo>
                    <a:pt x="2887" y="4794"/>
                    <a:pt x="1442" y="6416"/>
                    <a:pt x="902" y="8042"/>
                  </a:cubicBezTo>
                  <a:cubicBezTo>
                    <a:pt x="360" y="9664"/>
                    <a:pt x="0" y="11828"/>
                    <a:pt x="0" y="11828"/>
                  </a:cubicBezTo>
                  <a:cubicBezTo>
                    <a:pt x="0" y="11828"/>
                    <a:pt x="2165" y="12367"/>
                    <a:pt x="5048" y="13633"/>
                  </a:cubicBezTo>
                  <a:cubicBezTo>
                    <a:pt x="7936" y="14896"/>
                    <a:pt x="12805" y="15794"/>
                    <a:pt x="17495" y="16877"/>
                  </a:cubicBezTo>
                  <a:cubicBezTo>
                    <a:pt x="22183" y="17960"/>
                    <a:pt x="23446" y="19042"/>
                    <a:pt x="25068" y="19042"/>
                  </a:cubicBezTo>
                  <a:cubicBezTo>
                    <a:pt x="26693" y="19042"/>
                    <a:pt x="28674" y="17779"/>
                    <a:pt x="31203" y="14712"/>
                  </a:cubicBezTo>
                  <a:cubicBezTo>
                    <a:pt x="33727" y="11648"/>
                    <a:pt x="31562" y="5154"/>
                    <a:pt x="29037" y="3173"/>
                  </a:cubicBezTo>
                  <a:cubicBezTo>
                    <a:pt x="26847" y="1450"/>
                    <a:pt x="16367" y="1"/>
                    <a:pt x="12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1"/>
            <p:cNvSpPr/>
            <p:nvPr/>
          </p:nvSpPr>
          <p:spPr>
            <a:xfrm>
              <a:off x="6663892" y="3057629"/>
              <a:ext cx="728578" cy="432473"/>
            </a:xfrm>
            <a:custGeom>
              <a:rect b="b" l="l" r="r" t="t"/>
              <a:pathLst>
                <a:path extrusionOk="0" h="19580" w="32986">
                  <a:moveTo>
                    <a:pt x="12712" y="538"/>
                  </a:moveTo>
                  <a:cubicBezTo>
                    <a:pt x="16456" y="538"/>
                    <a:pt x="26982" y="1936"/>
                    <a:pt x="29163" y="3651"/>
                  </a:cubicBezTo>
                  <a:cubicBezTo>
                    <a:pt x="30665" y="4829"/>
                    <a:pt x="32011" y="7685"/>
                    <a:pt x="32291" y="10289"/>
                  </a:cubicBezTo>
                  <a:cubicBezTo>
                    <a:pt x="32434" y="11619"/>
                    <a:pt x="32378" y="13481"/>
                    <a:pt x="31284" y="14806"/>
                  </a:cubicBezTo>
                  <a:cubicBezTo>
                    <a:pt x="28939" y="17654"/>
                    <a:pt x="27002" y="19037"/>
                    <a:pt x="25361" y="19037"/>
                  </a:cubicBezTo>
                  <a:cubicBezTo>
                    <a:pt x="24613" y="19037"/>
                    <a:pt x="23923" y="18785"/>
                    <a:pt x="22876" y="18401"/>
                  </a:cubicBezTo>
                  <a:cubicBezTo>
                    <a:pt x="21770" y="17994"/>
                    <a:pt x="20251" y="17435"/>
                    <a:pt x="17847" y="16880"/>
                  </a:cubicBezTo>
                  <a:cubicBezTo>
                    <a:pt x="16833" y="16648"/>
                    <a:pt x="15810" y="16420"/>
                    <a:pt x="14800" y="16196"/>
                  </a:cubicBezTo>
                  <a:cubicBezTo>
                    <a:pt x="11145" y="15389"/>
                    <a:pt x="7690" y="14631"/>
                    <a:pt x="5449" y="13652"/>
                  </a:cubicBezTo>
                  <a:cubicBezTo>
                    <a:pt x="3132" y="12633"/>
                    <a:pt x="1252" y="12078"/>
                    <a:pt x="605" y="11899"/>
                  </a:cubicBezTo>
                  <a:cubicBezTo>
                    <a:pt x="712" y="11291"/>
                    <a:pt x="1027" y="9661"/>
                    <a:pt x="1451" y="8391"/>
                  </a:cubicBezTo>
                  <a:cubicBezTo>
                    <a:pt x="1930" y="6953"/>
                    <a:pt x="3169" y="5484"/>
                    <a:pt x="3356" y="5268"/>
                  </a:cubicBezTo>
                  <a:cubicBezTo>
                    <a:pt x="3855" y="4949"/>
                    <a:pt x="9871" y="1134"/>
                    <a:pt x="11552" y="631"/>
                  </a:cubicBezTo>
                  <a:cubicBezTo>
                    <a:pt x="11762" y="568"/>
                    <a:pt x="12165" y="538"/>
                    <a:pt x="12712" y="538"/>
                  </a:cubicBezTo>
                  <a:close/>
                  <a:moveTo>
                    <a:pt x="12743" y="0"/>
                  </a:moveTo>
                  <a:cubicBezTo>
                    <a:pt x="12116" y="0"/>
                    <a:pt x="11649" y="36"/>
                    <a:pt x="11397" y="112"/>
                  </a:cubicBezTo>
                  <a:cubicBezTo>
                    <a:pt x="9579" y="659"/>
                    <a:pt x="3300" y="4661"/>
                    <a:pt x="3033" y="4833"/>
                  </a:cubicBezTo>
                  <a:cubicBezTo>
                    <a:pt x="3013" y="4844"/>
                    <a:pt x="2993" y="4861"/>
                    <a:pt x="2977" y="4881"/>
                  </a:cubicBezTo>
                  <a:cubicBezTo>
                    <a:pt x="2917" y="4949"/>
                    <a:pt x="1491" y="6562"/>
                    <a:pt x="940" y="8220"/>
                  </a:cubicBezTo>
                  <a:cubicBezTo>
                    <a:pt x="397" y="9845"/>
                    <a:pt x="41" y="11958"/>
                    <a:pt x="25" y="12050"/>
                  </a:cubicBezTo>
                  <a:cubicBezTo>
                    <a:pt x="1" y="12190"/>
                    <a:pt x="89" y="12322"/>
                    <a:pt x="229" y="12358"/>
                  </a:cubicBezTo>
                  <a:cubicBezTo>
                    <a:pt x="249" y="12362"/>
                    <a:pt x="2406" y="12909"/>
                    <a:pt x="5234" y="14148"/>
                  </a:cubicBezTo>
                  <a:cubicBezTo>
                    <a:pt x="7522" y="15146"/>
                    <a:pt x="11001" y="15913"/>
                    <a:pt x="14684" y="16727"/>
                  </a:cubicBezTo>
                  <a:cubicBezTo>
                    <a:pt x="15694" y="16947"/>
                    <a:pt x="16713" y="17175"/>
                    <a:pt x="17727" y="17407"/>
                  </a:cubicBezTo>
                  <a:cubicBezTo>
                    <a:pt x="20096" y="17953"/>
                    <a:pt x="21593" y="18505"/>
                    <a:pt x="22688" y="18908"/>
                  </a:cubicBezTo>
                  <a:cubicBezTo>
                    <a:pt x="23791" y="19312"/>
                    <a:pt x="24517" y="19579"/>
                    <a:pt x="25361" y="19579"/>
                  </a:cubicBezTo>
                  <a:cubicBezTo>
                    <a:pt x="27174" y="19579"/>
                    <a:pt x="29251" y="18130"/>
                    <a:pt x="31703" y="15149"/>
                  </a:cubicBezTo>
                  <a:cubicBezTo>
                    <a:pt x="32914" y="13680"/>
                    <a:pt x="32986" y="11663"/>
                    <a:pt x="32829" y="10233"/>
                  </a:cubicBezTo>
                  <a:cubicBezTo>
                    <a:pt x="32530" y="7453"/>
                    <a:pt x="31128" y="4505"/>
                    <a:pt x="29498" y="3223"/>
                  </a:cubicBezTo>
                  <a:cubicBezTo>
                    <a:pt x="27247" y="1455"/>
                    <a:pt x="16748" y="0"/>
                    <a:pt x="12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5884999" y="3211469"/>
              <a:ext cx="101735" cy="98046"/>
            </a:xfrm>
            <a:custGeom>
              <a:rect b="b" l="l" r="r" t="t"/>
              <a:pathLst>
                <a:path extrusionOk="0" h="4439" w="4606">
                  <a:moveTo>
                    <a:pt x="2493" y="1"/>
                  </a:moveTo>
                  <a:cubicBezTo>
                    <a:pt x="2325" y="161"/>
                    <a:pt x="2161" y="324"/>
                    <a:pt x="2006" y="500"/>
                  </a:cubicBezTo>
                  <a:cubicBezTo>
                    <a:pt x="0" y="2777"/>
                    <a:pt x="1254" y="4390"/>
                    <a:pt x="4605" y="4438"/>
                  </a:cubicBezTo>
                  <a:cubicBezTo>
                    <a:pt x="4246" y="2521"/>
                    <a:pt x="3175" y="884"/>
                    <a:pt x="2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1"/>
            <p:cNvSpPr/>
            <p:nvPr/>
          </p:nvSpPr>
          <p:spPr>
            <a:xfrm>
              <a:off x="5898671" y="3205527"/>
              <a:ext cx="94247" cy="109885"/>
            </a:xfrm>
            <a:custGeom>
              <a:rect b="b" l="l" r="r" t="t"/>
              <a:pathLst>
                <a:path extrusionOk="0" h="4975" w="4267">
                  <a:moveTo>
                    <a:pt x="1842" y="681"/>
                  </a:moveTo>
                  <a:cubicBezTo>
                    <a:pt x="2432" y="1484"/>
                    <a:pt x="3280" y="2842"/>
                    <a:pt x="3651" y="4423"/>
                  </a:cubicBezTo>
                  <a:cubicBezTo>
                    <a:pt x="2133" y="4352"/>
                    <a:pt x="1099" y="3920"/>
                    <a:pt x="791" y="3225"/>
                  </a:cubicBezTo>
                  <a:cubicBezTo>
                    <a:pt x="528" y="2630"/>
                    <a:pt x="803" y="1839"/>
                    <a:pt x="1590" y="948"/>
                  </a:cubicBezTo>
                  <a:cubicBezTo>
                    <a:pt x="1674" y="856"/>
                    <a:pt x="1758" y="765"/>
                    <a:pt x="1842" y="681"/>
                  </a:cubicBezTo>
                  <a:close/>
                  <a:moveTo>
                    <a:pt x="1867" y="1"/>
                  </a:moveTo>
                  <a:cubicBezTo>
                    <a:pt x="1800" y="1"/>
                    <a:pt x="1735" y="29"/>
                    <a:pt x="1689" y="74"/>
                  </a:cubicBezTo>
                  <a:cubicBezTo>
                    <a:pt x="1514" y="238"/>
                    <a:pt x="1346" y="410"/>
                    <a:pt x="1186" y="589"/>
                  </a:cubicBezTo>
                  <a:cubicBezTo>
                    <a:pt x="0" y="1931"/>
                    <a:pt x="48" y="2886"/>
                    <a:pt x="296" y="3445"/>
                  </a:cubicBezTo>
                  <a:cubicBezTo>
                    <a:pt x="723" y="4408"/>
                    <a:pt x="2029" y="4951"/>
                    <a:pt x="3982" y="4975"/>
                  </a:cubicBezTo>
                  <a:lnTo>
                    <a:pt x="3986" y="4975"/>
                  </a:lnTo>
                  <a:cubicBezTo>
                    <a:pt x="4066" y="4975"/>
                    <a:pt x="4143" y="4943"/>
                    <a:pt x="4194" y="4879"/>
                  </a:cubicBezTo>
                  <a:cubicBezTo>
                    <a:pt x="4246" y="4819"/>
                    <a:pt x="4266" y="4735"/>
                    <a:pt x="4250" y="4655"/>
                  </a:cubicBezTo>
                  <a:cubicBezTo>
                    <a:pt x="3874" y="2646"/>
                    <a:pt x="2732" y="941"/>
                    <a:pt x="2089" y="106"/>
                  </a:cubicBezTo>
                  <a:cubicBezTo>
                    <a:pt x="2041" y="46"/>
                    <a:pt x="1969" y="6"/>
                    <a:pt x="1894" y="2"/>
                  </a:cubicBezTo>
                  <a:cubicBezTo>
                    <a:pt x="1885" y="1"/>
                    <a:pt x="1876" y="1"/>
                    <a:pt x="1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1"/>
            <p:cNvSpPr/>
            <p:nvPr/>
          </p:nvSpPr>
          <p:spPr>
            <a:xfrm>
              <a:off x="6257019" y="3337964"/>
              <a:ext cx="131553" cy="514396"/>
            </a:xfrm>
            <a:custGeom>
              <a:rect b="b" l="l" r="r" t="t"/>
              <a:pathLst>
                <a:path extrusionOk="0" h="23289" w="5956">
                  <a:moveTo>
                    <a:pt x="5814" y="1"/>
                  </a:moveTo>
                  <a:cubicBezTo>
                    <a:pt x="5745" y="1"/>
                    <a:pt x="5688" y="54"/>
                    <a:pt x="5681" y="125"/>
                  </a:cubicBezTo>
                  <a:cubicBezTo>
                    <a:pt x="5664" y="325"/>
                    <a:pt x="3784" y="20016"/>
                    <a:pt x="69" y="23049"/>
                  </a:cubicBezTo>
                  <a:cubicBezTo>
                    <a:pt x="12" y="23097"/>
                    <a:pt x="1" y="23180"/>
                    <a:pt x="49" y="23240"/>
                  </a:cubicBezTo>
                  <a:cubicBezTo>
                    <a:pt x="77" y="23272"/>
                    <a:pt x="117" y="23288"/>
                    <a:pt x="156" y="23288"/>
                  </a:cubicBezTo>
                  <a:cubicBezTo>
                    <a:pt x="184" y="23288"/>
                    <a:pt x="217" y="23280"/>
                    <a:pt x="241" y="23256"/>
                  </a:cubicBezTo>
                  <a:cubicBezTo>
                    <a:pt x="4039" y="20156"/>
                    <a:pt x="5876" y="964"/>
                    <a:pt x="5952" y="149"/>
                  </a:cubicBezTo>
                  <a:cubicBezTo>
                    <a:pt x="5956" y="77"/>
                    <a:pt x="5904" y="9"/>
                    <a:pt x="5828" y="1"/>
                  </a:cubicBezTo>
                  <a:cubicBezTo>
                    <a:pt x="5824" y="1"/>
                    <a:pt x="5819" y="1"/>
                    <a:pt x="5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1"/>
            <p:cNvSpPr/>
            <p:nvPr/>
          </p:nvSpPr>
          <p:spPr>
            <a:xfrm>
              <a:off x="6234798" y="3755550"/>
              <a:ext cx="124861" cy="206452"/>
            </a:xfrm>
            <a:custGeom>
              <a:rect b="b" l="l" r="r" t="t"/>
              <a:pathLst>
                <a:path extrusionOk="0" h="9347" w="5653">
                  <a:moveTo>
                    <a:pt x="5503" y="1"/>
                  </a:moveTo>
                  <a:cubicBezTo>
                    <a:pt x="5442" y="1"/>
                    <a:pt x="5387" y="43"/>
                    <a:pt x="5372" y="108"/>
                  </a:cubicBezTo>
                  <a:cubicBezTo>
                    <a:pt x="5356" y="172"/>
                    <a:pt x="3863" y="6599"/>
                    <a:pt x="76" y="9095"/>
                  </a:cubicBezTo>
                  <a:cubicBezTo>
                    <a:pt x="16" y="9139"/>
                    <a:pt x="0" y="9223"/>
                    <a:pt x="40" y="9283"/>
                  </a:cubicBezTo>
                  <a:cubicBezTo>
                    <a:pt x="64" y="9323"/>
                    <a:pt x="108" y="9347"/>
                    <a:pt x="152" y="9347"/>
                  </a:cubicBezTo>
                  <a:cubicBezTo>
                    <a:pt x="180" y="9347"/>
                    <a:pt x="204" y="9338"/>
                    <a:pt x="228" y="9323"/>
                  </a:cubicBezTo>
                  <a:cubicBezTo>
                    <a:pt x="4106" y="6762"/>
                    <a:pt x="5620" y="231"/>
                    <a:pt x="5636" y="168"/>
                  </a:cubicBezTo>
                  <a:cubicBezTo>
                    <a:pt x="5652" y="92"/>
                    <a:pt x="5608" y="21"/>
                    <a:pt x="5533" y="4"/>
                  </a:cubicBezTo>
                  <a:cubicBezTo>
                    <a:pt x="5523" y="2"/>
                    <a:pt x="5513" y="1"/>
                    <a:pt x="5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1"/>
            <p:cNvSpPr/>
            <p:nvPr/>
          </p:nvSpPr>
          <p:spPr>
            <a:xfrm>
              <a:off x="6807616" y="3258029"/>
              <a:ext cx="272361" cy="161327"/>
            </a:xfrm>
            <a:custGeom>
              <a:rect b="b" l="l" r="r" t="t"/>
              <a:pathLst>
                <a:path extrusionOk="0" h="7304" w="12331">
                  <a:moveTo>
                    <a:pt x="3535" y="0"/>
                  </a:moveTo>
                  <a:cubicBezTo>
                    <a:pt x="3529" y="0"/>
                    <a:pt x="3522" y="1"/>
                    <a:pt x="3516" y="2"/>
                  </a:cubicBezTo>
                  <a:cubicBezTo>
                    <a:pt x="3204" y="22"/>
                    <a:pt x="440" y="225"/>
                    <a:pt x="145" y="1324"/>
                  </a:cubicBezTo>
                  <a:cubicBezTo>
                    <a:pt x="1" y="1855"/>
                    <a:pt x="432" y="2446"/>
                    <a:pt x="1466" y="3134"/>
                  </a:cubicBezTo>
                  <a:cubicBezTo>
                    <a:pt x="5229" y="5641"/>
                    <a:pt x="12083" y="7283"/>
                    <a:pt x="12151" y="7299"/>
                  </a:cubicBezTo>
                  <a:cubicBezTo>
                    <a:pt x="12163" y="7304"/>
                    <a:pt x="12171" y="7304"/>
                    <a:pt x="12183" y="7304"/>
                  </a:cubicBezTo>
                  <a:cubicBezTo>
                    <a:pt x="12243" y="7304"/>
                    <a:pt x="12299" y="7263"/>
                    <a:pt x="12315" y="7199"/>
                  </a:cubicBezTo>
                  <a:cubicBezTo>
                    <a:pt x="12330" y="7127"/>
                    <a:pt x="12287" y="7055"/>
                    <a:pt x="12211" y="7040"/>
                  </a:cubicBezTo>
                  <a:cubicBezTo>
                    <a:pt x="12144" y="7020"/>
                    <a:pt x="5341" y="5390"/>
                    <a:pt x="1614" y="2909"/>
                  </a:cubicBezTo>
                  <a:cubicBezTo>
                    <a:pt x="720" y="2310"/>
                    <a:pt x="300" y="1787"/>
                    <a:pt x="404" y="1396"/>
                  </a:cubicBezTo>
                  <a:cubicBezTo>
                    <a:pt x="611" y="621"/>
                    <a:pt x="2733" y="321"/>
                    <a:pt x="3531" y="269"/>
                  </a:cubicBezTo>
                  <a:cubicBezTo>
                    <a:pt x="3607" y="265"/>
                    <a:pt x="3664" y="201"/>
                    <a:pt x="3660" y="125"/>
                  </a:cubicBezTo>
                  <a:cubicBezTo>
                    <a:pt x="3655" y="60"/>
                    <a:pt x="3602" y="0"/>
                    <a:pt x="3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1"/>
            <p:cNvSpPr/>
            <p:nvPr/>
          </p:nvSpPr>
          <p:spPr>
            <a:xfrm>
              <a:off x="5488771" y="2824363"/>
              <a:ext cx="2323472" cy="382445"/>
            </a:xfrm>
            <a:custGeom>
              <a:rect b="b" l="l" r="r" t="t"/>
              <a:pathLst>
                <a:path extrusionOk="0" h="17315" w="105194">
                  <a:moveTo>
                    <a:pt x="8900" y="0"/>
                  </a:moveTo>
                  <a:cubicBezTo>
                    <a:pt x="7877" y="0"/>
                    <a:pt x="6947" y="576"/>
                    <a:pt x="6535" y="1466"/>
                  </a:cubicBezTo>
                  <a:lnTo>
                    <a:pt x="924" y="13596"/>
                  </a:lnTo>
                  <a:lnTo>
                    <a:pt x="1" y="13257"/>
                  </a:lnTo>
                  <a:lnTo>
                    <a:pt x="1" y="16033"/>
                  </a:lnTo>
                  <a:lnTo>
                    <a:pt x="48" y="15997"/>
                  </a:lnTo>
                  <a:cubicBezTo>
                    <a:pt x="133" y="16708"/>
                    <a:pt x="764" y="17315"/>
                    <a:pt x="1599" y="17315"/>
                  </a:cubicBezTo>
                  <a:lnTo>
                    <a:pt x="103635" y="17315"/>
                  </a:lnTo>
                  <a:cubicBezTo>
                    <a:pt x="104518" y="17315"/>
                    <a:pt x="105161" y="16644"/>
                    <a:pt x="105193" y="15881"/>
                  </a:cubicBezTo>
                  <a:lnTo>
                    <a:pt x="105149" y="12946"/>
                  </a:lnTo>
                  <a:lnTo>
                    <a:pt x="103200" y="11192"/>
                  </a:lnTo>
                  <a:lnTo>
                    <a:pt x="98699" y="1466"/>
                  </a:lnTo>
                  <a:cubicBezTo>
                    <a:pt x="98287" y="576"/>
                    <a:pt x="97360" y="0"/>
                    <a:pt x="96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1"/>
            <p:cNvSpPr/>
            <p:nvPr/>
          </p:nvSpPr>
          <p:spPr>
            <a:xfrm>
              <a:off x="5482785" y="2818422"/>
              <a:ext cx="2335356" cy="394394"/>
            </a:xfrm>
            <a:custGeom>
              <a:rect b="b" l="l" r="r" t="t"/>
              <a:pathLst>
                <a:path extrusionOk="0" h="17856" w="105732">
                  <a:moveTo>
                    <a:pt x="96605" y="541"/>
                  </a:moveTo>
                  <a:cubicBezTo>
                    <a:pt x="97523" y="541"/>
                    <a:pt x="98354" y="1055"/>
                    <a:pt x="98726" y="1851"/>
                  </a:cubicBezTo>
                  <a:lnTo>
                    <a:pt x="103223" y="11572"/>
                  </a:lnTo>
                  <a:cubicBezTo>
                    <a:pt x="103239" y="11609"/>
                    <a:pt x="103259" y="11637"/>
                    <a:pt x="103287" y="11661"/>
                  </a:cubicBezTo>
                  <a:lnTo>
                    <a:pt x="105149" y="13338"/>
                  </a:lnTo>
                  <a:lnTo>
                    <a:pt x="105192" y="16138"/>
                  </a:lnTo>
                  <a:cubicBezTo>
                    <a:pt x="105168" y="16717"/>
                    <a:pt x="104681" y="17313"/>
                    <a:pt x="103906" y="17313"/>
                  </a:cubicBezTo>
                  <a:lnTo>
                    <a:pt x="1870" y="17313"/>
                  </a:lnTo>
                  <a:cubicBezTo>
                    <a:pt x="1215" y="17313"/>
                    <a:pt x="664" y="16849"/>
                    <a:pt x="588" y="16234"/>
                  </a:cubicBezTo>
                  <a:cubicBezTo>
                    <a:pt x="583" y="16190"/>
                    <a:pt x="568" y="16150"/>
                    <a:pt x="544" y="16114"/>
                  </a:cubicBezTo>
                  <a:lnTo>
                    <a:pt x="544" y="13913"/>
                  </a:lnTo>
                  <a:lnTo>
                    <a:pt x="1103" y="14117"/>
                  </a:lnTo>
                  <a:cubicBezTo>
                    <a:pt x="1134" y="14129"/>
                    <a:pt x="1167" y="14135"/>
                    <a:pt x="1199" y="14135"/>
                  </a:cubicBezTo>
                  <a:cubicBezTo>
                    <a:pt x="1300" y="14135"/>
                    <a:pt x="1397" y="14075"/>
                    <a:pt x="1442" y="13978"/>
                  </a:cubicBezTo>
                  <a:lnTo>
                    <a:pt x="7054" y="1851"/>
                  </a:lnTo>
                  <a:cubicBezTo>
                    <a:pt x="7422" y="1055"/>
                    <a:pt x="8252" y="541"/>
                    <a:pt x="9171" y="541"/>
                  </a:cubicBezTo>
                  <a:close/>
                  <a:moveTo>
                    <a:pt x="9171" y="1"/>
                  </a:moveTo>
                  <a:cubicBezTo>
                    <a:pt x="8041" y="1"/>
                    <a:pt x="7018" y="636"/>
                    <a:pt x="6563" y="1623"/>
                  </a:cubicBezTo>
                  <a:lnTo>
                    <a:pt x="1055" y="13526"/>
                  </a:lnTo>
                  <a:lnTo>
                    <a:pt x="367" y="13270"/>
                  </a:lnTo>
                  <a:cubicBezTo>
                    <a:pt x="336" y="13258"/>
                    <a:pt x="304" y="13253"/>
                    <a:pt x="272" y="13253"/>
                  </a:cubicBezTo>
                  <a:cubicBezTo>
                    <a:pt x="218" y="13253"/>
                    <a:pt x="164" y="13269"/>
                    <a:pt x="116" y="13302"/>
                  </a:cubicBezTo>
                  <a:cubicBezTo>
                    <a:pt x="44" y="13354"/>
                    <a:pt x="0" y="13434"/>
                    <a:pt x="0" y="13526"/>
                  </a:cubicBezTo>
                  <a:lnTo>
                    <a:pt x="0" y="16302"/>
                  </a:lnTo>
                  <a:cubicBezTo>
                    <a:pt x="0" y="16374"/>
                    <a:pt x="32" y="16446"/>
                    <a:pt x="85" y="16498"/>
                  </a:cubicBezTo>
                  <a:cubicBezTo>
                    <a:pt x="276" y="17285"/>
                    <a:pt x="1011" y="17855"/>
                    <a:pt x="1870" y="17855"/>
                  </a:cubicBezTo>
                  <a:lnTo>
                    <a:pt x="103906" y="17855"/>
                  </a:lnTo>
                  <a:cubicBezTo>
                    <a:pt x="104893" y="17855"/>
                    <a:pt x="105695" y="17112"/>
                    <a:pt x="105732" y="16146"/>
                  </a:cubicBezTo>
                  <a:lnTo>
                    <a:pt x="105688" y="13211"/>
                  </a:lnTo>
                  <a:cubicBezTo>
                    <a:pt x="105688" y="13134"/>
                    <a:pt x="105656" y="13067"/>
                    <a:pt x="105599" y="13014"/>
                  </a:cubicBezTo>
                  <a:lnTo>
                    <a:pt x="103691" y="11297"/>
                  </a:lnTo>
                  <a:lnTo>
                    <a:pt x="99217" y="1623"/>
                  </a:lnTo>
                  <a:cubicBezTo>
                    <a:pt x="98758" y="636"/>
                    <a:pt x="97735" y="1"/>
                    <a:pt x="96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1"/>
            <p:cNvSpPr/>
            <p:nvPr/>
          </p:nvSpPr>
          <p:spPr>
            <a:xfrm>
              <a:off x="5482410" y="2768062"/>
              <a:ext cx="2337056" cy="382467"/>
            </a:xfrm>
            <a:custGeom>
              <a:rect b="b" l="l" r="r" t="t"/>
              <a:pathLst>
                <a:path extrusionOk="0" h="17316" w="105809">
                  <a:moveTo>
                    <a:pt x="9188" y="0"/>
                  </a:moveTo>
                  <a:cubicBezTo>
                    <a:pt x="8165" y="0"/>
                    <a:pt x="7235" y="576"/>
                    <a:pt x="6823" y="1466"/>
                  </a:cubicBezTo>
                  <a:lnTo>
                    <a:pt x="456" y="15227"/>
                  </a:lnTo>
                  <a:cubicBezTo>
                    <a:pt x="1" y="16210"/>
                    <a:pt x="760" y="17316"/>
                    <a:pt x="1887" y="17316"/>
                  </a:cubicBezTo>
                  <a:lnTo>
                    <a:pt x="103923" y="17316"/>
                  </a:lnTo>
                  <a:cubicBezTo>
                    <a:pt x="105054" y="17316"/>
                    <a:pt x="105808" y="16210"/>
                    <a:pt x="105353" y="15227"/>
                  </a:cubicBezTo>
                  <a:lnTo>
                    <a:pt x="98987" y="1466"/>
                  </a:lnTo>
                  <a:cubicBezTo>
                    <a:pt x="98575" y="576"/>
                    <a:pt x="97648" y="0"/>
                    <a:pt x="96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1"/>
            <p:cNvSpPr/>
            <p:nvPr/>
          </p:nvSpPr>
          <p:spPr>
            <a:xfrm>
              <a:off x="5481548" y="2762076"/>
              <a:ext cx="2338801" cy="394372"/>
            </a:xfrm>
            <a:custGeom>
              <a:rect b="b" l="l" r="r" t="t"/>
              <a:pathLst>
                <a:path extrusionOk="0" h="17855" w="105888">
                  <a:moveTo>
                    <a:pt x="96661" y="544"/>
                  </a:moveTo>
                  <a:cubicBezTo>
                    <a:pt x="97579" y="544"/>
                    <a:pt x="98410" y="1055"/>
                    <a:pt x="98782" y="1849"/>
                  </a:cubicBezTo>
                  <a:lnTo>
                    <a:pt x="105148" y="15613"/>
                  </a:lnTo>
                  <a:cubicBezTo>
                    <a:pt x="105316" y="15977"/>
                    <a:pt x="105288" y="16385"/>
                    <a:pt x="105073" y="16724"/>
                  </a:cubicBezTo>
                  <a:cubicBezTo>
                    <a:pt x="104833" y="17091"/>
                    <a:pt x="104422" y="17315"/>
                    <a:pt x="103962" y="17315"/>
                  </a:cubicBezTo>
                  <a:lnTo>
                    <a:pt x="1926" y="17315"/>
                  </a:lnTo>
                  <a:cubicBezTo>
                    <a:pt x="1470" y="17315"/>
                    <a:pt x="1055" y="17091"/>
                    <a:pt x="819" y="16724"/>
                  </a:cubicBezTo>
                  <a:cubicBezTo>
                    <a:pt x="600" y="16385"/>
                    <a:pt x="572" y="15977"/>
                    <a:pt x="740" y="15613"/>
                  </a:cubicBezTo>
                  <a:lnTo>
                    <a:pt x="7110" y="1849"/>
                  </a:lnTo>
                  <a:cubicBezTo>
                    <a:pt x="7478" y="1055"/>
                    <a:pt x="8308" y="544"/>
                    <a:pt x="9227" y="544"/>
                  </a:cubicBezTo>
                  <a:close/>
                  <a:moveTo>
                    <a:pt x="9227" y="0"/>
                  </a:moveTo>
                  <a:cubicBezTo>
                    <a:pt x="8097" y="0"/>
                    <a:pt x="7074" y="639"/>
                    <a:pt x="6619" y="1622"/>
                  </a:cubicBezTo>
                  <a:lnTo>
                    <a:pt x="248" y="15386"/>
                  </a:lnTo>
                  <a:cubicBezTo>
                    <a:pt x="1" y="15921"/>
                    <a:pt x="45" y="16516"/>
                    <a:pt x="360" y="17016"/>
                  </a:cubicBezTo>
                  <a:cubicBezTo>
                    <a:pt x="699" y="17543"/>
                    <a:pt x="1282" y="17854"/>
                    <a:pt x="1926" y="17854"/>
                  </a:cubicBezTo>
                  <a:lnTo>
                    <a:pt x="103962" y="17854"/>
                  </a:lnTo>
                  <a:cubicBezTo>
                    <a:pt x="104606" y="17854"/>
                    <a:pt x="105192" y="17543"/>
                    <a:pt x="105528" y="17016"/>
                  </a:cubicBezTo>
                  <a:cubicBezTo>
                    <a:pt x="105847" y="16516"/>
                    <a:pt x="105887" y="15921"/>
                    <a:pt x="105640" y="15386"/>
                  </a:cubicBezTo>
                  <a:lnTo>
                    <a:pt x="99273" y="1622"/>
                  </a:lnTo>
                  <a:cubicBezTo>
                    <a:pt x="98814" y="639"/>
                    <a:pt x="97791" y="0"/>
                    <a:pt x="96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1"/>
            <p:cNvSpPr/>
            <p:nvPr/>
          </p:nvSpPr>
          <p:spPr>
            <a:xfrm>
              <a:off x="5587149" y="2800752"/>
              <a:ext cx="571006" cy="199494"/>
            </a:xfrm>
            <a:custGeom>
              <a:rect b="b" l="l" r="r" t="t"/>
              <a:pathLst>
                <a:path extrusionOk="0" h="9032" w="25852">
                  <a:moveTo>
                    <a:pt x="21743" y="0"/>
                  </a:moveTo>
                  <a:cubicBezTo>
                    <a:pt x="19986" y="0"/>
                    <a:pt x="6643" y="817"/>
                    <a:pt x="6643" y="817"/>
                  </a:cubicBezTo>
                  <a:lnTo>
                    <a:pt x="2313" y="6593"/>
                  </a:lnTo>
                  <a:cubicBezTo>
                    <a:pt x="2313" y="6593"/>
                    <a:pt x="0" y="8178"/>
                    <a:pt x="1447" y="8757"/>
                  </a:cubicBezTo>
                  <a:cubicBezTo>
                    <a:pt x="1929" y="8951"/>
                    <a:pt x="4095" y="9031"/>
                    <a:pt x="6844" y="9031"/>
                  </a:cubicBezTo>
                  <a:cubicBezTo>
                    <a:pt x="12341" y="9031"/>
                    <a:pt x="20170" y="8710"/>
                    <a:pt x="21517" y="8326"/>
                  </a:cubicBezTo>
                  <a:cubicBezTo>
                    <a:pt x="23538" y="7747"/>
                    <a:pt x="25851" y="2403"/>
                    <a:pt x="25851" y="1536"/>
                  </a:cubicBezTo>
                  <a:cubicBezTo>
                    <a:pt x="25851" y="670"/>
                    <a:pt x="22944" y="50"/>
                    <a:pt x="21869" y="2"/>
                  </a:cubicBezTo>
                  <a:cubicBezTo>
                    <a:pt x="21838" y="1"/>
                    <a:pt x="21796" y="0"/>
                    <a:pt x="21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7331840" y="2898467"/>
              <a:ext cx="261516" cy="108538"/>
            </a:xfrm>
            <a:custGeom>
              <a:rect b="b" l="l" r="r" t="t"/>
              <a:pathLst>
                <a:path extrusionOk="0" h="4914" w="11840">
                  <a:moveTo>
                    <a:pt x="5920" y="1"/>
                  </a:moveTo>
                  <a:cubicBezTo>
                    <a:pt x="2653" y="1"/>
                    <a:pt x="0" y="1103"/>
                    <a:pt x="0" y="2456"/>
                  </a:cubicBezTo>
                  <a:cubicBezTo>
                    <a:pt x="0" y="3811"/>
                    <a:pt x="2653" y="4913"/>
                    <a:pt x="5920" y="4913"/>
                  </a:cubicBezTo>
                  <a:cubicBezTo>
                    <a:pt x="9191" y="4913"/>
                    <a:pt x="11839" y="3811"/>
                    <a:pt x="11839" y="2456"/>
                  </a:cubicBezTo>
                  <a:cubicBezTo>
                    <a:pt x="11839" y="1103"/>
                    <a:pt x="9191" y="1"/>
                    <a:pt x="5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1"/>
            <p:cNvSpPr/>
            <p:nvPr/>
          </p:nvSpPr>
          <p:spPr>
            <a:xfrm>
              <a:off x="6161313" y="2898467"/>
              <a:ext cx="937725" cy="175485"/>
            </a:xfrm>
            <a:custGeom>
              <a:rect b="b" l="l" r="r" t="t"/>
              <a:pathLst>
                <a:path extrusionOk="0" h="7945" w="42455">
                  <a:moveTo>
                    <a:pt x="21226" y="1"/>
                  </a:moveTo>
                  <a:cubicBezTo>
                    <a:pt x="9502" y="1"/>
                    <a:pt x="0" y="1782"/>
                    <a:pt x="0" y="3974"/>
                  </a:cubicBezTo>
                  <a:cubicBezTo>
                    <a:pt x="0" y="6167"/>
                    <a:pt x="9502" y="7945"/>
                    <a:pt x="21226" y="7945"/>
                  </a:cubicBezTo>
                  <a:cubicBezTo>
                    <a:pt x="32949" y="7945"/>
                    <a:pt x="42454" y="6167"/>
                    <a:pt x="42454" y="3974"/>
                  </a:cubicBezTo>
                  <a:cubicBezTo>
                    <a:pt x="42454" y="1782"/>
                    <a:pt x="32949" y="1"/>
                    <a:pt x="2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1"/>
            <p:cNvSpPr/>
            <p:nvPr/>
          </p:nvSpPr>
          <p:spPr>
            <a:xfrm>
              <a:off x="7301139" y="2714058"/>
              <a:ext cx="65843" cy="159980"/>
            </a:xfrm>
            <a:custGeom>
              <a:rect b="b" l="l" r="r" t="t"/>
              <a:pathLst>
                <a:path extrusionOk="0" h="7243" w="2981">
                  <a:moveTo>
                    <a:pt x="1797" y="1"/>
                  </a:moveTo>
                  <a:cubicBezTo>
                    <a:pt x="1648" y="1"/>
                    <a:pt x="1482" y="32"/>
                    <a:pt x="1298" y="105"/>
                  </a:cubicBezTo>
                  <a:cubicBezTo>
                    <a:pt x="0" y="624"/>
                    <a:pt x="132" y="4055"/>
                    <a:pt x="392" y="5996"/>
                  </a:cubicBezTo>
                  <a:cubicBezTo>
                    <a:pt x="526" y="7000"/>
                    <a:pt x="1058" y="7243"/>
                    <a:pt x="1540" y="7243"/>
                  </a:cubicBezTo>
                  <a:cubicBezTo>
                    <a:pt x="1990" y="7243"/>
                    <a:pt x="2397" y="7031"/>
                    <a:pt x="2397" y="7031"/>
                  </a:cubicBezTo>
                  <a:lnTo>
                    <a:pt x="2397" y="5869"/>
                  </a:lnTo>
                  <a:cubicBezTo>
                    <a:pt x="2397" y="5869"/>
                    <a:pt x="2170" y="6049"/>
                    <a:pt x="1918" y="6049"/>
                  </a:cubicBezTo>
                  <a:cubicBezTo>
                    <a:pt x="1744" y="6049"/>
                    <a:pt x="1558" y="5963"/>
                    <a:pt x="1427" y="5673"/>
                  </a:cubicBezTo>
                  <a:cubicBezTo>
                    <a:pt x="1105" y="4968"/>
                    <a:pt x="1166" y="1466"/>
                    <a:pt x="1481" y="1466"/>
                  </a:cubicBezTo>
                  <a:cubicBezTo>
                    <a:pt x="1484" y="1466"/>
                    <a:pt x="1487" y="1466"/>
                    <a:pt x="1490" y="1467"/>
                  </a:cubicBezTo>
                  <a:cubicBezTo>
                    <a:pt x="1814" y="1531"/>
                    <a:pt x="2461" y="2629"/>
                    <a:pt x="2461" y="2629"/>
                  </a:cubicBezTo>
                  <a:cubicBezTo>
                    <a:pt x="2461" y="2629"/>
                    <a:pt x="2656" y="2502"/>
                    <a:pt x="2981" y="1144"/>
                  </a:cubicBezTo>
                  <a:cubicBezTo>
                    <a:pt x="2981" y="1144"/>
                    <a:pt x="2695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1"/>
            <p:cNvSpPr/>
            <p:nvPr/>
          </p:nvSpPr>
          <p:spPr>
            <a:xfrm>
              <a:off x="7289525" y="2708095"/>
              <a:ext cx="83292" cy="171951"/>
            </a:xfrm>
            <a:custGeom>
              <a:rect b="b" l="l" r="r" t="t"/>
              <a:pathLst>
                <a:path extrusionOk="0" h="7785" w="3771">
                  <a:moveTo>
                    <a:pt x="2317" y="543"/>
                  </a:moveTo>
                  <a:cubicBezTo>
                    <a:pt x="2429" y="543"/>
                    <a:pt x="2536" y="567"/>
                    <a:pt x="2632" y="615"/>
                  </a:cubicBezTo>
                  <a:cubicBezTo>
                    <a:pt x="2988" y="798"/>
                    <a:pt x="3168" y="1257"/>
                    <a:pt x="3220" y="1421"/>
                  </a:cubicBezTo>
                  <a:cubicBezTo>
                    <a:pt x="3111" y="1861"/>
                    <a:pt x="3020" y="2157"/>
                    <a:pt x="2956" y="2352"/>
                  </a:cubicBezTo>
                  <a:cubicBezTo>
                    <a:pt x="2689" y="1948"/>
                    <a:pt x="2344" y="1526"/>
                    <a:pt x="2065" y="1469"/>
                  </a:cubicBezTo>
                  <a:cubicBezTo>
                    <a:pt x="2044" y="1465"/>
                    <a:pt x="2024" y="1463"/>
                    <a:pt x="2003" y="1463"/>
                  </a:cubicBezTo>
                  <a:cubicBezTo>
                    <a:pt x="1902" y="1463"/>
                    <a:pt x="1808" y="1511"/>
                    <a:pt x="1741" y="1598"/>
                  </a:cubicBezTo>
                  <a:cubicBezTo>
                    <a:pt x="1367" y="2068"/>
                    <a:pt x="1398" y="5392"/>
                    <a:pt x="1697" y="6055"/>
                  </a:cubicBezTo>
                  <a:cubicBezTo>
                    <a:pt x="1857" y="6406"/>
                    <a:pt x="2093" y="6530"/>
                    <a:pt x="2261" y="6570"/>
                  </a:cubicBezTo>
                  <a:cubicBezTo>
                    <a:pt x="2321" y="6584"/>
                    <a:pt x="2380" y="6590"/>
                    <a:pt x="2437" y="6590"/>
                  </a:cubicBezTo>
                  <a:cubicBezTo>
                    <a:pt x="2510" y="6590"/>
                    <a:pt x="2579" y="6580"/>
                    <a:pt x="2644" y="6562"/>
                  </a:cubicBezTo>
                  <a:lnTo>
                    <a:pt x="2644" y="7125"/>
                  </a:lnTo>
                  <a:cubicBezTo>
                    <a:pt x="2507" y="7178"/>
                    <a:pt x="2285" y="7245"/>
                    <a:pt x="2058" y="7245"/>
                  </a:cubicBezTo>
                  <a:cubicBezTo>
                    <a:pt x="1924" y="7245"/>
                    <a:pt x="1788" y="7221"/>
                    <a:pt x="1666" y="7158"/>
                  </a:cubicBezTo>
                  <a:cubicBezTo>
                    <a:pt x="1406" y="7021"/>
                    <a:pt x="1242" y="6710"/>
                    <a:pt x="1179" y="6231"/>
                  </a:cubicBezTo>
                  <a:cubicBezTo>
                    <a:pt x="855" y="3806"/>
                    <a:pt x="947" y="1014"/>
                    <a:pt x="1918" y="627"/>
                  </a:cubicBezTo>
                  <a:cubicBezTo>
                    <a:pt x="2062" y="571"/>
                    <a:pt x="2193" y="543"/>
                    <a:pt x="2317" y="543"/>
                  </a:cubicBezTo>
                  <a:close/>
                  <a:moveTo>
                    <a:pt x="2316" y="1"/>
                  </a:moveTo>
                  <a:cubicBezTo>
                    <a:pt x="2125" y="1"/>
                    <a:pt x="1924" y="43"/>
                    <a:pt x="1714" y="127"/>
                  </a:cubicBezTo>
                  <a:cubicBezTo>
                    <a:pt x="1" y="811"/>
                    <a:pt x="519" y="5392"/>
                    <a:pt x="639" y="6303"/>
                  </a:cubicBezTo>
                  <a:cubicBezTo>
                    <a:pt x="731" y="6966"/>
                    <a:pt x="991" y="7416"/>
                    <a:pt x="1418" y="7637"/>
                  </a:cubicBezTo>
                  <a:cubicBezTo>
                    <a:pt x="1625" y="7744"/>
                    <a:pt x="1846" y="7785"/>
                    <a:pt x="2057" y="7785"/>
                  </a:cubicBezTo>
                  <a:cubicBezTo>
                    <a:pt x="2569" y="7785"/>
                    <a:pt x="3015" y="7556"/>
                    <a:pt x="3039" y="7541"/>
                  </a:cubicBezTo>
                  <a:cubicBezTo>
                    <a:pt x="3131" y="7497"/>
                    <a:pt x="3188" y="7405"/>
                    <a:pt x="3188" y="7301"/>
                  </a:cubicBezTo>
                  <a:lnTo>
                    <a:pt x="3188" y="6139"/>
                  </a:lnTo>
                  <a:cubicBezTo>
                    <a:pt x="3188" y="6035"/>
                    <a:pt x="3128" y="5939"/>
                    <a:pt x="3032" y="5895"/>
                  </a:cubicBezTo>
                  <a:cubicBezTo>
                    <a:pt x="2994" y="5876"/>
                    <a:pt x="2954" y="5866"/>
                    <a:pt x="2913" y="5866"/>
                  </a:cubicBezTo>
                  <a:cubicBezTo>
                    <a:pt x="2854" y="5866"/>
                    <a:pt x="2796" y="5886"/>
                    <a:pt x="2748" y="5927"/>
                  </a:cubicBezTo>
                  <a:cubicBezTo>
                    <a:pt x="2713" y="5955"/>
                    <a:pt x="2566" y="6048"/>
                    <a:pt x="2439" y="6048"/>
                  </a:cubicBezTo>
                  <a:cubicBezTo>
                    <a:pt x="2422" y="6048"/>
                    <a:pt x="2405" y="6047"/>
                    <a:pt x="2388" y="6043"/>
                  </a:cubicBezTo>
                  <a:cubicBezTo>
                    <a:pt x="2313" y="6026"/>
                    <a:pt x="2249" y="5955"/>
                    <a:pt x="2193" y="5831"/>
                  </a:cubicBezTo>
                  <a:cubicBezTo>
                    <a:pt x="1953" y="5307"/>
                    <a:pt x="1953" y="2916"/>
                    <a:pt x="2105" y="2136"/>
                  </a:cubicBezTo>
                  <a:lnTo>
                    <a:pt x="2105" y="2136"/>
                  </a:lnTo>
                  <a:cubicBezTo>
                    <a:pt x="2281" y="2324"/>
                    <a:pt x="2536" y="2676"/>
                    <a:pt x="2748" y="3039"/>
                  </a:cubicBezTo>
                  <a:cubicBezTo>
                    <a:pt x="2784" y="3103"/>
                    <a:pt x="2848" y="3147"/>
                    <a:pt x="2920" y="3167"/>
                  </a:cubicBezTo>
                  <a:cubicBezTo>
                    <a:pt x="2938" y="3171"/>
                    <a:pt x="2957" y="3173"/>
                    <a:pt x="2976" y="3173"/>
                  </a:cubicBezTo>
                  <a:cubicBezTo>
                    <a:pt x="3030" y="3173"/>
                    <a:pt x="3085" y="3156"/>
                    <a:pt x="3131" y="3127"/>
                  </a:cubicBezTo>
                  <a:cubicBezTo>
                    <a:pt x="3319" y="3003"/>
                    <a:pt x="3531" y="2444"/>
                    <a:pt x="3763" y="1473"/>
                  </a:cubicBezTo>
                  <a:cubicBezTo>
                    <a:pt x="3771" y="1434"/>
                    <a:pt x="3771" y="1390"/>
                    <a:pt x="3763" y="1346"/>
                  </a:cubicBezTo>
                  <a:cubicBezTo>
                    <a:pt x="3751" y="1310"/>
                    <a:pt x="3535" y="471"/>
                    <a:pt x="2880" y="136"/>
                  </a:cubicBezTo>
                  <a:cubicBezTo>
                    <a:pt x="2703" y="46"/>
                    <a:pt x="2515" y="1"/>
                    <a:pt x="2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7346396" y="2745047"/>
              <a:ext cx="227015" cy="227810"/>
            </a:xfrm>
            <a:custGeom>
              <a:rect b="b" l="l" r="r" t="t"/>
              <a:pathLst>
                <a:path extrusionOk="0" h="10314" w="10278">
                  <a:moveTo>
                    <a:pt x="1" y="0"/>
                  </a:moveTo>
                  <a:lnTo>
                    <a:pt x="1" y="8504"/>
                  </a:lnTo>
                  <a:cubicBezTo>
                    <a:pt x="1" y="9502"/>
                    <a:pt x="2301" y="10313"/>
                    <a:pt x="5137" y="10313"/>
                  </a:cubicBezTo>
                  <a:cubicBezTo>
                    <a:pt x="7977" y="10313"/>
                    <a:pt x="10278" y="9502"/>
                    <a:pt x="10278" y="8504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1"/>
            <p:cNvSpPr/>
            <p:nvPr/>
          </p:nvSpPr>
          <p:spPr>
            <a:xfrm>
              <a:off x="7340388" y="2739039"/>
              <a:ext cx="238943" cy="239804"/>
            </a:xfrm>
            <a:custGeom>
              <a:rect b="b" l="l" r="r" t="t"/>
              <a:pathLst>
                <a:path extrusionOk="0" h="10857" w="10818">
                  <a:moveTo>
                    <a:pt x="10278" y="540"/>
                  </a:moveTo>
                  <a:lnTo>
                    <a:pt x="10278" y="8776"/>
                  </a:lnTo>
                  <a:cubicBezTo>
                    <a:pt x="10278" y="9503"/>
                    <a:pt x="8197" y="10314"/>
                    <a:pt x="5409" y="10314"/>
                  </a:cubicBezTo>
                  <a:cubicBezTo>
                    <a:pt x="2625" y="10314"/>
                    <a:pt x="544" y="9503"/>
                    <a:pt x="544" y="8776"/>
                  </a:cubicBezTo>
                  <a:lnTo>
                    <a:pt x="544" y="540"/>
                  </a:lnTo>
                  <a:close/>
                  <a:moveTo>
                    <a:pt x="273" y="0"/>
                  </a:moveTo>
                  <a:cubicBezTo>
                    <a:pt x="125" y="0"/>
                    <a:pt x="0" y="120"/>
                    <a:pt x="0" y="272"/>
                  </a:cubicBezTo>
                  <a:lnTo>
                    <a:pt x="0" y="8776"/>
                  </a:lnTo>
                  <a:cubicBezTo>
                    <a:pt x="0" y="10126"/>
                    <a:pt x="2789" y="10856"/>
                    <a:pt x="5409" y="10856"/>
                  </a:cubicBezTo>
                  <a:cubicBezTo>
                    <a:pt x="8034" y="10856"/>
                    <a:pt x="10817" y="10126"/>
                    <a:pt x="10817" y="8776"/>
                  </a:cubicBezTo>
                  <a:lnTo>
                    <a:pt x="10817" y="272"/>
                  </a:lnTo>
                  <a:cubicBezTo>
                    <a:pt x="10817" y="120"/>
                    <a:pt x="10698" y="0"/>
                    <a:pt x="10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1"/>
            <p:cNvSpPr/>
            <p:nvPr/>
          </p:nvSpPr>
          <p:spPr>
            <a:xfrm>
              <a:off x="7346396" y="2710436"/>
              <a:ext cx="227015" cy="69112"/>
            </a:xfrm>
            <a:custGeom>
              <a:rect b="b" l="l" r="r" t="t"/>
              <a:pathLst>
                <a:path extrusionOk="0" h="3129" w="10278">
                  <a:moveTo>
                    <a:pt x="5137" y="1"/>
                  </a:moveTo>
                  <a:cubicBezTo>
                    <a:pt x="2301" y="1"/>
                    <a:pt x="1" y="701"/>
                    <a:pt x="1" y="1567"/>
                  </a:cubicBezTo>
                  <a:cubicBezTo>
                    <a:pt x="1" y="2430"/>
                    <a:pt x="2301" y="3129"/>
                    <a:pt x="5137" y="3129"/>
                  </a:cubicBezTo>
                  <a:cubicBezTo>
                    <a:pt x="7977" y="3129"/>
                    <a:pt x="10278" y="2430"/>
                    <a:pt x="10278" y="1567"/>
                  </a:cubicBezTo>
                  <a:cubicBezTo>
                    <a:pt x="10278" y="701"/>
                    <a:pt x="7977" y="1"/>
                    <a:pt x="5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1"/>
            <p:cNvSpPr/>
            <p:nvPr/>
          </p:nvSpPr>
          <p:spPr>
            <a:xfrm>
              <a:off x="7340388" y="2704450"/>
              <a:ext cx="238943" cy="81105"/>
            </a:xfrm>
            <a:custGeom>
              <a:rect b="b" l="l" r="r" t="t"/>
              <a:pathLst>
                <a:path extrusionOk="0" h="3672" w="10818">
                  <a:moveTo>
                    <a:pt x="5409" y="544"/>
                  </a:moveTo>
                  <a:cubicBezTo>
                    <a:pt x="8381" y="544"/>
                    <a:pt x="10278" y="1311"/>
                    <a:pt x="10278" y="1838"/>
                  </a:cubicBezTo>
                  <a:cubicBezTo>
                    <a:pt x="10278" y="2366"/>
                    <a:pt x="8381" y="3129"/>
                    <a:pt x="5409" y="3129"/>
                  </a:cubicBezTo>
                  <a:cubicBezTo>
                    <a:pt x="2437" y="3129"/>
                    <a:pt x="544" y="2366"/>
                    <a:pt x="544" y="1838"/>
                  </a:cubicBezTo>
                  <a:cubicBezTo>
                    <a:pt x="544" y="1311"/>
                    <a:pt x="2437" y="544"/>
                    <a:pt x="5409" y="544"/>
                  </a:cubicBezTo>
                  <a:close/>
                  <a:moveTo>
                    <a:pt x="5409" y="1"/>
                  </a:moveTo>
                  <a:cubicBezTo>
                    <a:pt x="2721" y="1"/>
                    <a:pt x="0" y="631"/>
                    <a:pt x="0" y="1838"/>
                  </a:cubicBezTo>
                  <a:cubicBezTo>
                    <a:pt x="0" y="3040"/>
                    <a:pt x="2721" y="3671"/>
                    <a:pt x="5409" y="3671"/>
                  </a:cubicBezTo>
                  <a:cubicBezTo>
                    <a:pt x="8097" y="3671"/>
                    <a:pt x="10817" y="3040"/>
                    <a:pt x="10817" y="1838"/>
                  </a:cubicBezTo>
                  <a:cubicBezTo>
                    <a:pt x="10817" y="631"/>
                    <a:pt x="8097" y="1"/>
                    <a:pt x="5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1"/>
            <p:cNvSpPr/>
            <p:nvPr/>
          </p:nvSpPr>
          <p:spPr>
            <a:xfrm>
              <a:off x="7361217" y="2714964"/>
              <a:ext cx="197374" cy="60078"/>
            </a:xfrm>
            <a:custGeom>
              <a:rect b="b" l="l" r="r" t="t"/>
              <a:pathLst>
                <a:path extrusionOk="0" h="2720" w="8936">
                  <a:moveTo>
                    <a:pt x="4466" y="0"/>
                  </a:moveTo>
                  <a:cubicBezTo>
                    <a:pt x="2001" y="0"/>
                    <a:pt x="1" y="611"/>
                    <a:pt x="1" y="1362"/>
                  </a:cubicBezTo>
                  <a:cubicBezTo>
                    <a:pt x="1" y="2113"/>
                    <a:pt x="2001" y="2720"/>
                    <a:pt x="4466" y="2720"/>
                  </a:cubicBezTo>
                  <a:cubicBezTo>
                    <a:pt x="6934" y="2720"/>
                    <a:pt x="8936" y="2113"/>
                    <a:pt x="8936" y="1362"/>
                  </a:cubicBezTo>
                  <a:cubicBezTo>
                    <a:pt x="8936" y="611"/>
                    <a:pt x="6934" y="0"/>
                    <a:pt x="4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1"/>
            <p:cNvSpPr/>
            <p:nvPr/>
          </p:nvSpPr>
          <p:spPr>
            <a:xfrm>
              <a:off x="7383790" y="2754076"/>
              <a:ext cx="152227" cy="21800"/>
            </a:xfrm>
            <a:custGeom>
              <a:rect b="b" l="l" r="r" t="t"/>
              <a:pathLst>
                <a:path extrusionOk="0" h="987" w="6892">
                  <a:moveTo>
                    <a:pt x="3444" y="0"/>
                  </a:moveTo>
                  <a:cubicBezTo>
                    <a:pt x="2058" y="0"/>
                    <a:pt x="820" y="192"/>
                    <a:pt x="1" y="492"/>
                  </a:cubicBezTo>
                  <a:cubicBezTo>
                    <a:pt x="820" y="795"/>
                    <a:pt x="2058" y="987"/>
                    <a:pt x="3444" y="987"/>
                  </a:cubicBezTo>
                  <a:cubicBezTo>
                    <a:pt x="4830" y="987"/>
                    <a:pt x="6072" y="795"/>
                    <a:pt x="6891" y="492"/>
                  </a:cubicBezTo>
                  <a:cubicBezTo>
                    <a:pt x="6072" y="192"/>
                    <a:pt x="4830" y="0"/>
                    <a:pt x="3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1"/>
            <p:cNvSpPr/>
            <p:nvPr/>
          </p:nvSpPr>
          <p:spPr>
            <a:xfrm>
              <a:off x="5624123" y="2825048"/>
              <a:ext cx="434594" cy="74391"/>
            </a:xfrm>
            <a:custGeom>
              <a:rect b="b" l="l" r="r" t="t"/>
              <a:pathLst>
                <a:path extrusionOk="0" h="3368" w="19676">
                  <a:moveTo>
                    <a:pt x="19676" y="1"/>
                  </a:moveTo>
                  <a:lnTo>
                    <a:pt x="0" y="261"/>
                  </a:lnTo>
                  <a:lnTo>
                    <a:pt x="64" y="3172"/>
                  </a:lnTo>
                  <a:lnTo>
                    <a:pt x="19676" y="3368"/>
                  </a:lnTo>
                  <a:lnTo>
                    <a:pt x="196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5618115" y="2819062"/>
              <a:ext cx="446587" cy="86384"/>
            </a:xfrm>
            <a:custGeom>
              <a:rect b="b" l="l" r="r" t="t"/>
              <a:pathLst>
                <a:path extrusionOk="0" h="3911" w="20219">
                  <a:moveTo>
                    <a:pt x="19680" y="547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9"/>
                  </a:lnTo>
                  <a:lnTo>
                    <a:pt x="19680" y="547"/>
                  </a:lnTo>
                  <a:close/>
                  <a:moveTo>
                    <a:pt x="19948" y="1"/>
                  </a:moveTo>
                  <a:lnTo>
                    <a:pt x="268" y="260"/>
                  </a:lnTo>
                  <a:cubicBezTo>
                    <a:pt x="196" y="264"/>
                    <a:pt x="128" y="292"/>
                    <a:pt x="76" y="344"/>
                  </a:cubicBezTo>
                  <a:cubicBezTo>
                    <a:pt x="25" y="396"/>
                    <a:pt x="1" y="464"/>
                    <a:pt x="1" y="536"/>
                  </a:cubicBezTo>
                  <a:lnTo>
                    <a:pt x="64" y="3452"/>
                  </a:lnTo>
                  <a:cubicBezTo>
                    <a:pt x="69" y="3596"/>
                    <a:pt x="189" y="3715"/>
                    <a:pt x="332" y="3715"/>
                  </a:cubicBezTo>
                  <a:lnTo>
                    <a:pt x="19948" y="3911"/>
                  </a:lnTo>
                  <a:cubicBezTo>
                    <a:pt x="20019" y="3911"/>
                    <a:pt x="20088" y="3883"/>
                    <a:pt x="20139" y="3830"/>
                  </a:cubicBezTo>
                  <a:cubicBezTo>
                    <a:pt x="20191" y="3779"/>
                    <a:pt x="20219" y="3711"/>
                    <a:pt x="20219" y="3639"/>
                  </a:cubicBezTo>
                  <a:lnTo>
                    <a:pt x="20219" y="272"/>
                  </a:lnTo>
                  <a:cubicBezTo>
                    <a:pt x="20219" y="200"/>
                    <a:pt x="20191" y="132"/>
                    <a:pt x="20139" y="80"/>
                  </a:cubicBezTo>
                  <a:cubicBezTo>
                    <a:pt x="20088" y="28"/>
                    <a:pt x="20016" y="5"/>
                    <a:pt x="19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6055890" y="2723512"/>
              <a:ext cx="65732" cy="175927"/>
            </a:xfrm>
            <a:custGeom>
              <a:rect b="b" l="l" r="r" t="t"/>
              <a:pathLst>
                <a:path extrusionOk="0" h="7965" w="2976">
                  <a:moveTo>
                    <a:pt x="2976" y="0"/>
                  </a:moveTo>
                  <a:lnTo>
                    <a:pt x="0" y="5181"/>
                  </a:lnTo>
                  <a:lnTo>
                    <a:pt x="128" y="7965"/>
                  </a:lnTo>
                  <a:lnTo>
                    <a:pt x="2976" y="181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6049860" y="2717592"/>
              <a:ext cx="77748" cy="187854"/>
            </a:xfrm>
            <a:custGeom>
              <a:rect b="b" l="l" r="r" t="t"/>
              <a:pathLst>
                <a:path extrusionOk="0" h="8505" w="3520">
                  <a:moveTo>
                    <a:pt x="2981" y="1283"/>
                  </a:moveTo>
                  <a:lnTo>
                    <a:pt x="2981" y="2022"/>
                  </a:lnTo>
                  <a:lnTo>
                    <a:pt x="620" y="7115"/>
                  </a:lnTo>
                  <a:lnTo>
                    <a:pt x="548" y="5517"/>
                  </a:lnTo>
                  <a:lnTo>
                    <a:pt x="2981" y="1283"/>
                  </a:lnTo>
                  <a:close/>
                  <a:moveTo>
                    <a:pt x="3253" y="1"/>
                  </a:moveTo>
                  <a:cubicBezTo>
                    <a:pt x="3157" y="1"/>
                    <a:pt x="3066" y="49"/>
                    <a:pt x="3017" y="137"/>
                  </a:cubicBezTo>
                  <a:lnTo>
                    <a:pt x="37" y="5314"/>
                  </a:lnTo>
                  <a:cubicBezTo>
                    <a:pt x="13" y="5357"/>
                    <a:pt x="1" y="5410"/>
                    <a:pt x="1" y="5461"/>
                  </a:cubicBezTo>
                  <a:lnTo>
                    <a:pt x="133" y="8245"/>
                  </a:lnTo>
                  <a:cubicBezTo>
                    <a:pt x="137" y="8369"/>
                    <a:pt x="229" y="8472"/>
                    <a:pt x="349" y="8496"/>
                  </a:cubicBezTo>
                  <a:cubicBezTo>
                    <a:pt x="369" y="8501"/>
                    <a:pt x="384" y="8505"/>
                    <a:pt x="401" y="8505"/>
                  </a:cubicBezTo>
                  <a:cubicBezTo>
                    <a:pt x="504" y="8505"/>
                    <a:pt x="605" y="8445"/>
                    <a:pt x="648" y="8345"/>
                  </a:cubicBezTo>
                  <a:lnTo>
                    <a:pt x="3496" y="2198"/>
                  </a:lnTo>
                  <a:cubicBezTo>
                    <a:pt x="3512" y="2162"/>
                    <a:pt x="3520" y="2121"/>
                    <a:pt x="3520" y="2082"/>
                  </a:cubicBezTo>
                  <a:lnTo>
                    <a:pt x="3520" y="272"/>
                  </a:lnTo>
                  <a:cubicBezTo>
                    <a:pt x="3520" y="149"/>
                    <a:pt x="3440" y="41"/>
                    <a:pt x="3321" y="9"/>
                  </a:cubicBezTo>
                  <a:cubicBezTo>
                    <a:pt x="3298" y="3"/>
                    <a:pt x="3276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5624123" y="2883734"/>
              <a:ext cx="434594" cy="74302"/>
            </a:xfrm>
            <a:custGeom>
              <a:rect b="b" l="l" r="r" t="t"/>
              <a:pathLst>
                <a:path extrusionOk="0" h="3364" w="19676">
                  <a:moveTo>
                    <a:pt x="19676" y="0"/>
                  </a:moveTo>
                  <a:lnTo>
                    <a:pt x="0" y="255"/>
                  </a:lnTo>
                  <a:lnTo>
                    <a:pt x="64" y="3171"/>
                  </a:lnTo>
                  <a:lnTo>
                    <a:pt x="19676" y="3363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5618115" y="2877727"/>
              <a:ext cx="446587" cy="86296"/>
            </a:xfrm>
            <a:custGeom>
              <a:rect b="b" l="l" r="r" t="t"/>
              <a:pathLst>
                <a:path extrusionOk="0" h="3907" w="20219">
                  <a:moveTo>
                    <a:pt x="19680" y="544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6"/>
                  </a:lnTo>
                  <a:lnTo>
                    <a:pt x="19680" y="544"/>
                  </a:lnTo>
                  <a:close/>
                  <a:moveTo>
                    <a:pt x="19948" y="0"/>
                  </a:moveTo>
                  <a:lnTo>
                    <a:pt x="268" y="260"/>
                  </a:lnTo>
                  <a:cubicBezTo>
                    <a:pt x="196" y="260"/>
                    <a:pt x="128" y="288"/>
                    <a:pt x="76" y="340"/>
                  </a:cubicBezTo>
                  <a:cubicBezTo>
                    <a:pt x="25" y="392"/>
                    <a:pt x="1" y="464"/>
                    <a:pt x="1" y="536"/>
                  </a:cubicBezTo>
                  <a:lnTo>
                    <a:pt x="64" y="3447"/>
                  </a:lnTo>
                  <a:cubicBezTo>
                    <a:pt x="69" y="3595"/>
                    <a:pt x="189" y="3711"/>
                    <a:pt x="332" y="3711"/>
                  </a:cubicBezTo>
                  <a:lnTo>
                    <a:pt x="19948" y="3906"/>
                  </a:lnTo>
                  <a:cubicBezTo>
                    <a:pt x="20019" y="3906"/>
                    <a:pt x="20088" y="3879"/>
                    <a:pt x="20139" y="3827"/>
                  </a:cubicBezTo>
                  <a:cubicBezTo>
                    <a:pt x="20191" y="3779"/>
                    <a:pt x="20219" y="3707"/>
                    <a:pt x="20219" y="3635"/>
                  </a:cubicBezTo>
                  <a:lnTo>
                    <a:pt x="20219" y="272"/>
                  </a:lnTo>
                  <a:cubicBezTo>
                    <a:pt x="20219" y="197"/>
                    <a:pt x="20191" y="129"/>
                    <a:pt x="20139" y="77"/>
                  </a:cubicBezTo>
                  <a:cubicBezTo>
                    <a:pt x="20088" y="29"/>
                    <a:pt x="20016" y="0"/>
                    <a:pt x="19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6055890" y="2782176"/>
              <a:ext cx="65732" cy="175861"/>
            </a:xfrm>
            <a:custGeom>
              <a:rect b="b" l="l" r="r" t="t"/>
              <a:pathLst>
                <a:path extrusionOk="0" h="7962" w="2976">
                  <a:moveTo>
                    <a:pt x="2976" y="1"/>
                  </a:moveTo>
                  <a:lnTo>
                    <a:pt x="0" y="5177"/>
                  </a:lnTo>
                  <a:lnTo>
                    <a:pt x="128" y="7961"/>
                  </a:lnTo>
                  <a:lnTo>
                    <a:pt x="2976" y="1814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6049860" y="2776190"/>
              <a:ext cx="77748" cy="187832"/>
            </a:xfrm>
            <a:custGeom>
              <a:rect b="b" l="l" r="r" t="t"/>
              <a:pathLst>
                <a:path extrusionOk="0" h="8504" w="3520">
                  <a:moveTo>
                    <a:pt x="2981" y="1286"/>
                  </a:moveTo>
                  <a:lnTo>
                    <a:pt x="2981" y="2025"/>
                  </a:lnTo>
                  <a:lnTo>
                    <a:pt x="620" y="7118"/>
                  </a:lnTo>
                  <a:lnTo>
                    <a:pt x="548" y="5516"/>
                  </a:lnTo>
                  <a:lnTo>
                    <a:pt x="2981" y="1286"/>
                  </a:lnTo>
                  <a:close/>
                  <a:moveTo>
                    <a:pt x="3253" y="0"/>
                  </a:moveTo>
                  <a:cubicBezTo>
                    <a:pt x="3157" y="0"/>
                    <a:pt x="3066" y="48"/>
                    <a:pt x="3017" y="136"/>
                  </a:cubicBezTo>
                  <a:lnTo>
                    <a:pt x="37" y="5316"/>
                  </a:lnTo>
                  <a:cubicBezTo>
                    <a:pt x="13" y="5360"/>
                    <a:pt x="1" y="5412"/>
                    <a:pt x="1" y="5465"/>
                  </a:cubicBezTo>
                  <a:lnTo>
                    <a:pt x="133" y="8245"/>
                  </a:lnTo>
                  <a:cubicBezTo>
                    <a:pt x="137" y="8372"/>
                    <a:pt x="229" y="8476"/>
                    <a:pt x="349" y="8500"/>
                  </a:cubicBezTo>
                  <a:cubicBezTo>
                    <a:pt x="369" y="8503"/>
                    <a:pt x="384" y="8503"/>
                    <a:pt x="401" y="8503"/>
                  </a:cubicBezTo>
                  <a:cubicBezTo>
                    <a:pt x="504" y="8503"/>
                    <a:pt x="605" y="8444"/>
                    <a:pt x="648" y="8348"/>
                  </a:cubicBezTo>
                  <a:lnTo>
                    <a:pt x="3496" y="2197"/>
                  </a:lnTo>
                  <a:cubicBezTo>
                    <a:pt x="3512" y="2161"/>
                    <a:pt x="3520" y="2125"/>
                    <a:pt x="3520" y="2085"/>
                  </a:cubicBezTo>
                  <a:lnTo>
                    <a:pt x="3520" y="272"/>
                  </a:lnTo>
                  <a:cubicBezTo>
                    <a:pt x="3520" y="148"/>
                    <a:pt x="3440" y="40"/>
                    <a:pt x="3321" y="8"/>
                  </a:cubicBezTo>
                  <a:cubicBezTo>
                    <a:pt x="3298" y="3"/>
                    <a:pt x="3276" y="0"/>
                    <a:pt x="3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5548341" y="2637083"/>
              <a:ext cx="277375" cy="229931"/>
            </a:xfrm>
            <a:custGeom>
              <a:rect b="b" l="l" r="r" t="t"/>
              <a:pathLst>
                <a:path extrusionOk="0" h="10410" w="12558">
                  <a:moveTo>
                    <a:pt x="10473" y="1"/>
                  </a:moveTo>
                  <a:cubicBezTo>
                    <a:pt x="9928" y="1"/>
                    <a:pt x="9384" y="669"/>
                    <a:pt x="9063" y="938"/>
                  </a:cubicBezTo>
                  <a:cubicBezTo>
                    <a:pt x="8672" y="1261"/>
                    <a:pt x="515" y="6634"/>
                    <a:pt x="260" y="7477"/>
                  </a:cubicBezTo>
                  <a:cubicBezTo>
                    <a:pt x="0" y="8315"/>
                    <a:pt x="260" y="10192"/>
                    <a:pt x="2006" y="10388"/>
                  </a:cubicBezTo>
                  <a:cubicBezTo>
                    <a:pt x="2140" y="10403"/>
                    <a:pt x="2273" y="10410"/>
                    <a:pt x="2405" y="10410"/>
                  </a:cubicBezTo>
                  <a:cubicBezTo>
                    <a:pt x="3989" y="10410"/>
                    <a:pt x="5368" y="9403"/>
                    <a:pt x="6084" y="9222"/>
                  </a:cubicBezTo>
                  <a:cubicBezTo>
                    <a:pt x="6862" y="9031"/>
                    <a:pt x="7186" y="8966"/>
                    <a:pt x="7186" y="8966"/>
                  </a:cubicBezTo>
                  <a:lnTo>
                    <a:pt x="12558" y="1712"/>
                  </a:lnTo>
                  <a:lnTo>
                    <a:pt x="11004" y="1389"/>
                  </a:lnTo>
                  <a:cubicBezTo>
                    <a:pt x="11004" y="1389"/>
                    <a:pt x="11456" y="486"/>
                    <a:pt x="10809" y="95"/>
                  </a:cubicBezTo>
                  <a:cubicBezTo>
                    <a:pt x="10698" y="29"/>
                    <a:pt x="10585" y="1"/>
                    <a:pt x="104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5544343" y="2631076"/>
              <a:ext cx="287646" cy="241902"/>
            </a:xfrm>
            <a:custGeom>
              <a:rect b="b" l="l" r="r" t="t"/>
              <a:pathLst>
                <a:path extrusionOk="0" h="10952" w="13023">
                  <a:moveTo>
                    <a:pt x="10654" y="547"/>
                  </a:moveTo>
                  <a:cubicBezTo>
                    <a:pt x="10722" y="547"/>
                    <a:pt x="10790" y="563"/>
                    <a:pt x="10850" y="598"/>
                  </a:cubicBezTo>
                  <a:cubicBezTo>
                    <a:pt x="11273" y="854"/>
                    <a:pt x="10958" y="1514"/>
                    <a:pt x="10942" y="1542"/>
                  </a:cubicBezTo>
                  <a:cubicBezTo>
                    <a:pt x="10905" y="1617"/>
                    <a:pt x="10905" y="1706"/>
                    <a:pt x="10942" y="1781"/>
                  </a:cubicBezTo>
                  <a:cubicBezTo>
                    <a:pt x="10977" y="1857"/>
                    <a:pt x="11049" y="1913"/>
                    <a:pt x="11129" y="1929"/>
                  </a:cubicBezTo>
                  <a:lnTo>
                    <a:pt x="12267" y="2165"/>
                  </a:lnTo>
                  <a:lnTo>
                    <a:pt x="7211" y="8995"/>
                  </a:lnTo>
                  <a:cubicBezTo>
                    <a:pt x="7059" y="9026"/>
                    <a:pt x="6735" y="9098"/>
                    <a:pt x="6200" y="9234"/>
                  </a:cubicBezTo>
                  <a:cubicBezTo>
                    <a:pt x="5944" y="9294"/>
                    <a:pt x="5638" y="9442"/>
                    <a:pt x="5282" y="9614"/>
                  </a:cubicBezTo>
                  <a:cubicBezTo>
                    <a:pt x="4563" y="9957"/>
                    <a:pt x="3604" y="10412"/>
                    <a:pt x="2580" y="10412"/>
                  </a:cubicBezTo>
                  <a:cubicBezTo>
                    <a:pt x="2460" y="10412"/>
                    <a:pt x="2339" y="10406"/>
                    <a:pt x="2218" y="10393"/>
                  </a:cubicBezTo>
                  <a:cubicBezTo>
                    <a:pt x="1675" y="10333"/>
                    <a:pt x="1256" y="10085"/>
                    <a:pt x="980" y="9662"/>
                  </a:cubicBezTo>
                  <a:cubicBezTo>
                    <a:pt x="605" y="9091"/>
                    <a:pt x="557" y="8291"/>
                    <a:pt x="696" y="7832"/>
                  </a:cubicBezTo>
                  <a:cubicBezTo>
                    <a:pt x="960" y="7209"/>
                    <a:pt x="6145" y="3666"/>
                    <a:pt x="8094" y="2336"/>
                  </a:cubicBezTo>
                  <a:cubicBezTo>
                    <a:pt x="8921" y="1769"/>
                    <a:pt x="9320" y="1497"/>
                    <a:pt x="9415" y="1418"/>
                  </a:cubicBezTo>
                  <a:cubicBezTo>
                    <a:pt x="9491" y="1354"/>
                    <a:pt x="9576" y="1274"/>
                    <a:pt x="9671" y="1182"/>
                  </a:cubicBezTo>
                  <a:cubicBezTo>
                    <a:pt x="10023" y="847"/>
                    <a:pt x="10363" y="547"/>
                    <a:pt x="10654" y="547"/>
                  </a:cubicBezTo>
                  <a:close/>
                  <a:moveTo>
                    <a:pt x="10657" y="1"/>
                  </a:moveTo>
                  <a:cubicBezTo>
                    <a:pt x="10120" y="1"/>
                    <a:pt x="9621" y="478"/>
                    <a:pt x="9296" y="790"/>
                  </a:cubicBezTo>
                  <a:cubicBezTo>
                    <a:pt x="9212" y="874"/>
                    <a:pt x="9137" y="946"/>
                    <a:pt x="9068" y="1002"/>
                  </a:cubicBezTo>
                  <a:cubicBezTo>
                    <a:pt x="8988" y="1066"/>
                    <a:pt x="8433" y="1450"/>
                    <a:pt x="7790" y="1889"/>
                  </a:cubicBezTo>
                  <a:cubicBezTo>
                    <a:pt x="2410" y="5564"/>
                    <a:pt x="345" y="7129"/>
                    <a:pt x="181" y="7668"/>
                  </a:cubicBezTo>
                  <a:cubicBezTo>
                    <a:pt x="1" y="8248"/>
                    <a:pt x="34" y="9211"/>
                    <a:pt x="524" y="9957"/>
                  </a:cubicBezTo>
                  <a:cubicBezTo>
                    <a:pt x="892" y="10516"/>
                    <a:pt x="1455" y="10852"/>
                    <a:pt x="2158" y="10927"/>
                  </a:cubicBezTo>
                  <a:cubicBezTo>
                    <a:pt x="2302" y="10944"/>
                    <a:pt x="2445" y="10951"/>
                    <a:pt x="2585" y="10951"/>
                  </a:cubicBezTo>
                  <a:cubicBezTo>
                    <a:pt x="3728" y="10951"/>
                    <a:pt x="4746" y="10468"/>
                    <a:pt x="5513" y="10101"/>
                  </a:cubicBezTo>
                  <a:cubicBezTo>
                    <a:pt x="5845" y="9945"/>
                    <a:pt x="6128" y="9810"/>
                    <a:pt x="6333" y="9758"/>
                  </a:cubicBezTo>
                  <a:cubicBezTo>
                    <a:pt x="7091" y="9566"/>
                    <a:pt x="7415" y="9502"/>
                    <a:pt x="7419" y="9502"/>
                  </a:cubicBezTo>
                  <a:cubicBezTo>
                    <a:pt x="7483" y="9489"/>
                    <a:pt x="7542" y="9450"/>
                    <a:pt x="7583" y="9398"/>
                  </a:cubicBezTo>
                  <a:lnTo>
                    <a:pt x="12955" y="2148"/>
                  </a:lnTo>
                  <a:cubicBezTo>
                    <a:pt x="13010" y="2073"/>
                    <a:pt x="13023" y="1977"/>
                    <a:pt x="12990" y="1889"/>
                  </a:cubicBezTo>
                  <a:cubicBezTo>
                    <a:pt x="12959" y="1805"/>
                    <a:pt x="12883" y="1741"/>
                    <a:pt x="12795" y="1721"/>
                  </a:cubicBezTo>
                  <a:lnTo>
                    <a:pt x="11548" y="1461"/>
                  </a:lnTo>
                  <a:cubicBezTo>
                    <a:pt x="11664" y="1034"/>
                    <a:pt x="11661" y="455"/>
                    <a:pt x="11129" y="135"/>
                  </a:cubicBezTo>
                  <a:cubicBezTo>
                    <a:pt x="10971" y="40"/>
                    <a:pt x="10813" y="1"/>
                    <a:pt x="10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1"/>
            <p:cNvSpPr/>
            <p:nvPr/>
          </p:nvSpPr>
          <p:spPr>
            <a:xfrm>
              <a:off x="5548341" y="2796180"/>
              <a:ext cx="162962" cy="70835"/>
            </a:xfrm>
            <a:custGeom>
              <a:rect b="b" l="l" r="r" t="t"/>
              <a:pathLst>
                <a:path extrusionOk="0" h="3207" w="7378">
                  <a:moveTo>
                    <a:pt x="1169" y="1"/>
                  </a:moveTo>
                  <a:cubicBezTo>
                    <a:pt x="896" y="1"/>
                    <a:pt x="588" y="73"/>
                    <a:pt x="260" y="274"/>
                  </a:cubicBezTo>
                  <a:cubicBezTo>
                    <a:pt x="0" y="1112"/>
                    <a:pt x="260" y="2989"/>
                    <a:pt x="2006" y="3185"/>
                  </a:cubicBezTo>
                  <a:cubicBezTo>
                    <a:pt x="2140" y="3200"/>
                    <a:pt x="2273" y="3207"/>
                    <a:pt x="2405" y="3207"/>
                  </a:cubicBezTo>
                  <a:cubicBezTo>
                    <a:pt x="3989" y="3207"/>
                    <a:pt x="5368" y="2200"/>
                    <a:pt x="6084" y="2019"/>
                  </a:cubicBezTo>
                  <a:cubicBezTo>
                    <a:pt x="6862" y="1828"/>
                    <a:pt x="7186" y="1763"/>
                    <a:pt x="7186" y="1763"/>
                  </a:cubicBezTo>
                  <a:lnTo>
                    <a:pt x="7378" y="1500"/>
                  </a:lnTo>
                  <a:lnTo>
                    <a:pt x="2329" y="465"/>
                  </a:lnTo>
                  <a:cubicBezTo>
                    <a:pt x="2329" y="465"/>
                    <a:pt x="1862" y="1"/>
                    <a:pt x="1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1"/>
            <p:cNvSpPr/>
            <p:nvPr/>
          </p:nvSpPr>
          <p:spPr>
            <a:xfrm>
              <a:off x="5544343" y="2790216"/>
              <a:ext cx="173321" cy="82762"/>
            </a:xfrm>
            <a:custGeom>
              <a:rect b="b" l="l" r="r" t="t"/>
              <a:pathLst>
                <a:path extrusionOk="0" h="3747" w="7847">
                  <a:moveTo>
                    <a:pt x="1350" y="542"/>
                  </a:moveTo>
                  <a:cubicBezTo>
                    <a:pt x="1915" y="542"/>
                    <a:pt x="2297" y="907"/>
                    <a:pt x="2318" y="927"/>
                  </a:cubicBezTo>
                  <a:cubicBezTo>
                    <a:pt x="2358" y="966"/>
                    <a:pt x="2406" y="990"/>
                    <a:pt x="2458" y="1003"/>
                  </a:cubicBezTo>
                  <a:lnTo>
                    <a:pt x="6783" y="1886"/>
                  </a:lnTo>
                  <a:cubicBezTo>
                    <a:pt x="6628" y="1921"/>
                    <a:pt x="6432" y="1969"/>
                    <a:pt x="6200" y="2029"/>
                  </a:cubicBezTo>
                  <a:cubicBezTo>
                    <a:pt x="5944" y="2089"/>
                    <a:pt x="5638" y="2237"/>
                    <a:pt x="5282" y="2409"/>
                  </a:cubicBezTo>
                  <a:cubicBezTo>
                    <a:pt x="4563" y="2752"/>
                    <a:pt x="3607" y="3207"/>
                    <a:pt x="2581" y="3207"/>
                  </a:cubicBezTo>
                  <a:cubicBezTo>
                    <a:pt x="2461" y="3207"/>
                    <a:pt x="2340" y="3201"/>
                    <a:pt x="2218" y="3188"/>
                  </a:cubicBezTo>
                  <a:cubicBezTo>
                    <a:pt x="1675" y="3128"/>
                    <a:pt x="1256" y="2880"/>
                    <a:pt x="980" y="2457"/>
                  </a:cubicBezTo>
                  <a:cubicBezTo>
                    <a:pt x="629" y="1925"/>
                    <a:pt x="565" y="1195"/>
                    <a:pt x="672" y="719"/>
                  </a:cubicBezTo>
                  <a:cubicBezTo>
                    <a:pt x="916" y="590"/>
                    <a:pt x="1145" y="542"/>
                    <a:pt x="1350" y="542"/>
                  </a:cubicBezTo>
                  <a:close/>
                  <a:moveTo>
                    <a:pt x="1349" y="0"/>
                  </a:moveTo>
                  <a:cubicBezTo>
                    <a:pt x="1024" y="0"/>
                    <a:pt x="666" y="86"/>
                    <a:pt x="297" y="312"/>
                  </a:cubicBezTo>
                  <a:cubicBezTo>
                    <a:pt x="241" y="348"/>
                    <a:pt x="201" y="400"/>
                    <a:pt x="181" y="463"/>
                  </a:cubicBezTo>
                  <a:cubicBezTo>
                    <a:pt x="1" y="1043"/>
                    <a:pt x="34" y="2006"/>
                    <a:pt x="524" y="2752"/>
                  </a:cubicBezTo>
                  <a:cubicBezTo>
                    <a:pt x="892" y="3311"/>
                    <a:pt x="1455" y="3647"/>
                    <a:pt x="2158" y="3722"/>
                  </a:cubicBezTo>
                  <a:cubicBezTo>
                    <a:pt x="2302" y="3739"/>
                    <a:pt x="2445" y="3746"/>
                    <a:pt x="2585" y="3746"/>
                  </a:cubicBezTo>
                  <a:cubicBezTo>
                    <a:pt x="3728" y="3746"/>
                    <a:pt x="4746" y="3263"/>
                    <a:pt x="5513" y="2896"/>
                  </a:cubicBezTo>
                  <a:cubicBezTo>
                    <a:pt x="5845" y="2740"/>
                    <a:pt x="6128" y="2605"/>
                    <a:pt x="6333" y="2553"/>
                  </a:cubicBezTo>
                  <a:cubicBezTo>
                    <a:pt x="7091" y="2361"/>
                    <a:pt x="7415" y="2297"/>
                    <a:pt x="7419" y="2297"/>
                  </a:cubicBezTo>
                  <a:cubicBezTo>
                    <a:pt x="7483" y="2284"/>
                    <a:pt x="7542" y="2245"/>
                    <a:pt x="7583" y="2193"/>
                  </a:cubicBezTo>
                  <a:lnTo>
                    <a:pt x="7778" y="1930"/>
                  </a:lnTo>
                  <a:cubicBezTo>
                    <a:pt x="7834" y="1853"/>
                    <a:pt x="7846" y="1757"/>
                    <a:pt x="7814" y="1674"/>
                  </a:cubicBezTo>
                  <a:cubicBezTo>
                    <a:pt x="7778" y="1586"/>
                    <a:pt x="7706" y="1522"/>
                    <a:pt x="7614" y="1502"/>
                  </a:cubicBezTo>
                  <a:lnTo>
                    <a:pt x="2642" y="487"/>
                  </a:lnTo>
                  <a:cubicBezTo>
                    <a:pt x="2383" y="259"/>
                    <a:pt x="1915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1"/>
            <p:cNvSpPr/>
            <p:nvPr/>
          </p:nvSpPr>
          <p:spPr>
            <a:xfrm>
              <a:off x="5599761" y="2667763"/>
              <a:ext cx="534738" cy="138710"/>
            </a:xfrm>
            <a:custGeom>
              <a:rect b="b" l="l" r="r" t="t"/>
              <a:pathLst>
                <a:path extrusionOk="0" h="6280" w="24210">
                  <a:moveTo>
                    <a:pt x="8676" y="0"/>
                  </a:moveTo>
                  <a:lnTo>
                    <a:pt x="1" y="6279"/>
                  </a:lnTo>
                  <a:lnTo>
                    <a:pt x="15147" y="6279"/>
                  </a:lnTo>
                  <a:cubicBezTo>
                    <a:pt x="19872" y="6279"/>
                    <a:pt x="21298" y="6023"/>
                    <a:pt x="21298" y="6023"/>
                  </a:cubicBezTo>
                  <a:lnTo>
                    <a:pt x="24209" y="0"/>
                  </a:lnTo>
                  <a:lnTo>
                    <a:pt x="24209" y="0"/>
                  </a:lnTo>
                  <a:cubicBezTo>
                    <a:pt x="24209" y="0"/>
                    <a:pt x="17432" y="430"/>
                    <a:pt x="13714" y="430"/>
                  </a:cubicBezTo>
                  <a:cubicBezTo>
                    <a:pt x="13102" y="430"/>
                    <a:pt x="12573" y="419"/>
                    <a:pt x="12171" y="392"/>
                  </a:cubicBezTo>
                  <a:cubicBezTo>
                    <a:pt x="9323" y="196"/>
                    <a:pt x="8676" y="0"/>
                    <a:pt x="8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5593333" y="2661821"/>
              <a:ext cx="547527" cy="150637"/>
            </a:xfrm>
            <a:custGeom>
              <a:rect b="b" l="l" r="r" t="t"/>
              <a:pathLst>
                <a:path extrusionOk="0" h="6820" w="24789">
                  <a:moveTo>
                    <a:pt x="9027" y="561"/>
                  </a:moveTo>
                  <a:cubicBezTo>
                    <a:pt x="9334" y="629"/>
                    <a:pt x="10241" y="780"/>
                    <a:pt x="12442" y="928"/>
                  </a:cubicBezTo>
                  <a:cubicBezTo>
                    <a:pt x="12861" y="957"/>
                    <a:pt x="13411" y="969"/>
                    <a:pt x="14046" y="969"/>
                  </a:cubicBezTo>
                  <a:cubicBezTo>
                    <a:pt x="17204" y="969"/>
                    <a:pt x="22461" y="665"/>
                    <a:pt x="24058" y="568"/>
                  </a:cubicBezTo>
                  <a:lnTo>
                    <a:pt x="24058" y="568"/>
                  </a:lnTo>
                  <a:lnTo>
                    <a:pt x="21409" y="6045"/>
                  </a:lnTo>
                  <a:cubicBezTo>
                    <a:pt x="20957" y="6105"/>
                    <a:pt x="19300" y="6281"/>
                    <a:pt x="15438" y="6281"/>
                  </a:cubicBezTo>
                  <a:lnTo>
                    <a:pt x="1127" y="6281"/>
                  </a:lnTo>
                  <a:lnTo>
                    <a:pt x="9027" y="561"/>
                  </a:lnTo>
                  <a:close/>
                  <a:moveTo>
                    <a:pt x="8963" y="0"/>
                  </a:moveTo>
                  <a:cubicBezTo>
                    <a:pt x="8908" y="0"/>
                    <a:pt x="8853" y="19"/>
                    <a:pt x="8807" y="54"/>
                  </a:cubicBezTo>
                  <a:lnTo>
                    <a:pt x="136" y="6333"/>
                  </a:lnTo>
                  <a:cubicBezTo>
                    <a:pt x="40" y="6401"/>
                    <a:pt x="0" y="6521"/>
                    <a:pt x="36" y="6632"/>
                  </a:cubicBezTo>
                  <a:cubicBezTo>
                    <a:pt x="72" y="6744"/>
                    <a:pt x="176" y="6820"/>
                    <a:pt x="292" y="6820"/>
                  </a:cubicBezTo>
                  <a:lnTo>
                    <a:pt x="15438" y="6820"/>
                  </a:lnTo>
                  <a:cubicBezTo>
                    <a:pt x="20135" y="6820"/>
                    <a:pt x="21577" y="6568"/>
                    <a:pt x="21637" y="6556"/>
                  </a:cubicBezTo>
                  <a:cubicBezTo>
                    <a:pt x="21720" y="6540"/>
                    <a:pt x="21796" y="6488"/>
                    <a:pt x="21833" y="6408"/>
                  </a:cubicBezTo>
                  <a:lnTo>
                    <a:pt x="24744" y="389"/>
                  </a:lnTo>
                  <a:cubicBezTo>
                    <a:pt x="24788" y="301"/>
                    <a:pt x="24780" y="201"/>
                    <a:pt x="24729" y="122"/>
                  </a:cubicBezTo>
                  <a:cubicBezTo>
                    <a:pt x="24678" y="49"/>
                    <a:pt x="24602" y="0"/>
                    <a:pt x="24515" y="0"/>
                  </a:cubicBezTo>
                  <a:cubicBezTo>
                    <a:pt x="24505" y="0"/>
                    <a:pt x="24495" y="1"/>
                    <a:pt x="24485" y="2"/>
                  </a:cubicBezTo>
                  <a:cubicBezTo>
                    <a:pt x="24406" y="5"/>
                    <a:pt x="17697" y="428"/>
                    <a:pt x="14022" y="428"/>
                  </a:cubicBezTo>
                  <a:cubicBezTo>
                    <a:pt x="13409" y="428"/>
                    <a:pt x="12881" y="417"/>
                    <a:pt x="12482" y="389"/>
                  </a:cubicBezTo>
                  <a:cubicBezTo>
                    <a:pt x="9734" y="201"/>
                    <a:pt x="9047" y="13"/>
                    <a:pt x="9043" y="13"/>
                  </a:cubicBezTo>
                  <a:cubicBezTo>
                    <a:pt x="9017" y="4"/>
                    <a:pt x="8990" y="0"/>
                    <a:pt x="8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5599761" y="2800796"/>
              <a:ext cx="474749" cy="35760"/>
            </a:xfrm>
            <a:custGeom>
              <a:rect b="b" l="l" r="r" t="t"/>
              <a:pathLst>
                <a:path extrusionOk="0" h="1619" w="21494">
                  <a:moveTo>
                    <a:pt x="21298" y="0"/>
                  </a:moveTo>
                  <a:lnTo>
                    <a:pt x="1" y="256"/>
                  </a:lnTo>
                  <a:lnTo>
                    <a:pt x="260" y="1422"/>
                  </a:lnTo>
                  <a:cubicBezTo>
                    <a:pt x="260" y="1422"/>
                    <a:pt x="12558" y="1486"/>
                    <a:pt x="15798" y="1486"/>
                  </a:cubicBezTo>
                  <a:cubicBezTo>
                    <a:pt x="19033" y="1486"/>
                    <a:pt x="21494" y="1619"/>
                    <a:pt x="21494" y="1619"/>
                  </a:cubicBezTo>
                  <a:lnTo>
                    <a:pt x="21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5593576" y="2794766"/>
              <a:ext cx="487007" cy="47775"/>
            </a:xfrm>
            <a:custGeom>
              <a:rect b="b" l="l" r="r" t="t"/>
              <a:pathLst>
                <a:path extrusionOk="0" h="2163" w="22049">
                  <a:moveTo>
                    <a:pt x="21339" y="545"/>
                  </a:moveTo>
                  <a:lnTo>
                    <a:pt x="21466" y="1604"/>
                  </a:lnTo>
                  <a:cubicBezTo>
                    <a:pt x="20695" y="1571"/>
                    <a:pt x="18614" y="1492"/>
                    <a:pt x="16078" y="1492"/>
                  </a:cubicBezTo>
                  <a:cubicBezTo>
                    <a:pt x="13115" y="1492"/>
                    <a:pt x="2417" y="1436"/>
                    <a:pt x="756" y="1428"/>
                  </a:cubicBezTo>
                  <a:lnTo>
                    <a:pt x="616" y="797"/>
                  </a:lnTo>
                  <a:lnTo>
                    <a:pt x="21339" y="545"/>
                  </a:lnTo>
                  <a:close/>
                  <a:moveTo>
                    <a:pt x="21602" y="1"/>
                  </a:moveTo>
                  <a:cubicBezTo>
                    <a:pt x="21593" y="1"/>
                    <a:pt x="21584" y="1"/>
                    <a:pt x="21574" y="2"/>
                  </a:cubicBezTo>
                  <a:lnTo>
                    <a:pt x="277" y="262"/>
                  </a:lnTo>
                  <a:cubicBezTo>
                    <a:pt x="197" y="262"/>
                    <a:pt x="121" y="297"/>
                    <a:pt x="69" y="362"/>
                  </a:cubicBezTo>
                  <a:cubicBezTo>
                    <a:pt x="21" y="425"/>
                    <a:pt x="1" y="509"/>
                    <a:pt x="17" y="589"/>
                  </a:cubicBezTo>
                  <a:lnTo>
                    <a:pt x="277" y="1755"/>
                  </a:lnTo>
                  <a:cubicBezTo>
                    <a:pt x="305" y="1879"/>
                    <a:pt x="413" y="1967"/>
                    <a:pt x="540" y="1967"/>
                  </a:cubicBezTo>
                  <a:cubicBezTo>
                    <a:pt x="660" y="1967"/>
                    <a:pt x="12875" y="2031"/>
                    <a:pt x="16078" y="2031"/>
                  </a:cubicBezTo>
                  <a:cubicBezTo>
                    <a:pt x="19269" y="2031"/>
                    <a:pt x="21733" y="2159"/>
                    <a:pt x="21757" y="2159"/>
                  </a:cubicBezTo>
                  <a:cubicBezTo>
                    <a:pt x="21761" y="2163"/>
                    <a:pt x="21766" y="2163"/>
                    <a:pt x="21774" y="2163"/>
                  </a:cubicBezTo>
                  <a:cubicBezTo>
                    <a:pt x="21846" y="2163"/>
                    <a:pt x="21918" y="2131"/>
                    <a:pt x="21969" y="2075"/>
                  </a:cubicBezTo>
                  <a:cubicBezTo>
                    <a:pt x="22025" y="2015"/>
                    <a:pt x="22049" y="1939"/>
                    <a:pt x="22041" y="1859"/>
                  </a:cubicBezTo>
                  <a:lnTo>
                    <a:pt x="21846" y="242"/>
                  </a:lnTo>
                  <a:cubicBezTo>
                    <a:pt x="21830" y="111"/>
                    <a:pt x="21735" y="1"/>
                    <a:pt x="21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6070180" y="2667763"/>
              <a:ext cx="64319" cy="168793"/>
            </a:xfrm>
            <a:custGeom>
              <a:rect b="b" l="l" r="r" t="t"/>
              <a:pathLst>
                <a:path extrusionOk="0" h="7642" w="2912">
                  <a:moveTo>
                    <a:pt x="2911" y="0"/>
                  </a:moveTo>
                  <a:lnTo>
                    <a:pt x="0" y="6023"/>
                  </a:lnTo>
                  <a:lnTo>
                    <a:pt x="196" y="7642"/>
                  </a:lnTo>
                  <a:lnTo>
                    <a:pt x="2911" y="14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6064084" y="2661799"/>
              <a:ext cx="76423" cy="180742"/>
            </a:xfrm>
            <a:custGeom>
              <a:rect b="b" l="l" r="r" t="t"/>
              <a:pathLst>
                <a:path extrusionOk="0" h="8183" w="3460">
                  <a:moveTo>
                    <a:pt x="2920" y="1452"/>
                  </a:moveTo>
                  <a:lnTo>
                    <a:pt x="2920" y="1640"/>
                  </a:lnTo>
                  <a:lnTo>
                    <a:pt x="619" y="6893"/>
                  </a:lnTo>
                  <a:lnTo>
                    <a:pt x="555" y="6338"/>
                  </a:lnTo>
                  <a:lnTo>
                    <a:pt x="2920" y="1452"/>
                  </a:lnTo>
                  <a:close/>
                  <a:moveTo>
                    <a:pt x="3189" y="0"/>
                  </a:moveTo>
                  <a:cubicBezTo>
                    <a:pt x="3086" y="0"/>
                    <a:pt x="2991" y="60"/>
                    <a:pt x="2944" y="154"/>
                  </a:cubicBezTo>
                  <a:lnTo>
                    <a:pt x="33" y="6174"/>
                  </a:lnTo>
                  <a:cubicBezTo>
                    <a:pt x="9" y="6222"/>
                    <a:pt x="0" y="6273"/>
                    <a:pt x="9" y="6325"/>
                  </a:cubicBezTo>
                  <a:lnTo>
                    <a:pt x="200" y="7943"/>
                  </a:lnTo>
                  <a:cubicBezTo>
                    <a:pt x="216" y="8063"/>
                    <a:pt x="312" y="8159"/>
                    <a:pt x="431" y="8179"/>
                  </a:cubicBezTo>
                  <a:cubicBezTo>
                    <a:pt x="444" y="8179"/>
                    <a:pt x="455" y="8183"/>
                    <a:pt x="472" y="8183"/>
                  </a:cubicBezTo>
                  <a:cubicBezTo>
                    <a:pt x="575" y="8183"/>
                    <a:pt x="675" y="8119"/>
                    <a:pt x="719" y="8019"/>
                  </a:cubicBezTo>
                  <a:lnTo>
                    <a:pt x="3436" y="1804"/>
                  </a:lnTo>
                  <a:cubicBezTo>
                    <a:pt x="3451" y="1772"/>
                    <a:pt x="3460" y="1732"/>
                    <a:pt x="3460" y="1696"/>
                  </a:cubicBezTo>
                  <a:lnTo>
                    <a:pt x="3460" y="270"/>
                  </a:lnTo>
                  <a:cubicBezTo>
                    <a:pt x="3460" y="147"/>
                    <a:pt x="3372" y="35"/>
                    <a:pt x="3248" y="7"/>
                  </a:cubicBezTo>
                  <a:cubicBezTo>
                    <a:pt x="3228" y="2"/>
                    <a:pt x="3209" y="0"/>
                    <a:pt x="3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6206549" y="2969655"/>
              <a:ext cx="846879" cy="27543"/>
            </a:xfrm>
            <a:custGeom>
              <a:rect b="b" l="l" r="r" t="t"/>
              <a:pathLst>
                <a:path extrusionOk="0" h="1247" w="38342">
                  <a:moveTo>
                    <a:pt x="624" y="0"/>
                  </a:moveTo>
                  <a:cubicBezTo>
                    <a:pt x="281" y="0"/>
                    <a:pt x="1" y="276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lnTo>
                    <a:pt x="37718" y="1247"/>
                  </a:lnTo>
                  <a:cubicBezTo>
                    <a:pt x="38062" y="1247"/>
                    <a:pt x="38341" y="967"/>
                    <a:pt x="38341" y="623"/>
                  </a:cubicBezTo>
                  <a:cubicBezTo>
                    <a:pt x="38341" y="276"/>
                    <a:pt x="38062" y="0"/>
                    <a:pt x="37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6200563" y="2963669"/>
              <a:ext cx="858872" cy="39448"/>
            </a:xfrm>
            <a:custGeom>
              <a:rect b="b" l="l" r="r" t="t"/>
              <a:pathLst>
                <a:path extrusionOk="0" h="1786" w="38885">
                  <a:moveTo>
                    <a:pt x="37989" y="539"/>
                  </a:moveTo>
                  <a:cubicBezTo>
                    <a:pt x="38181" y="539"/>
                    <a:pt x="38341" y="699"/>
                    <a:pt x="38341" y="894"/>
                  </a:cubicBezTo>
                  <a:cubicBezTo>
                    <a:pt x="38341" y="1086"/>
                    <a:pt x="38181" y="1246"/>
                    <a:pt x="37989" y="1246"/>
                  </a:cubicBezTo>
                  <a:lnTo>
                    <a:pt x="895" y="1246"/>
                  </a:lnTo>
                  <a:cubicBezTo>
                    <a:pt x="703" y="1246"/>
                    <a:pt x="544" y="1086"/>
                    <a:pt x="544" y="894"/>
                  </a:cubicBezTo>
                  <a:cubicBezTo>
                    <a:pt x="544" y="699"/>
                    <a:pt x="703" y="539"/>
                    <a:pt x="895" y="539"/>
                  </a:cubicBezTo>
                  <a:close/>
                  <a:moveTo>
                    <a:pt x="895" y="0"/>
                  </a:moveTo>
                  <a:cubicBezTo>
                    <a:pt x="404" y="0"/>
                    <a:pt x="0" y="399"/>
                    <a:pt x="0" y="894"/>
                  </a:cubicBezTo>
                  <a:cubicBezTo>
                    <a:pt x="0" y="1386"/>
                    <a:pt x="404" y="1785"/>
                    <a:pt x="895" y="1785"/>
                  </a:cubicBezTo>
                  <a:lnTo>
                    <a:pt x="37989" y="1785"/>
                  </a:lnTo>
                  <a:cubicBezTo>
                    <a:pt x="38481" y="1785"/>
                    <a:pt x="38885" y="1386"/>
                    <a:pt x="38885" y="894"/>
                  </a:cubicBezTo>
                  <a:cubicBezTo>
                    <a:pt x="38885" y="399"/>
                    <a:pt x="38481" y="0"/>
                    <a:pt x="37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6155041" y="2400438"/>
              <a:ext cx="949740" cy="569062"/>
            </a:xfrm>
            <a:custGeom>
              <a:rect b="b" l="l" r="r" t="t"/>
              <a:pathLst>
                <a:path extrusionOk="0" h="25764" w="42999">
                  <a:moveTo>
                    <a:pt x="583" y="1"/>
                  </a:moveTo>
                  <a:cubicBezTo>
                    <a:pt x="256" y="1"/>
                    <a:pt x="0" y="280"/>
                    <a:pt x="28" y="608"/>
                  </a:cubicBezTo>
                  <a:lnTo>
                    <a:pt x="2081" y="25248"/>
                  </a:lnTo>
                  <a:cubicBezTo>
                    <a:pt x="2105" y="25539"/>
                    <a:pt x="2349" y="25764"/>
                    <a:pt x="2636" y="25764"/>
                  </a:cubicBezTo>
                  <a:lnTo>
                    <a:pt x="40362" y="25764"/>
                  </a:lnTo>
                  <a:cubicBezTo>
                    <a:pt x="40653" y="25764"/>
                    <a:pt x="40898" y="25539"/>
                    <a:pt x="40922" y="25248"/>
                  </a:cubicBezTo>
                  <a:lnTo>
                    <a:pt x="42974" y="608"/>
                  </a:lnTo>
                  <a:cubicBezTo>
                    <a:pt x="42998" y="280"/>
                    <a:pt x="42743" y="1"/>
                    <a:pt x="42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1"/>
            <p:cNvSpPr/>
            <p:nvPr/>
          </p:nvSpPr>
          <p:spPr>
            <a:xfrm>
              <a:off x="6149298" y="2394430"/>
              <a:ext cx="961292" cy="581056"/>
            </a:xfrm>
            <a:custGeom>
              <a:rect b="b" l="l" r="r" t="t"/>
              <a:pathLst>
                <a:path extrusionOk="0" h="26307" w="43522">
                  <a:moveTo>
                    <a:pt x="42675" y="544"/>
                  </a:moveTo>
                  <a:cubicBezTo>
                    <a:pt x="42755" y="544"/>
                    <a:pt x="42830" y="576"/>
                    <a:pt x="42887" y="636"/>
                  </a:cubicBezTo>
                  <a:cubicBezTo>
                    <a:pt x="42943" y="696"/>
                    <a:pt x="42970" y="776"/>
                    <a:pt x="42963" y="856"/>
                  </a:cubicBezTo>
                  <a:lnTo>
                    <a:pt x="40909" y="25500"/>
                  </a:lnTo>
                  <a:cubicBezTo>
                    <a:pt x="40898" y="25648"/>
                    <a:pt x="40769" y="25763"/>
                    <a:pt x="40622" y="25763"/>
                  </a:cubicBezTo>
                  <a:lnTo>
                    <a:pt x="2896" y="25763"/>
                  </a:lnTo>
                  <a:cubicBezTo>
                    <a:pt x="2749" y="25763"/>
                    <a:pt x="2621" y="25648"/>
                    <a:pt x="2609" y="25500"/>
                  </a:cubicBezTo>
                  <a:lnTo>
                    <a:pt x="556" y="856"/>
                  </a:lnTo>
                  <a:cubicBezTo>
                    <a:pt x="552" y="776"/>
                    <a:pt x="576" y="696"/>
                    <a:pt x="632" y="636"/>
                  </a:cubicBezTo>
                  <a:cubicBezTo>
                    <a:pt x="688" y="576"/>
                    <a:pt x="764" y="544"/>
                    <a:pt x="843" y="544"/>
                  </a:cubicBezTo>
                  <a:close/>
                  <a:moveTo>
                    <a:pt x="843" y="1"/>
                  </a:moveTo>
                  <a:cubicBezTo>
                    <a:pt x="612" y="1"/>
                    <a:pt x="393" y="101"/>
                    <a:pt x="232" y="269"/>
                  </a:cubicBezTo>
                  <a:cubicBezTo>
                    <a:pt x="76" y="441"/>
                    <a:pt x="1" y="668"/>
                    <a:pt x="17" y="900"/>
                  </a:cubicBezTo>
                  <a:lnTo>
                    <a:pt x="2070" y="25544"/>
                  </a:lnTo>
                  <a:cubicBezTo>
                    <a:pt x="2106" y="25971"/>
                    <a:pt x="2469" y="26307"/>
                    <a:pt x="2896" y="26307"/>
                  </a:cubicBezTo>
                  <a:lnTo>
                    <a:pt x="40622" y="26307"/>
                  </a:lnTo>
                  <a:cubicBezTo>
                    <a:pt x="41049" y="26307"/>
                    <a:pt x="41413" y="25971"/>
                    <a:pt x="41449" y="25544"/>
                  </a:cubicBezTo>
                  <a:lnTo>
                    <a:pt x="43502" y="900"/>
                  </a:lnTo>
                  <a:cubicBezTo>
                    <a:pt x="43522" y="668"/>
                    <a:pt x="43442" y="441"/>
                    <a:pt x="43286" y="269"/>
                  </a:cubicBezTo>
                  <a:cubicBezTo>
                    <a:pt x="43131" y="101"/>
                    <a:pt x="42907" y="1"/>
                    <a:pt x="42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1"/>
            <p:cNvSpPr/>
            <p:nvPr/>
          </p:nvSpPr>
          <p:spPr>
            <a:xfrm>
              <a:off x="6551246" y="2635559"/>
              <a:ext cx="157329" cy="117528"/>
            </a:xfrm>
            <a:custGeom>
              <a:rect b="b" l="l" r="r" t="t"/>
              <a:pathLst>
                <a:path extrusionOk="0" h="5321" w="7123">
                  <a:moveTo>
                    <a:pt x="3563" y="0"/>
                  </a:moveTo>
                  <a:cubicBezTo>
                    <a:pt x="1594" y="0"/>
                    <a:pt x="1" y="1195"/>
                    <a:pt x="1" y="2661"/>
                  </a:cubicBezTo>
                  <a:cubicBezTo>
                    <a:pt x="1" y="4130"/>
                    <a:pt x="1594" y="5321"/>
                    <a:pt x="3563" y="5321"/>
                  </a:cubicBezTo>
                  <a:cubicBezTo>
                    <a:pt x="5528" y="5321"/>
                    <a:pt x="7122" y="4130"/>
                    <a:pt x="7122" y="2661"/>
                  </a:cubicBezTo>
                  <a:cubicBezTo>
                    <a:pt x="7122" y="1195"/>
                    <a:pt x="5528" y="0"/>
                    <a:pt x="3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1"/>
            <p:cNvSpPr/>
            <p:nvPr/>
          </p:nvSpPr>
          <p:spPr>
            <a:xfrm>
              <a:off x="6545238" y="2629640"/>
              <a:ext cx="169323" cy="129433"/>
            </a:xfrm>
            <a:custGeom>
              <a:rect b="b" l="l" r="r" t="t"/>
              <a:pathLst>
                <a:path extrusionOk="0" h="5860" w="7666">
                  <a:moveTo>
                    <a:pt x="3835" y="540"/>
                  </a:moveTo>
                  <a:cubicBezTo>
                    <a:pt x="5649" y="540"/>
                    <a:pt x="7127" y="1614"/>
                    <a:pt x="7127" y="2929"/>
                  </a:cubicBezTo>
                  <a:cubicBezTo>
                    <a:pt x="7127" y="4247"/>
                    <a:pt x="5649" y="5321"/>
                    <a:pt x="3835" y="5321"/>
                  </a:cubicBezTo>
                  <a:cubicBezTo>
                    <a:pt x="2018" y="5321"/>
                    <a:pt x="544" y="4247"/>
                    <a:pt x="544" y="2929"/>
                  </a:cubicBezTo>
                  <a:cubicBezTo>
                    <a:pt x="544" y="1614"/>
                    <a:pt x="2018" y="540"/>
                    <a:pt x="3835" y="540"/>
                  </a:cubicBezTo>
                  <a:close/>
                  <a:moveTo>
                    <a:pt x="3835" y="1"/>
                  </a:moveTo>
                  <a:cubicBezTo>
                    <a:pt x="1722" y="1"/>
                    <a:pt x="1" y="1315"/>
                    <a:pt x="1" y="2929"/>
                  </a:cubicBezTo>
                  <a:cubicBezTo>
                    <a:pt x="1" y="4546"/>
                    <a:pt x="1722" y="5860"/>
                    <a:pt x="3835" y="5860"/>
                  </a:cubicBezTo>
                  <a:cubicBezTo>
                    <a:pt x="5948" y="5860"/>
                    <a:pt x="7666" y="4546"/>
                    <a:pt x="7666" y="2929"/>
                  </a:cubicBezTo>
                  <a:cubicBezTo>
                    <a:pt x="7666" y="1315"/>
                    <a:pt x="5948" y="1"/>
                    <a:pt x="3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1"/>
            <p:cNvSpPr/>
            <p:nvPr/>
          </p:nvSpPr>
          <p:spPr>
            <a:xfrm>
              <a:off x="7516116" y="2187514"/>
              <a:ext cx="40796" cy="87312"/>
            </a:xfrm>
            <a:custGeom>
              <a:rect b="b" l="l" r="r" t="t"/>
              <a:pathLst>
                <a:path extrusionOk="0" h="3953" w="1847">
                  <a:moveTo>
                    <a:pt x="1412" y="1"/>
                  </a:moveTo>
                  <a:cubicBezTo>
                    <a:pt x="1388" y="1"/>
                    <a:pt x="1363" y="4"/>
                    <a:pt x="1339" y="11"/>
                  </a:cubicBezTo>
                  <a:cubicBezTo>
                    <a:pt x="1195" y="55"/>
                    <a:pt x="1116" y="202"/>
                    <a:pt x="1156" y="346"/>
                  </a:cubicBezTo>
                  <a:cubicBezTo>
                    <a:pt x="1287" y="805"/>
                    <a:pt x="1300" y="1301"/>
                    <a:pt x="1192" y="1819"/>
                  </a:cubicBezTo>
                  <a:cubicBezTo>
                    <a:pt x="1060" y="2443"/>
                    <a:pt x="720" y="2970"/>
                    <a:pt x="129" y="3473"/>
                  </a:cubicBezTo>
                  <a:cubicBezTo>
                    <a:pt x="13" y="3574"/>
                    <a:pt x="1" y="3742"/>
                    <a:pt x="97" y="3857"/>
                  </a:cubicBezTo>
                  <a:cubicBezTo>
                    <a:pt x="150" y="3921"/>
                    <a:pt x="229" y="3952"/>
                    <a:pt x="305" y="3952"/>
                  </a:cubicBezTo>
                  <a:cubicBezTo>
                    <a:pt x="365" y="3952"/>
                    <a:pt x="428" y="3928"/>
                    <a:pt x="476" y="3885"/>
                  </a:cubicBezTo>
                  <a:cubicBezTo>
                    <a:pt x="1156" y="3305"/>
                    <a:pt x="1563" y="2667"/>
                    <a:pt x="1719" y="1932"/>
                  </a:cubicBezTo>
                  <a:cubicBezTo>
                    <a:pt x="1846" y="1329"/>
                    <a:pt x="1835" y="741"/>
                    <a:pt x="1675" y="198"/>
                  </a:cubicBezTo>
                  <a:cubicBezTo>
                    <a:pt x="1642" y="79"/>
                    <a:pt x="1531" y="1"/>
                    <a:pt x="14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1"/>
            <p:cNvSpPr/>
            <p:nvPr/>
          </p:nvSpPr>
          <p:spPr>
            <a:xfrm>
              <a:off x="7361394" y="2281055"/>
              <a:ext cx="153000" cy="420237"/>
            </a:xfrm>
            <a:custGeom>
              <a:rect b="b" l="l" r="r" t="t"/>
              <a:pathLst>
                <a:path extrusionOk="0" h="19026" w="6927">
                  <a:moveTo>
                    <a:pt x="6105" y="0"/>
                  </a:moveTo>
                  <a:cubicBezTo>
                    <a:pt x="6059" y="0"/>
                    <a:pt x="6013" y="12"/>
                    <a:pt x="5972" y="38"/>
                  </a:cubicBezTo>
                  <a:cubicBezTo>
                    <a:pt x="5604" y="249"/>
                    <a:pt x="5209" y="457"/>
                    <a:pt x="4801" y="668"/>
                  </a:cubicBezTo>
                  <a:cubicBezTo>
                    <a:pt x="2664" y="1795"/>
                    <a:pt x="0" y="3197"/>
                    <a:pt x="0" y="6153"/>
                  </a:cubicBezTo>
                  <a:cubicBezTo>
                    <a:pt x="0" y="8693"/>
                    <a:pt x="1654" y="10310"/>
                    <a:pt x="3108" y="11740"/>
                  </a:cubicBezTo>
                  <a:cubicBezTo>
                    <a:pt x="3955" y="12568"/>
                    <a:pt x="4753" y="13350"/>
                    <a:pt x="5169" y="14233"/>
                  </a:cubicBezTo>
                  <a:cubicBezTo>
                    <a:pt x="6228" y="16474"/>
                    <a:pt x="2884" y="18502"/>
                    <a:pt x="2852" y="18523"/>
                  </a:cubicBezTo>
                  <a:cubicBezTo>
                    <a:pt x="2725" y="18598"/>
                    <a:pt x="2681" y="18766"/>
                    <a:pt x="2760" y="18895"/>
                  </a:cubicBezTo>
                  <a:cubicBezTo>
                    <a:pt x="2808" y="18978"/>
                    <a:pt x="2900" y="19026"/>
                    <a:pt x="2992" y="19026"/>
                  </a:cubicBezTo>
                  <a:cubicBezTo>
                    <a:pt x="3040" y="19026"/>
                    <a:pt x="3084" y="19014"/>
                    <a:pt x="3128" y="18986"/>
                  </a:cubicBezTo>
                  <a:cubicBezTo>
                    <a:pt x="3284" y="18895"/>
                    <a:pt x="6926" y="16685"/>
                    <a:pt x="5660" y="14001"/>
                  </a:cubicBezTo>
                  <a:cubicBezTo>
                    <a:pt x="5201" y="13035"/>
                    <a:pt x="4370" y="12216"/>
                    <a:pt x="3488" y="11353"/>
                  </a:cubicBezTo>
                  <a:cubicBezTo>
                    <a:pt x="2041" y="9935"/>
                    <a:pt x="544" y="8465"/>
                    <a:pt x="544" y="6153"/>
                  </a:cubicBezTo>
                  <a:cubicBezTo>
                    <a:pt x="544" y="3524"/>
                    <a:pt x="2940" y="2263"/>
                    <a:pt x="5053" y="1148"/>
                  </a:cubicBezTo>
                  <a:cubicBezTo>
                    <a:pt x="5468" y="932"/>
                    <a:pt x="5872" y="720"/>
                    <a:pt x="6239" y="504"/>
                  </a:cubicBezTo>
                  <a:cubicBezTo>
                    <a:pt x="6371" y="429"/>
                    <a:pt x="6415" y="265"/>
                    <a:pt x="6340" y="133"/>
                  </a:cubicBezTo>
                  <a:cubicBezTo>
                    <a:pt x="6289" y="48"/>
                    <a:pt x="6197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1"/>
            <p:cNvSpPr/>
            <p:nvPr/>
          </p:nvSpPr>
          <p:spPr>
            <a:xfrm>
              <a:off x="7460544" y="2508865"/>
              <a:ext cx="90647" cy="190924"/>
            </a:xfrm>
            <a:custGeom>
              <a:rect b="b" l="l" r="r" t="t"/>
              <a:pathLst>
                <a:path extrusionOk="0" h="8644" w="4104">
                  <a:moveTo>
                    <a:pt x="301" y="0"/>
                  </a:moveTo>
                  <a:cubicBezTo>
                    <a:pt x="239" y="0"/>
                    <a:pt x="176" y="22"/>
                    <a:pt x="125" y="68"/>
                  </a:cubicBezTo>
                  <a:cubicBezTo>
                    <a:pt x="9" y="169"/>
                    <a:pt x="1" y="340"/>
                    <a:pt x="96" y="451"/>
                  </a:cubicBezTo>
                  <a:cubicBezTo>
                    <a:pt x="704" y="1139"/>
                    <a:pt x="1259" y="1702"/>
                    <a:pt x="1750" y="2197"/>
                  </a:cubicBezTo>
                  <a:cubicBezTo>
                    <a:pt x="2841" y="3296"/>
                    <a:pt x="3560" y="4022"/>
                    <a:pt x="3560" y="4909"/>
                  </a:cubicBezTo>
                  <a:cubicBezTo>
                    <a:pt x="3560" y="6859"/>
                    <a:pt x="1694" y="8133"/>
                    <a:pt x="1674" y="8144"/>
                  </a:cubicBezTo>
                  <a:cubicBezTo>
                    <a:pt x="1551" y="8229"/>
                    <a:pt x="1519" y="8397"/>
                    <a:pt x="1599" y="8520"/>
                  </a:cubicBezTo>
                  <a:cubicBezTo>
                    <a:pt x="1650" y="8600"/>
                    <a:pt x="1739" y="8644"/>
                    <a:pt x="1827" y="8644"/>
                  </a:cubicBezTo>
                  <a:cubicBezTo>
                    <a:pt x="1879" y="8644"/>
                    <a:pt x="1930" y="8629"/>
                    <a:pt x="1974" y="8596"/>
                  </a:cubicBezTo>
                  <a:cubicBezTo>
                    <a:pt x="2062" y="8540"/>
                    <a:pt x="4103" y="7154"/>
                    <a:pt x="4103" y="4909"/>
                  </a:cubicBezTo>
                  <a:cubicBezTo>
                    <a:pt x="4103" y="3799"/>
                    <a:pt x="3320" y="3012"/>
                    <a:pt x="2134" y="1814"/>
                  </a:cubicBezTo>
                  <a:cubicBezTo>
                    <a:pt x="1650" y="1327"/>
                    <a:pt x="1099" y="768"/>
                    <a:pt x="504" y="92"/>
                  </a:cubicBezTo>
                  <a:cubicBezTo>
                    <a:pt x="450" y="32"/>
                    <a:pt x="376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1"/>
            <p:cNvSpPr/>
            <p:nvPr/>
          </p:nvSpPr>
          <p:spPr>
            <a:xfrm>
              <a:off x="7406474" y="2412542"/>
              <a:ext cx="42982" cy="77726"/>
            </a:xfrm>
            <a:custGeom>
              <a:rect b="b" l="l" r="r" t="t"/>
              <a:pathLst>
                <a:path extrusionOk="0" h="3519" w="1946">
                  <a:moveTo>
                    <a:pt x="1298" y="1"/>
                  </a:moveTo>
                  <a:cubicBezTo>
                    <a:pt x="1198" y="1"/>
                    <a:pt x="1103" y="55"/>
                    <a:pt x="1055" y="152"/>
                  </a:cubicBezTo>
                  <a:cubicBezTo>
                    <a:pt x="0" y="2261"/>
                    <a:pt x="1458" y="3446"/>
                    <a:pt x="1475" y="3459"/>
                  </a:cubicBezTo>
                  <a:cubicBezTo>
                    <a:pt x="1523" y="3499"/>
                    <a:pt x="1582" y="3518"/>
                    <a:pt x="1642" y="3518"/>
                  </a:cubicBezTo>
                  <a:cubicBezTo>
                    <a:pt x="1722" y="3518"/>
                    <a:pt x="1802" y="3483"/>
                    <a:pt x="1854" y="3415"/>
                  </a:cubicBezTo>
                  <a:cubicBezTo>
                    <a:pt x="1945" y="3299"/>
                    <a:pt x="1926" y="3127"/>
                    <a:pt x="1810" y="3035"/>
                  </a:cubicBezTo>
                  <a:cubicBezTo>
                    <a:pt x="1798" y="3028"/>
                    <a:pt x="675" y="2113"/>
                    <a:pt x="1538" y="391"/>
                  </a:cubicBezTo>
                  <a:cubicBezTo>
                    <a:pt x="1606" y="259"/>
                    <a:pt x="1550" y="96"/>
                    <a:pt x="1418" y="28"/>
                  </a:cubicBezTo>
                  <a:cubicBezTo>
                    <a:pt x="1379" y="10"/>
                    <a:pt x="1338" y="1"/>
                    <a:pt x="1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1"/>
            <p:cNvSpPr/>
            <p:nvPr/>
          </p:nvSpPr>
          <p:spPr>
            <a:xfrm>
              <a:off x="6374701" y="984276"/>
              <a:ext cx="533612" cy="634088"/>
            </a:xfrm>
            <a:custGeom>
              <a:rect b="b" l="l" r="r" t="t"/>
              <a:pathLst>
                <a:path extrusionOk="0" h="28708" w="24159">
                  <a:moveTo>
                    <a:pt x="9902" y="17639"/>
                  </a:moveTo>
                  <a:lnTo>
                    <a:pt x="9902" y="17639"/>
                  </a:lnTo>
                  <a:cubicBezTo>
                    <a:pt x="9902" y="17640"/>
                    <a:pt x="9779" y="22733"/>
                    <a:pt x="14304" y="26119"/>
                  </a:cubicBezTo>
                  <a:cubicBezTo>
                    <a:pt x="14944" y="26595"/>
                    <a:pt x="15794" y="26962"/>
                    <a:pt x="16705" y="27238"/>
                  </a:cubicBezTo>
                  <a:cubicBezTo>
                    <a:pt x="16577" y="27246"/>
                    <a:pt x="16437" y="27252"/>
                    <a:pt x="16286" y="27252"/>
                  </a:cubicBezTo>
                  <a:cubicBezTo>
                    <a:pt x="14862" y="27252"/>
                    <a:pt x="12466" y="26777"/>
                    <a:pt x="10730" y="23942"/>
                  </a:cubicBezTo>
                  <a:cubicBezTo>
                    <a:pt x="9683" y="22229"/>
                    <a:pt x="9711" y="19429"/>
                    <a:pt x="9839" y="17823"/>
                  </a:cubicBezTo>
                  <a:cubicBezTo>
                    <a:pt x="9882" y="17707"/>
                    <a:pt x="9902" y="17639"/>
                    <a:pt x="9902" y="17639"/>
                  </a:cubicBezTo>
                  <a:close/>
                  <a:moveTo>
                    <a:pt x="11421" y="1"/>
                  </a:moveTo>
                  <a:cubicBezTo>
                    <a:pt x="7131" y="1"/>
                    <a:pt x="3651" y="3044"/>
                    <a:pt x="3651" y="6795"/>
                  </a:cubicBezTo>
                  <a:cubicBezTo>
                    <a:pt x="3651" y="8189"/>
                    <a:pt x="4131" y="9483"/>
                    <a:pt x="4954" y="10562"/>
                  </a:cubicBezTo>
                  <a:cubicBezTo>
                    <a:pt x="4912" y="10559"/>
                    <a:pt x="4868" y="10558"/>
                    <a:pt x="4822" y="10558"/>
                  </a:cubicBezTo>
                  <a:cubicBezTo>
                    <a:pt x="3992" y="10558"/>
                    <a:pt x="2666" y="10971"/>
                    <a:pt x="1007" y="12907"/>
                  </a:cubicBezTo>
                  <a:cubicBezTo>
                    <a:pt x="908" y="13019"/>
                    <a:pt x="924" y="13190"/>
                    <a:pt x="1035" y="13286"/>
                  </a:cubicBezTo>
                  <a:cubicBezTo>
                    <a:pt x="1087" y="13330"/>
                    <a:pt x="1151" y="13354"/>
                    <a:pt x="1212" y="13354"/>
                  </a:cubicBezTo>
                  <a:cubicBezTo>
                    <a:pt x="1287" y="13354"/>
                    <a:pt x="1363" y="13322"/>
                    <a:pt x="1419" y="13258"/>
                  </a:cubicBezTo>
                  <a:cubicBezTo>
                    <a:pt x="2967" y="11452"/>
                    <a:pt x="4152" y="11106"/>
                    <a:pt x="4834" y="11106"/>
                  </a:cubicBezTo>
                  <a:cubicBezTo>
                    <a:pt x="5135" y="11106"/>
                    <a:pt x="5338" y="11174"/>
                    <a:pt x="5430" y="11213"/>
                  </a:cubicBezTo>
                  <a:cubicBezTo>
                    <a:pt x="4870" y="11524"/>
                    <a:pt x="4390" y="11864"/>
                    <a:pt x="4016" y="12204"/>
                  </a:cubicBezTo>
                  <a:cubicBezTo>
                    <a:pt x="1518" y="14448"/>
                    <a:pt x="1" y="18675"/>
                    <a:pt x="196" y="22237"/>
                  </a:cubicBezTo>
                  <a:cubicBezTo>
                    <a:pt x="388" y="25796"/>
                    <a:pt x="2653" y="28707"/>
                    <a:pt x="2653" y="28707"/>
                  </a:cubicBezTo>
                  <a:cubicBezTo>
                    <a:pt x="2653" y="28707"/>
                    <a:pt x="5177" y="27090"/>
                    <a:pt x="7054" y="23787"/>
                  </a:cubicBezTo>
                  <a:cubicBezTo>
                    <a:pt x="8025" y="22081"/>
                    <a:pt x="8752" y="20500"/>
                    <a:pt x="9231" y="19365"/>
                  </a:cubicBezTo>
                  <a:cubicBezTo>
                    <a:pt x="9231" y="20951"/>
                    <a:pt x="9439" y="22868"/>
                    <a:pt x="10271" y="24226"/>
                  </a:cubicBezTo>
                  <a:cubicBezTo>
                    <a:pt x="12135" y="27270"/>
                    <a:pt x="14784" y="27777"/>
                    <a:pt x="16338" y="27777"/>
                  </a:cubicBezTo>
                  <a:cubicBezTo>
                    <a:pt x="17101" y="27777"/>
                    <a:pt x="17595" y="27653"/>
                    <a:pt x="17612" y="27653"/>
                  </a:cubicBezTo>
                  <a:cubicBezTo>
                    <a:pt x="17687" y="27633"/>
                    <a:pt x="17748" y="27581"/>
                    <a:pt x="17783" y="27513"/>
                  </a:cubicBezTo>
                  <a:cubicBezTo>
                    <a:pt x="18783" y="27725"/>
                    <a:pt x="19780" y="27827"/>
                    <a:pt x="20583" y="27827"/>
                  </a:cubicBezTo>
                  <a:cubicBezTo>
                    <a:pt x="21458" y="27827"/>
                    <a:pt x="22102" y="27706"/>
                    <a:pt x="22269" y="27478"/>
                  </a:cubicBezTo>
                  <a:cubicBezTo>
                    <a:pt x="22784" y="26766"/>
                    <a:pt x="23515" y="24558"/>
                    <a:pt x="23758" y="21846"/>
                  </a:cubicBezTo>
                  <a:cubicBezTo>
                    <a:pt x="24158" y="17312"/>
                    <a:pt x="21266" y="13325"/>
                    <a:pt x="17892" y="11233"/>
                  </a:cubicBezTo>
                  <a:cubicBezTo>
                    <a:pt x="18539" y="11101"/>
                    <a:pt x="19916" y="10566"/>
                    <a:pt x="20847" y="8409"/>
                  </a:cubicBezTo>
                  <a:cubicBezTo>
                    <a:pt x="20906" y="8274"/>
                    <a:pt x="20843" y="8113"/>
                    <a:pt x="20707" y="8053"/>
                  </a:cubicBezTo>
                  <a:cubicBezTo>
                    <a:pt x="20672" y="8038"/>
                    <a:pt x="20635" y="8031"/>
                    <a:pt x="20600" y="8031"/>
                  </a:cubicBezTo>
                  <a:cubicBezTo>
                    <a:pt x="20495" y="8031"/>
                    <a:pt x="20396" y="8093"/>
                    <a:pt x="20351" y="8197"/>
                  </a:cubicBezTo>
                  <a:cubicBezTo>
                    <a:pt x="19497" y="10171"/>
                    <a:pt x="18270" y="10610"/>
                    <a:pt x="17763" y="10709"/>
                  </a:cubicBezTo>
                  <a:cubicBezTo>
                    <a:pt x="18658" y="9603"/>
                    <a:pt x="19186" y="8253"/>
                    <a:pt x="19186" y="6795"/>
                  </a:cubicBezTo>
                  <a:cubicBezTo>
                    <a:pt x="19186" y="3044"/>
                    <a:pt x="15711" y="1"/>
                    <a:pt x="11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1"/>
            <p:cNvSpPr/>
            <p:nvPr/>
          </p:nvSpPr>
          <p:spPr>
            <a:xfrm>
              <a:off x="6601804" y="1322347"/>
              <a:ext cx="276690" cy="197926"/>
            </a:xfrm>
            <a:custGeom>
              <a:rect b="b" l="l" r="r" t="t"/>
              <a:pathLst>
                <a:path extrusionOk="0" h="8961" w="12527">
                  <a:moveTo>
                    <a:pt x="541" y="0"/>
                  </a:moveTo>
                  <a:cubicBezTo>
                    <a:pt x="474" y="0"/>
                    <a:pt x="414" y="50"/>
                    <a:pt x="404" y="117"/>
                  </a:cubicBezTo>
                  <a:cubicBezTo>
                    <a:pt x="387" y="257"/>
                    <a:pt x="0" y="3512"/>
                    <a:pt x="4178" y="6743"/>
                  </a:cubicBezTo>
                  <a:cubicBezTo>
                    <a:pt x="6526" y="8560"/>
                    <a:pt x="8823" y="8960"/>
                    <a:pt x="10393" y="8960"/>
                  </a:cubicBezTo>
                  <a:cubicBezTo>
                    <a:pt x="11616" y="8960"/>
                    <a:pt x="12398" y="8717"/>
                    <a:pt x="12414" y="8713"/>
                  </a:cubicBezTo>
                  <a:cubicBezTo>
                    <a:pt x="12486" y="8689"/>
                    <a:pt x="12526" y="8612"/>
                    <a:pt x="12502" y="8540"/>
                  </a:cubicBezTo>
                  <a:cubicBezTo>
                    <a:pt x="12483" y="8482"/>
                    <a:pt x="12429" y="8447"/>
                    <a:pt x="12373" y="8447"/>
                  </a:cubicBezTo>
                  <a:cubicBezTo>
                    <a:pt x="12360" y="8447"/>
                    <a:pt x="12347" y="8449"/>
                    <a:pt x="12335" y="8453"/>
                  </a:cubicBezTo>
                  <a:cubicBezTo>
                    <a:pt x="12317" y="8458"/>
                    <a:pt x="11568" y="8691"/>
                    <a:pt x="10391" y="8691"/>
                  </a:cubicBezTo>
                  <a:cubicBezTo>
                    <a:pt x="8871" y="8691"/>
                    <a:pt x="6636" y="8302"/>
                    <a:pt x="4345" y="6532"/>
                  </a:cubicBezTo>
                  <a:cubicBezTo>
                    <a:pt x="295" y="3400"/>
                    <a:pt x="667" y="185"/>
                    <a:pt x="675" y="152"/>
                  </a:cubicBezTo>
                  <a:cubicBezTo>
                    <a:pt x="684" y="80"/>
                    <a:pt x="631" y="13"/>
                    <a:pt x="555" y="1"/>
                  </a:cubicBezTo>
                  <a:cubicBezTo>
                    <a:pt x="550" y="0"/>
                    <a:pt x="546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1"/>
            <p:cNvSpPr/>
            <p:nvPr/>
          </p:nvSpPr>
          <p:spPr>
            <a:xfrm>
              <a:off x="6623848" y="1297808"/>
              <a:ext cx="237419" cy="116423"/>
            </a:xfrm>
            <a:custGeom>
              <a:rect b="b" l="l" r="r" t="t"/>
              <a:pathLst>
                <a:path extrusionOk="0" h="5271" w="10749">
                  <a:moveTo>
                    <a:pt x="152" y="1"/>
                  </a:moveTo>
                  <a:cubicBezTo>
                    <a:pt x="126" y="1"/>
                    <a:pt x="99" y="9"/>
                    <a:pt x="77" y="26"/>
                  </a:cubicBezTo>
                  <a:cubicBezTo>
                    <a:pt x="12" y="65"/>
                    <a:pt x="1" y="149"/>
                    <a:pt x="40" y="214"/>
                  </a:cubicBezTo>
                  <a:cubicBezTo>
                    <a:pt x="81" y="269"/>
                    <a:pt x="3579" y="5270"/>
                    <a:pt x="8592" y="5270"/>
                  </a:cubicBezTo>
                  <a:cubicBezTo>
                    <a:pt x="9248" y="5270"/>
                    <a:pt x="9930" y="5182"/>
                    <a:pt x="10633" y="4990"/>
                  </a:cubicBezTo>
                  <a:cubicBezTo>
                    <a:pt x="10705" y="4970"/>
                    <a:pt x="10749" y="4895"/>
                    <a:pt x="10729" y="4823"/>
                  </a:cubicBezTo>
                  <a:cubicBezTo>
                    <a:pt x="10712" y="4762"/>
                    <a:pt x="10658" y="4723"/>
                    <a:pt x="10595" y="4723"/>
                  </a:cubicBezTo>
                  <a:cubicBezTo>
                    <a:pt x="10584" y="4723"/>
                    <a:pt x="10572" y="4724"/>
                    <a:pt x="10561" y="4727"/>
                  </a:cubicBezTo>
                  <a:cubicBezTo>
                    <a:pt x="9883" y="4914"/>
                    <a:pt x="9225" y="4996"/>
                    <a:pt x="8592" y="4996"/>
                  </a:cubicBezTo>
                  <a:cubicBezTo>
                    <a:pt x="3726" y="4996"/>
                    <a:pt x="304" y="115"/>
                    <a:pt x="265" y="61"/>
                  </a:cubicBezTo>
                  <a:cubicBezTo>
                    <a:pt x="237" y="22"/>
                    <a:pt x="195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1"/>
            <p:cNvSpPr/>
            <p:nvPr/>
          </p:nvSpPr>
          <p:spPr>
            <a:xfrm>
              <a:off x="6401714" y="1241220"/>
              <a:ext cx="181051" cy="138687"/>
            </a:xfrm>
            <a:custGeom>
              <a:rect b="b" l="l" r="r" t="t"/>
              <a:pathLst>
                <a:path extrusionOk="0" h="6279" w="8197">
                  <a:moveTo>
                    <a:pt x="6138" y="1"/>
                  </a:moveTo>
                  <a:cubicBezTo>
                    <a:pt x="5395" y="1"/>
                    <a:pt x="4505" y="189"/>
                    <a:pt x="3579" y="806"/>
                  </a:cubicBezTo>
                  <a:cubicBezTo>
                    <a:pt x="1230" y="2372"/>
                    <a:pt x="72" y="5951"/>
                    <a:pt x="24" y="6102"/>
                  </a:cubicBezTo>
                  <a:cubicBezTo>
                    <a:pt x="0" y="6174"/>
                    <a:pt x="40" y="6251"/>
                    <a:pt x="112" y="6270"/>
                  </a:cubicBezTo>
                  <a:cubicBezTo>
                    <a:pt x="124" y="6275"/>
                    <a:pt x="140" y="6278"/>
                    <a:pt x="152" y="6278"/>
                  </a:cubicBezTo>
                  <a:cubicBezTo>
                    <a:pt x="212" y="6278"/>
                    <a:pt x="264" y="6242"/>
                    <a:pt x="280" y="6183"/>
                  </a:cubicBezTo>
                  <a:cubicBezTo>
                    <a:pt x="292" y="6146"/>
                    <a:pt x="1462" y="2544"/>
                    <a:pt x="3727" y="1034"/>
                  </a:cubicBezTo>
                  <a:cubicBezTo>
                    <a:pt x="4605" y="448"/>
                    <a:pt x="5445" y="270"/>
                    <a:pt x="6143" y="270"/>
                  </a:cubicBezTo>
                  <a:cubicBezTo>
                    <a:pt x="7222" y="270"/>
                    <a:pt x="7961" y="695"/>
                    <a:pt x="7973" y="702"/>
                  </a:cubicBezTo>
                  <a:cubicBezTo>
                    <a:pt x="7994" y="716"/>
                    <a:pt x="8018" y="722"/>
                    <a:pt x="8041" y="722"/>
                  </a:cubicBezTo>
                  <a:cubicBezTo>
                    <a:pt x="8088" y="722"/>
                    <a:pt x="8134" y="697"/>
                    <a:pt x="8161" y="654"/>
                  </a:cubicBezTo>
                  <a:cubicBezTo>
                    <a:pt x="8196" y="590"/>
                    <a:pt x="8176" y="510"/>
                    <a:pt x="8113" y="470"/>
                  </a:cubicBezTo>
                  <a:cubicBezTo>
                    <a:pt x="8101" y="463"/>
                    <a:pt x="7300" y="1"/>
                    <a:pt x="6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1"/>
            <p:cNvSpPr/>
            <p:nvPr/>
          </p:nvSpPr>
          <p:spPr>
            <a:xfrm>
              <a:off x="6478998" y="1288023"/>
              <a:ext cx="106153" cy="62419"/>
            </a:xfrm>
            <a:custGeom>
              <a:rect b="b" l="l" r="r" t="t"/>
              <a:pathLst>
                <a:path extrusionOk="0" h="2826" w="4806">
                  <a:moveTo>
                    <a:pt x="3702" y="1"/>
                  </a:moveTo>
                  <a:cubicBezTo>
                    <a:pt x="3038" y="1"/>
                    <a:pt x="2166" y="154"/>
                    <a:pt x="1502" y="816"/>
                  </a:cubicBezTo>
                  <a:cubicBezTo>
                    <a:pt x="332" y="1986"/>
                    <a:pt x="44" y="2609"/>
                    <a:pt x="32" y="2633"/>
                  </a:cubicBezTo>
                  <a:cubicBezTo>
                    <a:pt x="0" y="2701"/>
                    <a:pt x="28" y="2781"/>
                    <a:pt x="96" y="2814"/>
                  </a:cubicBezTo>
                  <a:cubicBezTo>
                    <a:pt x="116" y="2821"/>
                    <a:pt x="136" y="2825"/>
                    <a:pt x="156" y="2825"/>
                  </a:cubicBezTo>
                  <a:cubicBezTo>
                    <a:pt x="204" y="2825"/>
                    <a:pt x="256" y="2797"/>
                    <a:pt x="276" y="2746"/>
                  </a:cubicBezTo>
                  <a:cubicBezTo>
                    <a:pt x="280" y="2742"/>
                    <a:pt x="568" y="2138"/>
                    <a:pt x="1694" y="1008"/>
                  </a:cubicBezTo>
                  <a:cubicBezTo>
                    <a:pt x="2290" y="414"/>
                    <a:pt x="3095" y="278"/>
                    <a:pt x="3710" y="278"/>
                  </a:cubicBezTo>
                  <a:cubicBezTo>
                    <a:pt x="4229" y="278"/>
                    <a:pt x="4612" y="375"/>
                    <a:pt x="4622" y="377"/>
                  </a:cubicBezTo>
                  <a:cubicBezTo>
                    <a:pt x="4633" y="380"/>
                    <a:pt x="4645" y="382"/>
                    <a:pt x="4657" y="382"/>
                  </a:cubicBezTo>
                  <a:cubicBezTo>
                    <a:pt x="4716" y="382"/>
                    <a:pt x="4769" y="341"/>
                    <a:pt x="4786" y="281"/>
                  </a:cubicBezTo>
                  <a:cubicBezTo>
                    <a:pt x="4806" y="209"/>
                    <a:pt x="4762" y="133"/>
                    <a:pt x="4690" y="113"/>
                  </a:cubicBezTo>
                  <a:cubicBezTo>
                    <a:pt x="4653" y="104"/>
                    <a:pt x="4247" y="1"/>
                    <a:pt x="3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1"/>
            <p:cNvSpPr/>
            <p:nvPr/>
          </p:nvSpPr>
          <p:spPr>
            <a:xfrm>
              <a:off x="5442299" y="2009268"/>
              <a:ext cx="443937" cy="443937"/>
            </a:xfrm>
            <a:custGeom>
              <a:rect b="b" l="l" r="r" t="t"/>
              <a:pathLst>
                <a:path extrusionOk="0" h="20099" w="20099">
                  <a:moveTo>
                    <a:pt x="10050" y="0"/>
                  </a:moveTo>
                  <a:cubicBezTo>
                    <a:pt x="4501" y="0"/>
                    <a:pt x="0" y="4502"/>
                    <a:pt x="0" y="10050"/>
                  </a:cubicBezTo>
                  <a:cubicBezTo>
                    <a:pt x="0" y="15602"/>
                    <a:pt x="4501" y="20099"/>
                    <a:pt x="10050" y="20099"/>
                  </a:cubicBezTo>
                  <a:cubicBezTo>
                    <a:pt x="15602" y="20099"/>
                    <a:pt x="20099" y="15602"/>
                    <a:pt x="20099" y="10050"/>
                  </a:cubicBezTo>
                  <a:cubicBezTo>
                    <a:pt x="20099" y="4502"/>
                    <a:pt x="15602" y="0"/>
                    <a:pt x="10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1"/>
            <p:cNvSpPr/>
            <p:nvPr/>
          </p:nvSpPr>
          <p:spPr>
            <a:xfrm>
              <a:off x="5436357" y="2003349"/>
              <a:ext cx="455886" cy="455886"/>
            </a:xfrm>
            <a:custGeom>
              <a:rect b="b" l="l" r="r" t="t"/>
              <a:pathLst>
                <a:path extrusionOk="0" h="20640" w="20640">
                  <a:moveTo>
                    <a:pt x="10319" y="540"/>
                  </a:moveTo>
                  <a:cubicBezTo>
                    <a:pt x="15711" y="540"/>
                    <a:pt x="20100" y="4925"/>
                    <a:pt x="20100" y="10318"/>
                  </a:cubicBezTo>
                  <a:cubicBezTo>
                    <a:pt x="20100" y="15710"/>
                    <a:pt x="15711" y="20099"/>
                    <a:pt x="10319" y="20099"/>
                  </a:cubicBezTo>
                  <a:cubicBezTo>
                    <a:pt x="4926" y="20099"/>
                    <a:pt x="541" y="15710"/>
                    <a:pt x="541" y="10318"/>
                  </a:cubicBezTo>
                  <a:cubicBezTo>
                    <a:pt x="541" y="4925"/>
                    <a:pt x="4926" y="540"/>
                    <a:pt x="10319" y="540"/>
                  </a:cubicBezTo>
                  <a:close/>
                  <a:moveTo>
                    <a:pt x="10319" y="1"/>
                  </a:moveTo>
                  <a:cubicBezTo>
                    <a:pt x="4631" y="1"/>
                    <a:pt x="1" y="4630"/>
                    <a:pt x="1" y="10318"/>
                  </a:cubicBezTo>
                  <a:cubicBezTo>
                    <a:pt x="1" y="16010"/>
                    <a:pt x="4631" y="20639"/>
                    <a:pt x="10319" y="20639"/>
                  </a:cubicBezTo>
                  <a:cubicBezTo>
                    <a:pt x="16010" y="20639"/>
                    <a:pt x="20640" y="16010"/>
                    <a:pt x="20640" y="10318"/>
                  </a:cubicBezTo>
                  <a:cubicBezTo>
                    <a:pt x="20640" y="4630"/>
                    <a:pt x="16010" y="1"/>
                    <a:pt x="10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1"/>
            <p:cNvSpPr/>
            <p:nvPr/>
          </p:nvSpPr>
          <p:spPr>
            <a:xfrm>
              <a:off x="5477043" y="2044012"/>
              <a:ext cx="374538" cy="374538"/>
            </a:xfrm>
            <a:custGeom>
              <a:rect b="b" l="l" r="r" t="t"/>
              <a:pathLst>
                <a:path extrusionOk="0" h="16957" w="16957">
                  <a:moveTo>
                    <a:pt x="8477" y="0"/>
                  </a:moveTo>
                  <a:cubicBezTo>
                    <a:pt x="3796" y="0"/>
                    <a:pt x="0" y="3796"/>
                    <a:pt x="0" y="8477"/>
                  </a:cubicBezTo>
                  <a:cubicBezTo>
                    <a:pt x="0" y="13158"/>
                    <a:pt x="3796" y="16957"/>
                    <a:pt x="8477" y="16957"/>
                  </a:cubicBezTo>
                  <a:cubicBezTo>
                    <a:pt x="13157" y="16957"/>
                    <a:pt x="16956" y="13158"/>
                    <a:pt x="16956" y="8477"/>
                  </a:cubicBezTo>
                  <a:cubicBezTo>
                    <a:pt x="16956" y="3796"/>
                    <a:pt x="13157" y="0"/>
                    <a:pt x="8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1"/>
            <p:cNvSpPr/>
            <p:nvPr/>
          </p:nvSpPr>
          <p:spPr>
            <a:xfrm>
              <a:off x="5471057" y="2038026"/>
              <a:ext cx="386421" cy="386421"/>
            </a:xfrm>
            <a:custGeom>
              <a:rect b="b" l="l" r="r" t="t"/>
              <a:pathLst>
                <a:path extrusionOk="0" h="17495" w="17495">
                  <a:moveTo>
                    <a:pt x="8748" y="544"/>
                  </a:moveTo>
                  <a:cubicBezTo>
                    <a:pt x="13273" y="544"/>
                    <a:pt x="16955" y="4226"/>
                    <a:pt x="16955" y="8748"/>
                  </a:cubicBezTo>
                  <a:cubicBezTo>
                    <a:pt x="16955" y="13273"/>
                    <a:pt x="13273" y="16956"/>
                    <a:pt x="8748" y="16956"/>
                  </a:cubicBezTo>
                  <a:cubicBezTo>
                    <a:pt x="4226" y="16956"/>
                    <a:pt x="544" y="13273"/>
                    <a:pt x="544" y="8748"/>
                  </a:cubicBezTo>
                  <a:cubicBezTo>
                    <a:pt x="544" y="4226"/>
                    <a:pt x="4226" y="544"/>
                    <a:pt x="8748" y="544"/>
                  </a:cubicBezTo>
                  <a:close/>
                  <a:moveTo>
                    <a:pt x="8748" y="0"/>
                  </a:moveTo>
                  <a:cubicBezTo>
                    <a:pt x="3927" y="0"/>
                    <a:pt x="0" y="3927"/>
                    <a:pt x="0" y="8748"/>
                  </a:cubicBezTo>
                  <a:cubicBezTo>
                    <a:pt x="0" y="13572"/>
                    <a:pt x="3927" y="17495"/>
                    <a:pt x="8748" y="17495"/>
                  </a:cubicBezTo>
                  <a:cubicBezTo>
                    <a:pt x="13572" y="17495"/>
                    <a:pt x="17495" y="13572"/>
                    <a:pt x="17495" y="8748"/>
                  </a:cubicBezTo>
                  <a:cubicBezTo>
                    <a:pt x="17495" y="3927"/>
                    <a:pt x="13572" y="0"/>
                    <a:pt x="8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1"/>
            <p:cNvSpPr/>
            <p:nvPr/>
          </p:nvSpPr>
          <p:spPr>
            <a:xfrm>
              <a:off x="5652329" y="2083902"/>
              <a:ext cx="115540" cy="159361"/>
            </a:xfrm>
            <a:custGeom>
              <a:rect b="b" l="l" r="r" t="t"/>
              <a:pathLst>
                <a:path extrusionOk="0" h="7215" w="5231">
                  <a:moveTo>
                    <a:pt x="541" y="1"/>
                  </a:moveTo>
                  <a:cubicBezTo>
                    <a:pt x="245" y="1"/>
                    <a:pt x="1" y="240"/>
                    <a:pt x="1" y="539"/>
                  </a:cubicBezTo>
                  <a:lnTo>
                    <a:pt x="1" y="6671"/>
                  </a:lnTo>
                  <a:cubicBezTo>
                    <a:pt x="1" y="6971"/>
                    <a:pt x="245" y="7214"/>
                    <a:pt x="541" y="7214"/>
                  </a:cubicBezTo>
                  <a:lnTo>
                    <a:pt x="4690" y="7214"/>
                  </a:lnTo>
                  <a:cubicBezTo>
                    <a:pt x="4990" y="7214"/>
                    <a:pt x="5230" y="6971"/>
                    <a:pt x="5230" y="6671"/>
                  </a:cubicBezTo>
                  <a:cubicBezTo>
                    <a:pt x="5230" y="6375"/>
                    <a:pt x="4990" y="6132"/>
                    <a:pt x="4690" y="6132"/>
                  </a:cubicBezTo>
                  <a:lnTo>
                    <a:pt x="1084" y="6132"/>
                  </a:lnTo>
                  <a:lnTo>
                    <a:pt x="1084" y="539"/>
                  </a:lnTo>
                  <a:cubicBezTo>
                    <a:pt x="1084" y="240"/>
                    <a:pt x="840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1"/>
            <p:cNvSpPr/>
            <p:nvPr/>
          </p:nvSpPr>
          <p:spPr>
            <a:xfrm>
              <a:off x="7660458" y="1968318"/>
              <a:ext cx="681201" cy="557776"/>
            </a:xfrm>
            <a:custGeom>
              <a:rect b="b" l="l" r="r" t="t"/>
              <a:pathLst>
                <a:path extrusionOk="0" h="25253" w="30841">
                  <a:moveTo>
                    <a:pt x="3684" y="0"/>
                  </a:moveTo>
                  <a:cubicBezTo>
                    <a:pt x="1750" y="0"/>
                    <a:pt x="181" y="1571"/>
                    <a:pt x="181" y="3508"/>
                  </a:cubicBezTo>
                  <a:lnTo>
                    <a:pt x="181" y="16158"/>
                  </a:lnTo>
                  <a:cubicBezTo>
                    <a:pt x="181" y="18091"/>
                    <a:pt x="1750" y="19661"/>
                    <a:pt x="3684" y="19661"/>
                  </a:cubicBezTo>
                  <a:lnTo>
                    <a:pt x="4423" y="19661"/>
                  </a:lnTo>
                  <a:cubicBezTo>
                    <a:pt x="3688" y="21294"/>
                    <a:pt x="2274" y="23774"/>
                    <a:pt x="1" y="25252"/>
                  </a:cubicBezTo>
                  <a:cubicBezTo>
                    <a:pt x="1" y="25252"/>
                    <a:pt x="4798" y="24917"/>
                    <a:pt x="9799" y="19661"/>
                  </a:cubicBezTo>
                  <a:lnTo>
                    <a:pt x="27338" y="19661"/>
                  </a:lnTo>
                  <a:cubicBezTo>
                    <a:pt x="29270" y="19661"/>
                    <a:pt x="30840" y="18091"/>
                    <a:pt x="30840" y="16158"/>
                  </a:cubicBezTo>
                  <a:lnTo>
                    <a:pt x="30840" y="3508"/>
                  </a:lnTo>
                  <a:cubicBezTo>
                    <a:pt x="30840" y="1571"/>
                    <a:pt x="29270" y="0"/>
                    <a:pt x="27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1"/>
            <p:cNvSpPr/>
            <p:nvPr/>
          </p:nvSpPr>
          <p:spPr>
            <a:xfrm>
              <a:off x="7653942" y="1962399"/>
              <a:ext cx="693702" cy="569592"/>
            </a:xfrm>
            <a:custGeom>
              <a:rect b="b" l="l" r="r" t="t"/>
              <a:pathLst>
                <a:path extrusionOk="0" h="25788" w="31407">
                  <a:moveTo>
                    <a:pt x="27633" y="541"/>
                  </a:moveTo>
                  <a:cubicBezTo>
                    <a:pt x="29414" y="541"/>
                    <a:pt x="30864" y="1990"/>
                    <a:pt x="30864" y="3776"/>
                  </a:cubicBezTo>
                  <a:lnTo>
                    <a:pt x="30864" y="16426"/>
                  </a:lnTo>
                  <a:cubicBezTo>
                    <a:pt x="30864" y="18207"/>
                    <a:pt x="29414" y="19656"/>
                    <a:pt x="27633" y="19656"/>
                  </a:cubicBezTo>
                  <a:lnTo>
                    <a:pt x="10094" y="19656"/>
                  </a:lnTo>
                  <a:cubicBezTo>
                    <a:pt x="10018" y="19656"/>
                    <a:pt x="9950" y="19689"/>
                    <a:pt x="9898" y="19741"/>
                  </a:cubicBezTo>
                  <a:cubicBezTo>
                    <a:pt x="6451" y="23367"/>
                    <a:pt x="3076" y="24617"/>
                    <a:pt x="1387" y="25041"/>
                  </a:cubicBezTo>
                  <a:cubicBezTo>
                    <a:pt x="3128" y="23568"/>
                    <a:pt x="4278" y="21562"/>
                    <a:pt x="4965" y="20040"/>
                  </a:cubicBezTo>
                  <a:cubicBezTo>
                    <a:pt x="5001" y="19957"/>
                    <a:pt x="4993" y="19857"/>
                    <a:pt x="4945" y="19781"/>
                  </a:cubicBezTo>
                  <a:cubicBezTo>
                    <a:pt x="4893" y="19704"/>
                    <a:pt x="4809" y="19656"/>
                    <a:pt x="4718" y="19656"/>
                  </a:cubicBezTo>
                  <a:lnTo>
                    <a:pt x="3979" y="19656"/>
                  </a:lnTo>
                  <a:cubicBezTo>
                    <a:pt x="2197" y="19656"/>
                    <a:pt x="747" y="18207"/>
                    <a:pt x="747" y="16426"/>
                  </a:cubicBezTo>
                  <a:lnTo>
                    <a:pt x="747" y="3776"/>
                  </a:lnTo>
                  <a:cubicBezTo>
                    <a:pt x="747" y="1990"/>
                    <a:pt x="2197" y="541"/>
                    <a:pt x="3979" y="541"/>
                  </a:cubicBezTo>
                  <a:close/>
                  <a:moveTo>
                    <a:pt x="3979" y="1"/>
                  </a:moveTo>
                  <a:cubicBezTo>
                    <a:pt x="1898" y="1"/>
                    <a:pt x="204" y="1695"/>
                    <a:pt x="204" y="3776"/>
                  </a:cubicBezTo>
                  <a:lnTo>
                    <a:pt x="204" y="16426"/>
                  </a:lnTo>
                  <a:cubicBezTo>
                    <a:pt x="204" y="18506"/>
                    <a:pt x="1898" y="20200"/>
                    <a:pt x="3979" y="20200"/>
                  </a:cubicBezTo>
                  <a:lnTo>
                    <a:pt x="4294" y="20200"/>
                  </a:lnTo>
                  <a:cubicBezTo>
                    <a:pt x="3496" y="21870"/>
                    <a:pt x="2161" y="23983"/>
                    <a:pt x="148" y="25293"/>
                  </a:cubicBezTo>
                  <a:cubicBezTo>
                    <a:pt x="45" y="25360"/>
                    <a:pt x="1" y="25489"/>
                    <a:pt x="40" y="25605"/>
                  </a:cubicBezTo>
                  <a:cubicBezTo>
                    <a:pt x="76" y="25716"/>
                    <a:pt x="180" y="25788"/>
                    <a:pt x="296" y="25788"/>
                  </a:cubicBezTo>
                  <a:lnTo>
                    <a:pt x="316" y="25788"/>
                  </a:lnTo>
                  <a:cubicBezTo>
                    <a:pt x="512" y="25776"/>
                    <a:pt x="5225" y="25389"/>
                    <a:pt x="10210" y="20200"/>
                  </a:cubicBezTo>
                  <a:lnTo>
                    <a:pt x="27633" y="20200"/>
                  </a:lnTo>
                  <a:cubicBezTo>
                    <a:pt x="29714" y="20200"/>
                    <a:pt x="31407" y="18506"/>
                    <a:pt x="31407" y="16426"/>
                  </a:cubicBezTo>
                  <a:lnTo>
                    <a:pt x="31407" y="3776"/>
                  </a:lnTo>
                  <a:cubicBezTo>
                    <a:pt x="31407" y="1695"/>
                    <a:pt x="29714" y="1"/>
                    <a:pt x="27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1"/>
            <p:cNvSpPr/>
            <p:nvPr/>
          </p:nvSpPr>
          <p:spPr>
            <a:xfrm>
              <a:off x="7833558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2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2" y="3607"/>
                  </a:cubicBezTo>
                  <a:cubicBezTo>
                    <a:pt x="2801" y="3607"/>
                    <a:pt x="3608" y="2799"/>
                    <a:pt x="3608" y="1802"/>
                  </a:cubicBezTo>
                  <a:cubicBezTo>
                    <a:pt x="3608" y="807"/>
                    <a:pt x="2801" y="0"/>
                    <a:pt x="1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1"/>
            <p:cNvSpPr/>
            <p:nvPr/>
          </p:nvSpPr>
          <p:spPr>
            <a:xfrm>
              <a:off x="7827572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3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3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31" y="0"/>
                    <a:pt x="0" y="931"/>
                    <a:pt x="0" y="2074"/>
                  </a:cubicBezTo>
                  <a:cubicBezTo>
                    <a:pt x="0" y="3220"/>
                    <a:pt x="931" y="4146"/>
                    <a:pt x="2073" y="4146"/>
                  </a:cubicBezTo>
                  <a:cubicBezTo>
                    <a:pt x="3219" y="4146"/>
                    <a:pt x="4150" y="3220"/>
                    <a:pt x="4150" y="2074"/>
                  </a:cubicBezTo>
                  <a:cubicBezTo>
                    <a:pt x="4150" y="931"/>
                    <a:pt x="3219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1"/>
            <p:cNvSpPr/>
            <p:nvPr/>
          </p:nvSpPr>
          <p:spPr>
            <a:xfrm>
              <a:off x="7968976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6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6" y="3607"/>
                  </a:cubicBezTo>
                  <a:cubicBezTo>
                    <a:pt x="2801" y="3607"/>
                    <a:pt x="3607" y="2799"/>
                    <a:pt x="3607" y="1802"/>
                  </a:cubicBezTo>
                  <a:cubicBezTo>
                    <a:pt x="3607" y="807"/>
                    <a:pt x="2801" y="0"/>
                    <a:pt x="18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1"/>
            <p:cNvSpPr/>
            <p:nvPr/>
          </p:nvSpPr>
          <p:spPr>
            <a:xfrm>
              <a:off x="7962991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7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7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7" y="540"/>
                  </a:cubicBezTo>
                  <a:close/>
                  <a:moveTo>
                    <a:pt x="2077" y="0"/>
                  </a:moveTo>
                  <a:cubicBezTo>
                    <a:pt x="930" y="0"/>
                    <a:pt x="1" y="931"/>
                    <a:pt x="1" y="2074"/>
                  </a:cubicBezTo>
                  <a:cubicBezTo>
                    <a:pt x="1" y="3220"/>
                    <a:pt x="930" y="4146"/>
                    <a:pt x="2077" y="4146"/>
                  </a:cubicBezTo>
                  <a:cubicBezTo>
                    <a:pt x="3220" y="4146"/>
                    <a:pt x="4150" y="3220"/>
                    <a:pt x="4150" y="2074"/>
                  </a:cubicBezTo>
                  <a:cubicBezTo>
                    <a:pt x="4150" y="931"/>
                    <a:pt x="3220" y="0"/>
                    <a:pt x="20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1"/>
            <p:cNvSpPr/>
            <p:nvPr/>
          </p:nvSpPr>
          <p:spPr>
            <a:xfrm>
              <a:off x="8104417" y="2135697"/>
              <a:ext cx="79670" cy="79670"/>
            </a:xfrm>
            <a:custGeom>
              <a:rect b="b" l="l" r="r" t="t"/>
              <a:pathLst>
                <a:path extrusionOk="0" h="3607" w="3607">
                  <a:moveTo>
                    <a:pt x="1805" y="0"/>
                  </a:moveTo>
                  <a:cubicBezTo>
                    <a:pt x="806" y="0"/>
                    <a:pt x="0" y="807"/>
                    <a:pt x="0" y="1802"/>
                  </a:cubicBezTo>
                  <a:cubicBezTo>
                    <a:pt x="0" y="2799"/>
                    <a:pt x="806" y="3607"/>
                    <a:pt x="1805" y="3607"/>
                  </a:cubicBezTo>
                  <a:cubicBezTo>
                    <a:pt x="2800" y="3607"/>
                    <a:pt x="3606" y="2799"/>
                    <a:pt x="3606" y="1802"/>
                  </a:cubicBezTo>
                  <a:cubicBezTo>
                    <a:pt x="3606" y="807"/>
                    <a:pt x="2800" y="0"/>
                    <a:pt x="1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1"/>
            <p:cNvSpPr/>
            <p:nvPr/>
          </p:nvSpPr>
          <p:spPr>
            <a:xfrm>
              <a:off x="8098498" y="2129689"/>
              <a:ext cx="91597" cy="91597"/>
            </a:xfrm>
            <a:custGeom>
              <a:rect b="b" l="l" r="r" t="t"/>
              <a:pathLst>
                <a:path extrusionOk="0" h="4147" w="4147">
                  <a:moveTo>
                    <a:pt x="2073" y="540"/>
                  </a:moveTo>
                  <a:cubicBezTo>
                    <a:pt x="2916" y="540"/>
                    <a:pt x="3607" y="1231"/>
                    <a:pt x="3607" y="2074"/>
                  </a:cubicBezTo>
                  <a:cubicBezTo>
                    <a:pt x="3607" y="2920"/>
                    <a:pt x="2916" y="3607"/>
                    <a:pt x="2073" y="3607"/>
                  </a:cubicBezTo>
                  <a:cubicBezTo>
                    <a:pt x="1227" y="3607"/>
                    <a:pt x="539" y="2920"/>
                    <a:pt x="539" y="2074"/>
                  </a:cubicBezTo>
                  <a:cubicBezTo>
                    <a:pt x="539" y="1231"/>
                    <a:pt x="1227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27" y="0"/>
                    <a:pt x="1" y="931"/>
                    <a:pt x="1" y="2074"/>
                  </a:cubicBezTo>
                  <a:cubicBezTo>
                    <a:pt x="1" y="3220"/>
                    <a:pt x="927" y="4146"/>
                    <a:pt x="2073" y="4146"/>
                  </a:cubicBezTo>
                  <a:cubicBezTo>
                    <a:pt x="3216" y="4146"/>
                    <a:pt x="4147" y="3220"/>
                    <a:pt x="4147" y="2074"/>
                  </a:cubicBezTo>
                  <a:cubicBezTo>
                    <a:pt x="4147" y="931"/>
                    <a:pt x="3216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41"/>
          <p:cNvSpPr txBox="1"/>
          <p:nvPr/>
        </p:nvSpPr>
        <p:spPr>
          <a:xfrm>
            <a:off x="169625" y="1393100"/>
            <a:ext cx="4507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ro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ra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7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n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       </a:t>
            </a:r>
            <a:r>
              <a:rPr lang="en" sz="5700">
                <a:solidFill>
                  <a:srgbClr val="FFE598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n </a:t>
            </a:r>
            <a:r>
              <a:rPr lang="en" sz="5700">
                <a:solidFill>
                  <a:srgbClr val="FF00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C</a:t>
            </a:r>
            <a:r>
              <a:rPr lang="en" sz="5700">
                <a:solidFill>
                  <a:srgbClr val="00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 </a:t>
            </a:r>
            <a:endParaRPr sz="1300">
              <a:solidFill>
                <a:srgbClr val="00FFFF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362" name="Google Shape;362;p41"/>
          <p:cNvSpPr txBox="1"/>
          <p:nvPr/>
        </p:nvSpPr>
        <p:spPr>
          <a:xfrm>
            <a:off x="422825" y="485175"/>
            <a:ext cx="3879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8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a</a:t>
            </a:r>
            <a:r>
              <a:rPr lang="en" sz="58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</a:t>
            </a: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t</a:t>
            </a:r>
            <a:r>
              <a:rPr lang="en" sz="58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e</a:t>
            </a:r>
            <a:r>
              <a:rPr lang="en" sz="5800">
                <a:solidFill>
                  <a:srgbClr val="FFD966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</a:t>
            </a: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</a:t>
            </a:r>
            <a:endParaRPr>
              <a:solidFill>
                <a:srgbClr val="FFF2CC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363" name="Google Shape;363;p41"/>
          <p:cNvSpPr/>
          <p:nvPr/>
        </p:nvSpPr>
        <p:spPr>
          <a:xfrm flipH="1">
            <a:off x="39972" y="3001350"/>
            <a:ext cx="958203" cy="2118243"/>
          </a:xfrm>
          <a:custGeom>
            <a:rect b="b" l="l" r="r" t="t"/>
            <a:pathLst>
              <a:path extrusionOk="0" h="13931" w="7568">
                <a:moveTo>
                  <a:pt x="1116" y="1"/>
                </a:moveTo>
                <a:cubicBezTo>
                  <a:pt x="167" y="2383"/>
                  <a:pt x="0" y="5076"/>
                  <a:pt x="653" y="7555"/>
                </a:cubicBezTo>
                <a:cubicBezTo>
                  <a:pt x="690" y="7698"/>
                  <a:pt x="730" y="7838"/>
                  <a:pt x="770" y="7978"/>
                </a:cubicBezTo>
                <a:lnTo>
                  <a:pt x="3006" y="9268"/>
                </a:lnTo>
                <a:lnTo>
                  <a:pt x="1180" y="9118"/>
                </a:lnTo>
                <a:lnTo>
                  <a:pt x="1180" y="9118"/>
                </a:lnTo>
                <a:cubicBezTo>
                  <a:pt x="1956" y="10984"/>
                  <a:pt x="3195" y="12667"/>
                  <a:pt x="4768" y="13930"/>
                </a:cubicBezTo>
                <a:lnTo>
                  <a:pt x="7568" y="13930"/>
                </a:lnTo>
                <a:cubicBezTo>
                  <a:pt x="7301" y="9041"/>
                  <a:pt x="4842" y="3183"/>
                  <a:pt x="1116" y="1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1"/>
          <p:cNvSpPr txBox="1"/>
          <p:nvPr/>
        </p:nvSpPr>
        <p:spPr>
          <a:xfrm>
            <a:off x="1534975" y="3332588"/>
            <a:ext cx="3273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FFFF"/>
                </a:solidFill>
                <a:latin typeface="Spectral"/>
                <a:ea typeface="Spectral"/>
                <a:cs typeface="Spectral"/>
                <a:sym typeface="Spectral"/>
              </a:rPr>
              <a:t>| Day - 16 |</a:t>
            </a:r>
            <a:endParaRPr sz="39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350" y="2780763"/>
            <a:ext cx="6197024" cy="22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2"/>
          <p:cNvPicPr preferRelativeResize="0"/>
          <p:nvPr/>
        </p:nvPicPr>
        <p:blipFill rotWithShape="1">
          <a:blip r:embed="rId4">
            <a:alphaModFix/>
          </a:blip>
          <a:srcRect b="76003" l="0" r="0" t="0"/>
          <a:stretch/>
        </p:blipFill>
        <p:spPr>
          <a:xfrm rot="374063">
            <a:off x="398924" y="620799"/>
            <a:ext cx="6035203" cy="104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5074" y="152400"/>
            <a:ext cx="2848078" cy="250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63" y="1829625"/>
            <a:ext cx="220027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43"/>
          <p:cNvPicPr preferRelativeResize="0"/>
          <p:nvPr/>
        </p:nvPicPr>
        <p:blipFill rotWithShape="1">
          <a:blip r:embed="rId3">
            <a:alphaModFix/>
          </a:blip>
          <a:srcRect b="0" l="3781" r="0" t="0"/>
          <a:stretch/>
        </p:blipFill>
        <p:spPr>
          <a:xfrm>
            <a:off x="193425" y="534725"/>
            <a:ext cx="8798174" cy="42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-learning presentation by Slidesgo">
  <a:themeElements>
    <a:clrScheme name="Office">
      <a:dk1>
        <a:srgbClr val="434343"/>
      </a:dk1>
      <a:lt1>
        <a:srgbClr val="FFD966"/>
      </a:lt1>
      <a:dk2>
        <a:srgbClr val="FFE599"/>
      </a:dk2>
      <a:lt2>
        <a:srgbClr val="FFFFFF"/>
      </a:lt2>
      <a:accent1>
        <a:srgbClr val="434343"/>
      </a:accent1>
      <a:accent2>
        <a:srgbClr val="FFF2CC"/>
      </a:accent2>
      <a:accent3>
        <a:srgbClr val="FFE599"/>
      </a:accent3>
      <a:accent4>
        <a:srgbClr val="FFD966"/>
      </a:accent4>
      <a:accent5>
        <a:srgbClr val="F1C232"/>
      </a:accent5>
      <a:accent6>
        <a:srgbClr val="FFFFFF"/>
      </a:accent6>
      <a:hlink>
        <a:srgbClr val="FFD966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