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Oswald Regular"/>
      <p:regular r:id="rId12"/>
      <p:bold r:id="rId13"/>
    </p:embeddedFont>
    <p:embeddedFont>
      <p:font typeface="BenchNine"/>
      <p:regular r:id="rId14"/>
      <p:bold r:id="rId15"/>
    </p:embeddedFont>
    <p:embeddedFont>
      <p:font typeface="Spectral"/>
      <p:regular r:id="rId16"/>
      <p:bold r:id="rId17"/>
      <p:italic r:id="rId18"/>
      <p:boldItalic r:id="rId19"/>
    </p:embeddedFont>
    <p:embeddedFont>
      <p:font typeface="Advent Pro Light"/>
      <p:regular r:id="rId20"/>
      <p:bold r:id="rId21"/>
    </p:embeddedFont>
    <p:embeddedFont>
      <p:font typeface="Advent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Light-regular.fntdata"/><Relationship Id="rId22" Type="http://schemas.openxmlformats.org/officeDocument/2006/relationships/font" Target="fonts/AdventPro-regular.fntdata"/><Relationship Id="rId21" Type="http://schemas.openxmlformats.org/officeDocument/2006/relationships/font" Target="fonts/AdventProLight-bold.fntdata"/><Relationship Id="rId23" Type="http://schemas.openxmlformats.org/officeDocument/2006/relationships/font" Target="fonts/Advent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swaldRegular-bold.fntdata"/><Relationship Id="rId12" Type="http://schemas.openxmlformats.org/officeDocument/2006/relationships/font" Target="fonts/OswaldRegular-regular.fntdata"/><Relationship Id="rId15" Type="http://schemas.openxmlformats.org/officeDocument/2006/relationships/font" Target="fonts/BenchNine-bold.fntdata"/><Relationship Id="rId14" Type="http://schemas.openxmlformats.org/officeDocument/2006/relationships/font" Target="fonts/BenchNine-regular.fntdata"/><Relationship Id="rId17" Type="http://schemas.openxmlformats.org/officeDocument/2006/relationships/font" Target="fonts/Spectral-bold.fntdata"/><Relationship Id="rId16" Type="http://schemas.openxmlformats.org/officeDocument/2006/relationships/font" Target="fonts/Spectral-regular.fntdata"/><Relationship Id="rId19" Type="http://schemas.openxmlformats.org/officeDocument/2006/relationships/font" Target="fonts/Spectral-boldItalic.fntdata"/><Relationship Id="rId18" Type="http://schemas.openxmlformats.org/officeDocument/2006/relationships/font" Target="fonts/Spectral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c3d9bf047_0_630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c3d9bf047_0_630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5b5b02e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5b5b02e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5b5b02e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5b5b02e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5b5b02e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5b5b02e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9" name="Google Shape;69;p18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18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3" name="Google Shape;73;p18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4" name="Google Shape;74;p18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5" name="Google Shape;75;p18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18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78" name="Google Shape;78;p18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5" name="Google Shape;95;p22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7" name="Google Shape;97;p22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9" name="Google Shape;99;p22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1" name="Google Shape;111;p26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9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4" name="Google Shape;124;p30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5" name="Google Shape;125;p30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31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31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1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1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1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1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1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1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1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1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2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32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3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34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9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1" name="Google Shape;16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Subhadip 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72" name="Google Shape;172;p40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73" name="Google Shape;173;p40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0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0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0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0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0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0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0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0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0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0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0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0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0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0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0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0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0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0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0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0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0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0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0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0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0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0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0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0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0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0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0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0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0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0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0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0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0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0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0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0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0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0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0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0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0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0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0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0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0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0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0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0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0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0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0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0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0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0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0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0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0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0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40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59" name="Google Shape;359;p40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0" name="Google Shape;360;p40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- 19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2400"/>
            <a:ext cx="81199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0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498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