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  <p:sldMasterId id="214748371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Oswald Regular"/>
      <p:regular r:id="rId14"/>
      <p:bold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BenchNine"/>
      <p:regular r:id="rId20"/>
      <p:bold r:id="rId21"/>
    </p:embeddedFont>
    <p:embeddedFont>
      <p:font typeface="Spectral"/>
      <p:regular r:id="rId22"/>
      <p:bold r:id="rId23"/>
      <p:italic r:id="rId24"/>
      <p:boldItalic r:id="rId25"/>
    </p:embeddedFont>
    <p:embeddedFont>
      <p:font typeface="Advent Pro Light"/>
      <p:regular r:id="rId26"/>
      <p:bold r:id="rId27"/>
    </p:embeddedFont>
    <p:embeddedFont>
      <p:font typeface="Advent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nchNine-regular.fntdata"/><Relationship Id="rId22" Type="http://schemas.openxmlformats.org/officeDocument/2006/relationships/font" Target="fonts/Spectral-regular.fntdata"/><Relationship Id="rId21" Type="http://schemas.openxmlformats.org/officeDocument/2006/relationships/font" Target="fonts/BenchNine-bold.fntdata"/><Relationship Id="rId24" Type="http://schemas.openxmlformats.org/officeDocument/2006/relationships/font" Target="fonts/Spectral-italic.fntdata"/><Relationship Id="rId23" Type="http://schemas.openxmlformats.org/officeDocument/2006/relationships/font" Target="fonts/Spectral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AdventProLight-regular.fntdata"/><Relationship Id="rId25" Type="http://schemas.openxmlformats.org/officeDocument/2006/relationships/font" Target="fonts/Spectral-boldItalic.fntdata"/><Relationship Id="rId28" Type="http://schemas.openxmlformats.org/officeDocument/2006/relationships/font" Target="fonts/AdventPro-regular.fntdata"/><Relationship Id="rId27" Type="http://schemas.openxmlformats.org/officeDocument/2006/relationships/font" Target="fonts/AdventProLight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AdventPr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OswaldRegular-bold.fntdata"/><Relationship Id="rId14" Type="http://schemas.openxmlformats.org/officeDocument/2006/relationships/font" Target="fonts/OswaldRegular-regular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c53adc759_0_625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c53adc759_0_625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cf32a0af2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cf32a0af2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cf32a0af2f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cf32a0af2f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cf32a0af2f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cf32a0af2f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cf32a0af2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cf32a0af2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cf32a0af2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cf32a0af2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81" name="Google Shape;81;p19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8" name="Google Shape;98;p23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2" name="Google Shape;102;p23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4" name="Google Shape;114;p27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31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42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3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78" name="Google Shape;178;p43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4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81" name="Google Shape;181;p44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5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184" name="Google Shape;184;p45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6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7" name="Google Shape;187;p46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88" name="Google Shape;188;p46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9" name="Google Shape;189;p46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0" name="Google Shape;190;p46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1" name="Google Shape;191;p46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2" name="Google Shape;192;p46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3" name="Google Shape;193;p46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4" name="Google Shape;194;p46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95" name="Google Shape;195;p46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96" name="Google Shape;196;p46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7" name="Google Shape;197;p46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198" name="Google Shape;198;p46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7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1" name="Google Shape;201;p47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47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8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5" name="Google Shape;205;p48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9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49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49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49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1" name="Google Shape;211;p49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0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214" name="Google Shape;214;p50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15" name="Google Shape;215;p50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216" name="Google Shape;216;p50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17" name="Google Shape;217;p50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219" name="Google Shape;219;p50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1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2" name="Google Shape;222;p51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53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4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30" name="Google Shape;230;p54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231" name="Google Shape;231;p54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7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57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8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1" name="Google Shape;241;p58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2" name="Google Shape;242;p58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3" name="Google Shape;243;p58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4" name="Google Shape;244;p58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245" name="Google Shape;245;p58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59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59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0" name="Google Shape;250;p59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59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59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59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59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59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59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59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59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59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0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0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60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1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61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7" name="Google Shape;267;p61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2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62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1" name="Google Shape;271;p62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3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63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7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7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81" name="Google Shape;281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0.xml"/><Relationship Id="rId2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63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1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172" name="Google Shape;172;p41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gif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8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Subhadip 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292" name="Google Shape;292;p68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293" name="Google Shape;293;p68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8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8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8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8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68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68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8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8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8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68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68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68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68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68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68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8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8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8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8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68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68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68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68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68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68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68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8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8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8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8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8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8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68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68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8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68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68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8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8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8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8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8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8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8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8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68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68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8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8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8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8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68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68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8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8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8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8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8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8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8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8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8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8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8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8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8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8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68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68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8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8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8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8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8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8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8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8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8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8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8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8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8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8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8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8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8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8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8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8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8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8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8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8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8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8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8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8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8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8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68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68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68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68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397" name="Google Shape;397;p68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68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68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68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68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68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68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68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68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68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68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68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68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68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8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8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8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8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8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8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8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8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8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8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8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8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8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8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8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8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8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8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8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8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8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8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8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8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8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8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8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8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8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8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8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8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8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8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8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8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8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68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8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68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68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8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8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8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8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8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8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8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8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8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8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8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8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8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68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68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68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8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8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8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8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68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8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8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8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8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8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8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479" name="Google Shape;479;p68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480" name="Google Shape;480;p68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8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- 5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9"/>
          <p:cNvSpPr/>
          <p:nvPr/>
        </p:nvSpPr>
        <p:spPr>
          <a:xfrm>
            <a:off x="1485350" y="749300"/>
            <a:ext cx="1895700" cy="1798200"/>
          </a:xfrm>
          <a:prstGeom prst="sun">
            <a:avLst>
              <a:gd fmla="val 25000" name="adj"/>
            </a:avLst>
          </a:prstGeom>
          <a:solidFill>
            <a:srgbClr val="9EFF00">
              <a:alpha val="382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9"/>
          <p:cNvSpPr/>
          <p:nvPr/>
        </p:nvSpPr>
        <p:spPr>
          <a:xfrm>
            <a:off x="4878125" y="701000"/>
            <a:ext cx="2076600" cy="2197500"/>
          </a:xfrm>
          <a:prstGeom prst="donut">
            <a:avLst>
              <a:gd fmla="val 25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9"/>
          <p:cNvSpPr/>
          <p:nvPr/>
        </p:nvSpPr>
        <p:spPr>
          <a:xfrm rot="2915181">
            <a:off x="3052263" y="2568631"/>
            <a:ext cx="2499355" cy="2414945"/>
          </a:xfrm>
          <a:prstGeom prst="pie">
            <a:avLst>
              <a:gd fmla="val 0" name="adj1"/>
              <a:gd fmla="val 16200000" name="adj2"/>
            </a:avLst>
          </a:prstGeom>
          <a:solidFill>
            <a:srgbClr val="9BFFE2">
              <a:alpha val="419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9" name="Google Shape;48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12395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69"/>
          <p:cNvSpPr/>
          <p:nvPr/>
        </p:nvSpPr>
        <p:spPr>
          <a:xfrm flipH="1">
            <a:off x="3603750" y="2677350"/>
            <a:ext cx="2173200" cy="2197500"/>
          </a:xfrm>
          <a:prstGeom prst="chord">
            <a:avLst>
              <a:gd fmla="val 2700000" name="adj1"/>
              <a:gd fmla="val 16200000" name="adj2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9"/>
          <p:cNvSpPr txBox="1"/>
          <p:nvPr/>
        </p:nvSpPr>
        <p:spPr>
          <a:xfrm rot="891">
            <a:off x="3197131" y="3319032"/>
            <a:ext cx="2315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Trebuchet MS"/>
                <a:ea typeface="Trebuchet MS"/>
                <a:cs typeface="Trebuchet MS"/>
                <a:sym typeface="Trebuchet MS"/>
              </a:rPr>
              <a:t>I/O</a:t>
            </a:r>
            <a:endParaRPr sz="3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2" name="Google Shape;492;p69"/>
          <p:cNvSpPr txBox="1"/>
          <p:nvPr/>
        </p:nvSpPr>
        <p:spPr>
          <a:xfrm rot="338480">
            <a:off x="1847627" y="1391959"/>
            <a:ext cx="2172924" cy="6927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omic Sans MS"/>
                <a:ea typeface="Comic Sans MS"/>
                <a:cs typeface="Comic Sans MS"/>
                <a:sym typeface="Comic Sans MS"/>
              </a:rPr>
              <a:t>Streams</a:t>
            </a:r>
            <a:endParaRPr sz="3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3" name="Google Shape;493;p69"/>
          <p:cNvSpPr txBox="1"/>
          <p:nvPr/>
        </p:nvSpPr>
        <p:spPr>
          <a:xfrm rot="-444134">
            <a:off x="5273346" y="1368855"/>
            <a:ext cx="2514858" cy="6927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Montserrat"/>
                <a:ea typeface="Montserrat"/>
                <a:cs typeface="Montserrat"/>
                <a:sym typeface="Montserrat"/>
              </a:rPr>
              <a:t>Buffers</a:t>
            </a:r>
            <a:endParaRPr sz="3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4" name="Google Shape;494;p69"/>
          <p:cNvPicPr preferRelativeResize="0"/>
          <p:nvPr/>
        </p:nvPicPr>
        <p:blipFill rotWithShape="1">
          <a:blip r:embed="rId4">
            <a:alphaModFix/>
          </a:blip>
          <a:srcRect b="0" l="-5890" r="5890" t="0"/>
          <a:stretch/>
        </p:blipFill>
        <p:spPr>
          <a:xfrm>
            <a:off x="6476991" y="4029075"/>
            <a:ext cx="2667000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0"/>
          <p:cNvSpPr txBox="1"/>
          <p:nvPr/>
        </p:nvSpPr>
        <p:spPr>
          <a:xfrm rot="-431889">
            <a:off x="314544" y="636986"/>
            <a:ext cx="2798858" cy="692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Streams</a:t>
            </a:r>
            <a:endParaRPr sz="3300"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0" name="Google Shape;500;p70"/>
          <p:cNvPicPr preferRelativeResize="0"/>
          <p:nvPr/>
        </p:nvPicPr>
        <p:blipFill rotWithShape="1">
          <a:blip r:embed="rId3">
            <a:alphaModFix/>
          </a:blip>
          <a:srcRect b="19103" l="25413" r="22689" t="14028"/>
          <a:stretch/>
        </p:blipFill>
        <p:spPr>
          <a:xfrm>
            <a:off x="2688700" y="464350"/>
            <a:ext cx="630000" cy="608700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/O Streams (The Java™ Tutorials &gt; Essential Classes &gt; Basic I/O)" id="501" name="Google Shape;501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650" y="1594100"/>
            <a:ext cx="7488325" cy="25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2875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71"/>
          <p:cNvSpPr txBox="1"/>
          <p:nvPr/>
        </p:nvSpPr>
        <p:spPr>
          <a:xfrm rot="-431889">
            <a:off x="1000344" y="332186"/>
            <a:ext cx="2798858" cy="692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Buffer</a:t>
            </a:r>
            <a:r>
              <a:rPr lang="en" sz="3300">
                <a:solidFill>
                  <a:srgbClr val="CC4125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endParaRPr sz="3300">
              <a:solidFill>
                <a:srgbClr val="CC412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8" name="Google Shape;508;p71"/>
          <p:cNvPicPr preferRelativeResize="0"/>
          <p:nvPr/>
        </p:nvPicPr>
        <p:blipFill rotWithShape="1">
          <a:blip r:embed="rId4">
            <a:alphaModFix/>
          </a:blip>
          <a:srcRect b="19103" l="25413" r="22689" t="14028"/>
          <a:stretch/>
        </p:blipFill>
        <p:spPr>
          <a:xfrm>
            <a:off x="3298300" y="159550"/>
            <a:ext cx="630000" cy="608700"/>
          </a:xfrm>
          <a:prstGeom prst="flowChartConnector">
            <a:avLst/>
          </a:prstGeom>
          <a:noFill/>
          <a:ln cap="flat" cmpd="sng" w="38100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9" name="Google Shape;509;p71"/>
          <p:cNvSpPr txBox="1"/>
          <p:nvPr/>
        </p:nvSpPr>
        <p:spPr>
          <a:xfrm>
            <a:off x="5288625" y="261325"/>
            <a:ext cx="3380700" cy="6156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Input</a:t>
            </a:r>
            <a:endParaRPr sz="2800">
              <a:solidFill>
                <a:srgbClr val="FF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10" name="Google Shape;510;p71"/>
          <p:cNvPicPr preferRelativeResize="0"/>
          <p:nvPr/>
        </p:nvPicPr>
        <p:blipFill rotWithShape="1">
          <a:blip r:embed="rId5">
            <a:alphaModFix/>
          </a:blip>
          <a:srcRect b="5988" l="0" r="0" t="0"/>
          <a:stretch/>
        </p:blipFill>
        <p:spPr>
          <a:xfrm>
            <a:off x="1520500" y="1141750"/>
            <a:ext cx="7466526" cy="400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72"/>
          <p:cNvSpPr txBox="1"/>
          <p:nvPr/>
        </p:nvSpPr>
        <p:spPr>
          <a:xfrm>
            <a:off x="760900" y="647700"/>
            <a:ext cx="3380700" cy="6156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Output</a:t>
            </a:r>
            <a:endParaRPr sz="2800">
              <a:solidFill>
                <a:srgbClr val="FF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16" name="Google Shape;51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575" y="1415700"/>
            <a:ext cx="8606619" cy="35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725" y="559050"/>
            <a:ext cx="8207323" cy="45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73"/>
          <p:cNvSpPr txBox="1"/>
          <p:nvPr/>
        </p:nvSpPr>
        <p:spPr>
          <a:xfrm rot="-959583">
            <a:off x="373241" y="502614"/>
            <a:ext cx="3170722" cy="6619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Input </a:t>
            </a:r>
            <a:r>
              <a:rPr lang="en" sz="3100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/</a:t>
            </a:r>
            <a:r>
              <a:rPr lang="en" sz="31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10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Output</a:t>
            </a:r>
            <a:endParaRPr sz="31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23" name="Google Shape;52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2563" y="2229525"/>
            <a:ext cx="1571625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