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  <p:sldMasterId id="2147483713" r:id="rId5"/>
    <p:sldMasterId id="214748371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5143500" cx="9144000"/>
  <p:notesSz cx="6858000" cy="9144000"/>
  <p:embeddedFontLst>
    <p:embeddedFont>
      <p:font typeface="Oswald Regular"/>
      <p:regular r:id="rId12"/>
      <p:bold r:id="rId13"/>
    </p:embeddedFont>
    <p:embeddedFont>
      <p:font typeface="BenchNine"/>
      <p:regular r:id="rId14"/>
      <p:bold r:id="rId15"/>
    </p:embeddedFont>
    <p:embeddedFont>
      <p:font typeface="Spectral"/>
      <p:regular r:id="rId16"/>
      <p:bold r:id="rId17"/>
      <p:italic r:id="rId18"/>
      <p:boldItalic r:id="rId19"/>
    </p:embeddedFont>
    <p:embeddedFont>
      <p:font typeface="Advent Pro Light"/>
      <p:regular r:id="rId20"/>
      <p:bold r:id="rId21"/>
    </p:embeddedFont>
    <p:embeddedFont>
      <p:font typeface="Advent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Light-regular.fntdata"/><Relationship Id="rId22" Type="http://schemas.openxmlformats.org/officeDocument/2006/relationships/font" Target="fonts/AdventPro-regular.fntdata"/><Relationship Id="rId21" Type="http://schemas.openxmlformats.org/officeDocument/2006/relationships/font" Target="fonts/AdventProLight-bold.fntdata"/><Relationship Id="rId23" Type="http://schemas.openxmlformats.org/officeDocument/2006/relationships/font" Target="fonts/AdventPro-bold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OswaldRegular-bold.fntdata"/><Relationship Id="rId12" Type="http://schemas.openxmlformats.org/officeDocument/2006/relationships/font" Target="fonts/OswaldRegular-regular.fntdata"/><Relationship Id="rId15" Type="http://schemas.openxmlformats.org/officeDocument/2006/relationships/font" Target="fonts/BenchNine-bold.fntdata"/><Relationship Id="rId14" Type="http://schemas.openxmlformats.org/officeDocument/2006/relationships/font" Target="fonts/BenchNine-regular.fntdata"/><Relationship Id="rId17" Type="http://schemas.openxmlformats.org/officeDocument/2006/relationships/font" Target="fonts/Spectral-bold.fntdata"/><Relationship Id="rId16" Type="http://schemas.openxmlformats.org/officeDocument/2006/relationships/font" Target="fonts/Spectral-regular.fntdata"/><Relationship Id="rId19" Type="http://schemas.openxmlformats.org/officeDocument/2006/relationships/font" Target="fonts/Spectral-boldItalic.fntdata"/><Relationship Id="rId18" Type="http://schemas.openxmlformats.org/officeDocument/2006/relationships/font" Target="fonts/Spectral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f65278c4d_0_625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f65278c4d_0_625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cf65278c4d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cf65278c4d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cf65278c4d_1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cf65278c4d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720144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720144" y="1273211"/>
            <a:ext cx="7703700" cy="3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19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9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6" name="Google Shape;76;p19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7" name="Google Shape;77;p19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8" name="Google Shape;78;p19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19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81" name="Google Shape;81;p19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98" name="Google Shape;98;p23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0" name="Google Shape;100;p23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2" name="Google Shape;102;p23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114" name="Google Shape;114;p27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30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31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31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32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32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32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32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32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2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32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4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34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35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35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3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chemeClr val="l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0"/>
          <p:cNvSpPr txBox="1"/>
          <p:nvPr>
            <p:ph idx="1" type="body"/>
          </p:nvPr>
        </p:nvSpPr>
        <p:spPr>
          <a:xfrm>
            <a:off x="1369990" y="480631"/>
            <a:ext cx="7491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4" name="Google Shape;16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683" y="138830"/>
            <a:ext cx="608548" cy="6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82" y="254822"/>
            <a:ext cx="124097" cy="7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38089">
            <a:off x="813475" y="796855"/>
            <a:ext cx="391599" cy="43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38087">
            <a:off x="416055" y="1188289"/>
            <a:ext cx="272304" cy="30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25413">
            <a:off x="1527413" y="129889"/>
            <a:ext cx="155444" cy="9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" y="894656"/>
            <a:ext cx="124097" cy="7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42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3"/>
          <p:cNvSpPr txBox="1"/>
          <p:nvPr>
            <p:ph type="title"/>
          </p:nvPr>
        </p:nvSpPr>
        <p:spPr>
          <a:xfrm>
            <a:off x="720144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78" name="Google Shape;178;p43"/>
          <p:cNvSpPr txBox="1"/>
          <p:nvPr>
            <p:ph idx="1" type="body"/>
          </p:nvPr>
        </p:nvSpPr>
        <p:spPr>
          <a:xfrm>
            <a:off x="720144" y="1273211"/>
            <a:ext cx="7703700" cy="3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4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81" name="Google Shape;181;p44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5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184" name="Google Shape;184;p45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7" name="Google Shape;187;p46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8" name="Google Shape;188;p46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9" name="Google Shape;189;p46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0" name="Google Shape;190;p46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1" name="Google Shape;191;p46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2" name="Google Shape;192;p46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3" name="Google Shape;193;p46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4" name="Google Shape;194;p46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5" name="Google Shape;195;p46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6" name="Google Shape;196;p46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7" name="Google Shape;197;p46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198" name="Google Shape;198;p46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7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47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47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5" name="Google Shape;205;p48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9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Google Shape;208;p49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49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49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49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0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214" name="Google Shape;214;p50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215" name="Google Shape;215;p50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216" name="Google Shape;216;p50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217" name="Google Shape;217;p50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218" name="Google Shape;218;p50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219" name="Google Shape;219;p50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1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2" name="Google Shape;222;p51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2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3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53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4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30" name="Google Shape;230;p54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231" name="Google Shape;231;p54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chemeClr val="dk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5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chemeClr val="dk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7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57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8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1" name="Google Shape;241;p58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2" name="Google Shape;242;p58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3" name="Google Shape;243;p58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58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5" name="Google Shape;245;p58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9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8" name="Google Shape;248;p59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59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0" name="Google Shape;250;p59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59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59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59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59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59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59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7" name="Google Shape;257;p59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59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59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0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0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60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chemeClr val="dk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1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61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7" name="Google Shape;267;p61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2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62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62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chemeClr val="dk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3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p63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dk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chemeClr val="lt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7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7"/>
          <p:cNvSpPr txBox="1"/>
          <p:nvPr>
            <p:ph idx="1" type="body"/>
          </p:nvPr>
        </p:nvSpPr>
        <p:spPr>
          <a:xfrm>
            <a:off x="1369990" y="480631"/>
            <a:ext cx="7491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1" name="Google Shape;281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683" y="138830"/>
            <a:ext cx="608548" cy="6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82" y="254822"/>
            <a:ext cx="124097" cy="7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38089">
            <a:off x="813475" y="796855"/>
            <a:ext cx="391599" cy="43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38087">
            <a:off x="416055" y="1188289"/>
            <a:ext cx="272304" cy="30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25413">
            <a:off x="1527413" y="129889"/>
            <a:ext cx="155444" cy="9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" y="894656"/>
            <a:ext cx="124097" cy="7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63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72" name="Google Shape;172;p41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6.gif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8"/>
          <p:cNvSpPr txBox="1"/>
          <p:nvPr>
            <p:ph idx="1" type="subTitle"/>
          </p:nvPr>
        </p:nvSpPr>
        <p:spPr>
          <a:xfrm>
            <a:off x="2311150" y="4395700"/>
            <a:ext cx="23991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Spectral"/>
                <a:ea typeface="Spectral"/>
                <a:cs typeface="Spectral"/>
                <a:sym typeface="Spectral"/>
              </a:rPr>
              <a:t>presented by -  Subhadip Roy</a:t>
            </a:r>
            <a:endParaRPr i="1"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292" name="Google Shape;292;p68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293" name="Google Shape;293;p68"/>
            <p:cNvSpPr/>
            <p:nvPr/>
          </p:nvSpPr>
          <p:spPr>
            <a:xfrm>
              <a:off x="4432326" y="722981"/>
              <a:ext cx="4330674" cy="3369890"/>
            </a:xfrm>
            <a:custGeom>
              <a:rect b="b" l="l" r="r" t="t"/>
              <a:pathLst>
                <a:path extrusionOk="0" h="152570" w="196069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8"/>
            <p:cNvSpPr/>
            <p:nvPr/>
          </p:nvSpPr>
          <p:spPr>
            <a:xfrm>
              <a:off x="4999334" y="4230453"/>
              <a:ext cx="3231777" cy="646347"/>
            </a:xfrm>
            <a:custGeom>
              <a:rect b="b" l="l" r="r" t="t"/>
              <a:pathLst>
                <a:path extrusionOk="0" h="29263" w="146317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8"/>
            <p:cNvSpPr/>
            <p:nvPr/>
          </p:nvSpPr>
          <p:spPr>
            <a:xfrm>
              <a:off x="7093472" y="254770"/>
              <a:ext cx="1309148" cy="1428531"/>
            </a:xfrm>
            <a:custGeom>
              <a:rect b="b" l="l" r="r" t="t"/>
              <a:pathLst>
                <a:path extrusionOk="0" h="64676" w="59271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8"/>
            <p:cNvSpPr/>
            <p:nvPr/>
          </p:nvSpPr>
          <p:spPr>
            <a:xfrm>
              <a:off x="7087464" y="248872"/>
              <a:ext cx="1321142" cy="1440326"/>
            </a:xfrm>
            <a:custGeom>
              <a:rect b="b" l="l" r="r" t="t"/>
              <a:pathLst>
                <a:path extrusionOk="0" h="65210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8"/>
            <p:cNvSpPr/>
            <p:nvPr/>
          </p:nvSpPr>
          <p:spPr>
            <a:xfrm>
              <a:off x="7093472" y="254770"/>
              <a:ext cx="1309148" cy="147014"/>
            </a:xfrm>
            <a:custGeom>
              <a:rect b="b" l="l" r="r" t="t"/>
              <a:pathLst>
                <a:path extrusionOk="0" h="6656" w="59271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8"/>
            <p:cNvSpPr/>
            <p:nvPr/>
          </p:nvSpPr>
          <p:spPr>
            <a:xfrm>
              <a:off x="7087464" y="248872"/>
              <a:ext cx="1321142" cy="158897"/>
            </a:xfrm>
            <a:custGeom>
              <a:rect b="b" l="l" r="r" t="t"/>
              <a:pathLst>
                <a:path extrusionOk="0" h="7194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8"/>
            <p:cNvSpPr/>
            <p:nvPr/>
          </p:nvSpPr>
          <p:spPr>
            <a:xfrm>
              <a:off x="71589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8"/>
            <p:cNvSpPr/>
            <p:nvPr/>
          </p:nvSpPr>
          <p:spPr>
            <a:xfrm>
              <a:off x="71589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8"/>
            <p:cNvSpPr/>
            <p:nvPr/>
          </p:nvSpPr>
          <p:spPr>
            <a:xfrm>
              <a:off x="71589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8"/>
            <p:cNvSpPr/>
            <p:nvPr/>
          </p:nvSpPr>
          <p:spPr>
            <a:xfrm>
              <a:off x="71589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8"/>
            <p:cNvSpPr/>
            <p:nvPr/>
          </p:nvSpPr>
          <p:spPr>
            <a:xfrm>
              <a:off x="71589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8"/>
            <p:cNvSpPr/>
            <p:nvPr/>
          </p:nvSpPr>
          <p:spPr>
            <a:xfrm>
              <a:off x="71589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8"/>
            <p:cNvSpPr/>
            <p:nvPr/>
          </p:nvSpPr>
          <p:spPr>
            <a:xfrm>
              <a:off x="71589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8"/>
            <p:cNvSpPr/>
            <p:nvPr/>
          </p:nvSpPr>
          <p:spPr>
            <a:xfrm>
              <a:off x="71589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8"/>
            <p:cNvSpPr/>
            <p:nvPr/>
          </p:nvSpPr>
          <p:spPr>
            <a:xfrm>
              <a:off x="71589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8"/>
            <p:cNvSpPr/>
            <p:nvPr/>
          </p:nvSpPr>
          <p:spPr>
            <a:xfrm>
              <a:off x="77783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8"/>
            <p:cNvSpPr/>
            <p:nvPr/>
          </p:nvSpPr>
          <p:spPr>
            <a:xfrm>
              <a:off x="77783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8"/>
            <p:cNvSpPr/>
            <p:nvPr/>
          </p:nvSpPr>
          <p:spPr>
            <a:xfrm>
              <a:off x="77783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8"/>
            <p:cNvSpPr/>
            <p:nvPr/>
          </p:nvSpPr>
          <p:spPr>
            <a:xfrm>
              <a:off x="77783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8"/>
            <p:cNvSpPr/>
            <p:nvPr/>
          </p:nvSpPr>
          <p:spPr>
            <a:xfrm>
              <a:off x="77783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8"/>
            <p:cNvSpPr/>
            <p:nvPr/>
          </p:nvSpPr>
          <p:spPr>
            <a:xfrm>
              <a:off x="77783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68"/>
            <p:cNvSpPr/>
            <p:nvPr/>
          </p:nvSpPr>
          <p:spPr>
            <a:xfrm>
              <a:off x="77783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68"/>
            <p:cNvSpPr/>
            <p:nvPr/>
          </p:nvSpPr>
          <p:spPr>
            <a:xfrm>
              <a:off x="77783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8"/>
            <p:cNvSpPr/>
            <p:nvPr/>
          </p:nvSpPr>
          <p:spPr>
            <a:xfrm>
              <a:off x="77783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8"/>
            <p:cNvSpPr/>
            <p:nvPr/>
          </p:nvSpPr>
          <p:spPr>
            <a:xfrm>
              <a:off x="7153108" y="522006"/>
              <a:ext cx="432650" cy="304476"/>
            </a:xfrm>
            <a:custGeom>
              <a:rect b="b" l="l" r="r" t="t"/>
              <a:pathLst>
                <a:path extrusionOk="0" h="13785" w="19588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68"/>
            <p:cNvSpPr/>
            <p:nvPr/>
          </p:nvSpPr>
          <p:spPr>
            <a:xfrm>
              <a:off x="7772685" y="454154"/>
              <a:ext cx="542138" cy="490033"/>
            </a:xfrm>
            <a:custGeom>
              <a:rect b="b" l="l" r="r" t="t"/>
              <a:pathLst>
                <a:path extrusionOk="0" h="22186" w="24545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68"/>
            <p:cNvSpPr/>
            <p:nvPr/>
          </p:nvSpPr>
          <p:spPr>
            <a:xfrm>
              <a:off x="7760780" y="442248"/>
              <a:ext cx="565970" cy="513822"/>
            </a:xfrm>
            <a:custGeom>
              <a:rect b="b" l="l" r="r" t="t"/>
              <a:pathLst>
                <a:path extrusionOk="0" h="23263" w="25624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68"/>
            <p:cNvSpPr/>
            <p:nvPr/>
          </p:nvSpPr>
          <p:spPr>
            <a:xfrm>
              <a:off x="7772685" y="658927"/>
              <a:ext cx="542138" cy="285260"/>
            </a:xfrm>
            <a:custGeom>
              <a:rect b="b" l="l" r="r" t="t"/>
              <a:pathLst>
                <a:path extrusionOk="0" h="12915" w="24545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68"/>
            <p:cNvSpPr/>
            <p:nvPr/>
          </p:nvSpPr>
          <p:spPr>
            <a:xfrm>
              <a:off x="7766787" y="653007"/>
              <a:ext cx="554065" cy="297077"/>
            </a:xfrm>
            <a:custGeom>
              <a:rect b="b" l="l" r="r" t="t"/>
              <a:pathLst>
                <a:path extrusionOk="0" h="13450" w="25085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68"/>
            <p:cNvSpPr/>
            <p:nvPr/>
          </p:nvSpPr>
          <p:spPr>
            <a:xfrm>
              <a:off x="7831084" y="505419"/>
              <a:ext cx="121680" cy="121768"/>
            </a:xfrm>
            <a:custGeom>
              <a:rect b="b" l="l" r="r" t="t"/>
              <a:pathLst>
                <a:path extrusionOk="0" h="5513" w="5509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68"/>
            <p:cNvSpPr/>
            <p:nvPr/>
          </p:nvSpPr>
          <p:spPr>
            <a:xfrm>
              <a:off x="7825098" y="499521"/>
              <a:ext cx="133674" cy="133651"/>
            </a:xfrm>
            <a:custGeom>
              <a:rect b="b" l="l" r="r" t="t"/>
              <a:pathLst>
                <a:path extrusionOk="0" h="6051" w="6052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68"/>
            <p:cNvSpPr/>
            <p:nvPr/>
          </p:nvSpPr>
          <p:spPr>
            <a:xfrm>
              <a:off x="7132898" y="297730"/>
              <a:ext cx="1206640" cy="46605"/>
            </a:xfrm>
            <a:custGeom>
              <a:rect b="b" l="l" r="r" t="t"/>
              <a:pathLst>
                <a:path extrusionOk="0" h="2110" w="5463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8"/>
            <p:cNvSpPr/>
            <p:nvPr/>
          </p:nvSpPr>
          <p:spPr>
            <a:xfrm>
              <a:off x="7126891" y="291833"/>
              <a:ext cx="1218567" cy="58510"/>
            </a:xfrm>
            <a:custGeom>
              <a:rect b="b" l="l" r="r" t="t"/>
              <a:pathLst>
                <a:path extrusionOk="0" h="2649" w="5517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68"/>
            <p:cNvSpPr/>
            <p:nvPr/>
          </p:nvSpPr>
          <p:spPr>
            <a:xfrm>
              <a:off x="5314810" y="424247"/>
              <a:ext cx="1014037" cy="673337"/>
            </a:xfrm>
            <a:custGeom>
              <a:rect b="b" l="l" r="r" t="t"/>
              <a:pathLst>
                <a:path extrusionOk="0" h="30485" w="4591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68"/>
            <p:cNvSpPr/>
            <p:nvPr/>
          </p:nvSpPr>
          <p:spPr>
            <a:xfrm>
              <a:off x="5308913" y="418239"/>
              <a:ext cx="1025942" cy="685353"/>
            </a:xfrm>
            <a:custGeom>
              <a:rect b="b" l="l" r="r" t="t"/>
              <a:pathLst>
                <a:path extrusionOk="0" h="31029" w="46449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8"/>
            <p:cNvSpPr/>
            <p:nvPr/>
          </p:nvSpPr>
          <p:spPr>
            <a:xfrm>
              <a:off x="5314810" y="1001659"/>
              <a:ext cx="1014037" cy="95926"/>
            </a:xfrm>
            <a:custGeom>
              <a:rect b="b" l="l" r="r" t="t"/>
              <a:pathLst>
                <a:path extrusionOk="0" h="4343" w="4591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8"/>
            <p:cNvSpPr/>
            <p:nvPr/>
          </p:nvSpPr>
          <p:spPr>
            <a:xfrm>
              <a:off x="5308913" y="995761"/>
              <a:ext cx="1025942" cy="107831"/>
            </a:xfrm>
            <a:custGeom>
              <a:rect b="b" l="l" r="r" t="t"/>
              <a:pathLst>
                <a:path extrusionOk="0" h="4882" w="46449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68"/>
            <p:cNvSpPr/>
            <p:nvPr/>
          </p:nvSpPr>
          <p:spPr>
            <a:xfrm>
              <a:off x="5361304" y="1034481"/>
              <a:ext cx="921159" cy="30392"/>
            </a:xfrm>
            <a:custGeom>
              <a:rect b="b" l="l" r="r" t="t"/>
              <a:pathLst>
                <a:path extrusionOk="0" h="1376" w="41705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8"/>
            <p:cNvSpPr/>
            <p:nvPr/>
          </p:nvSpPr>
          <p:spPr>
            <a:xfrm>
              <a:off x="5355296" y="1028495"/>
              <a:ext cx="933153" cy="42364"/>
            </a:xfrm>
            <a:custGeom>
              <a:rect b="b" l="l" r="r" t="t"/>
              <a:pathLst>
                <a:path extrusionOk="0" h="1918" w="42248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8"/>
            <p:cNvSpPr/>
            <p:nvPr/>
          </p:nvSpPr>
          <p:spPr>
            <a:xfrm>
              <a:off x="5681816" y="590036"/>
              <a:ext cx="280114" cy="280114"/>
            </a:xfrm>
            <a:custGeom>
              <a:rect b="b" l="l" r="r" t="t"/>
              <a:pathLst>
                <a:path extrusionOk="0" h="12682" w="12682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8"/>
            <p:cNvSpPr/>
            <p:nvPr/>
          </p:nvSpPr>
          <p:spPr>
            <a:xfrm>
              <a:off x="5675808" y="584006"/>
              <a:ext cx="292151" cy="292063"/>
            </a:xfrm>
            <a:custGeom>
              <a:rect b="b" l="l" r="r" t="t"/>
              <a:pathLst>
                <a:path extrusionOk="0" h="13223" w="13227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8"/>
            <p:cNvSpPr/>
            <p:nvPr/>
          </p:nvSpPr>
          <p:spPr>
            <a:xfrm>
              <a:off x="5758658" y="642781"/>
              <a:ext cx="151145" cy="174535"/>
            </a:xfrm>
            <a:custGeom>
              <a:rect b="b" l="l" r="r" t="t"/>
              <a:pathLst>
                <a:path extrusionOk="0" h="7902" w="6843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8"/>
            <p:cNvSpPr/>
            <p:nvPr/>
          </p:nvSpPr>
          <p:spPr>
            <a:xfrm>
              <a:off x="5752650" y="636883"/>
              <a:ext cx="163138" cy="186419"/>
            </a:xfrm>
            <a:custGeom>
              <a:rect b="b" l="l" r="r" t="t"/>
              <a:pathLst>
                <a:path extrusionOk="0" h="8440" w="7386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8"/>
            <p:cNvSpPr/>
            <p:nvPr/>
          </p:nvSpPr>
          <p:spPr>
            <a:xfrm>
              <a:off x="4894065" y="1342910"/>
              <a:ext cx="1029852" cy="434262"/>
            </a:xfrm>
            <a:custGeom>
              <a:rect b="b" l="l" r="r" t="t"/>
              <a:pathLst>
                <a:path extrusionOk="0" h="19661" w="46626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8"/>
            <p:cNvSpPr/>
            <p:nvPr/>
          </p:nvSpPr>
          <p:spPr>
            <a:xfrm>
              <a:off x="4888168" y="1336925"/>
              <a:ext cx="1041757" cy="446256"/>
            </a:xfrm>
            <a:custGeom>
              <a:rect b="b" l="l" r="r" t="t"/>
              <a:pathLst>
                <a:path extrusionOk="0" h="20204" w="47165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8"/>
            <p:cNvSpPr/>
            <p:nvPr/>
          </p:nvSpPr>
          <p:spPr>
            <a:xfrm>
              <a:off x="4967904" y="1402127"/>
              <a:ext cx="190328" cy="115937"/>
            </a:xfrm>
            <a:custGeom>
              <a:rect b="b" l="l" r="r" t="t"/>
              <a:pathLst>
                <a:path extrusionOk="0" h="5249" w="8617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8"/>
            <p:cNvSpPr/>
            <p:nvPr/>
          </p:nvSpPr>
          <p:spPr>
            <a:xfrm>
              <a:off x="5211683" y="1484602"/>
              <a:ext cx="597997" cy="11927"/>
            </a:xfrm>
            <a:custGeom>
              <a:rect b="b" l="l" r="r" t="t"/>
              <a:pathLst>
                <a:path extrusionOk="0" h="540" w="27074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8"/>
            <p:cNvSpPr/>
            <p:nvPr/>
          </p:nvSpPr>
          <p:spPr>
            <a:xfrm>
              <a:off x="5211683" y="1534895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8"/>
            <p:cNvSpPr/>
            <p:nvPr/>
          </p:nvSpPr>
          <p:spPr>
            <a:xfrm>
              <a:off x="5211683" y="1585277"/>
              <a:ext cx="597997" cy="11905"/>
            </a:xfrm>
            <a:custGeom>
              <a:rect b="b" l="l" r="r" t="t"/>
              <a:pathLst>
                <a:path extrusionOk="0" h="539" w="27074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8"/>
            <p:cNvSpPr/>
            <p:nvPr/>
          </p:nvSpPr>
          <p:spPr>
            <a:xfrm>
              <a:off x="5211683" y="1635548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8"/>
            <p:cNvSpPr/>
            <p:nvPr/>
          </p:nvSpPr>
          <p:spPr>
            <a:xfrm>
              <a:off x="6993769" y="2138767"/>
              <a:ext cx="370385" cy="619091"/>
            </a:xfrm>
            <a:custGeom>
              <a:rect b="b" l="l" r="r" t="t"/>
              <a:pathLst>
                <a:path extrusionOk="0" h="28029" w="16769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8"/>
            <p:cNvSpPr/>
            <p:nvPr/>
          </p:nvSpPr>
          <p:spPr>
            <a:xfrm>
              <a:off x="6987607" y="2132826"/>
              <a:ext cx="385206" cy="631018"/>
            </a:xfrm>
            <a:custGeom>
              <a:rect b="b" l="l" r="r" t="t"/>
              <a:pathLst>
                <a:path extrusionOk="0" h="28569" w="1744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8"/>
            <p:cNvSpPr/>
            <p:nvPr/>
          </p:nvSpPr>
          <p:spPr>
            <a:xfrm>
              <a:off x="7108006" y="2147602"/>
              <a:ext cx="251643" cy="578052"/>
            </a:xfrm>
            <a:custGeom>
              <a:rect b="b" l="l" r="r" t="t"/>
              <a:pathLst>
                <a:path extrusionOk="0" h="26171" w="11393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8"/>
            <p:cNvSpPr/>
            <p:nvPr/>
          </p:nvSpPr>
          <p:spPr>
            <a:xfrm>
              <a:off x="6035856" y="2171678"/>
              <a:ext cx="247380" cy="586357"/>
            </a:xfrm>
            <a:custGeom>
              <a:rect b="b" l="l" r="r" t="t"/>
              <a:pathLst>
                <a:path extrusionOk="0" h="26547" w="1120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8"/>
            <p:cNvSpPr/>
            <p:nvPr/>
          </p:nvSpPr>
          <p:spPr>
            <a:xfrm>
              <a:off x="6030467" y="2165692"/>
              <a:ext cx="259131" cy="598240"/>
            </a:xfrm>
            <a:custGeom>
              <a:rect b="b" l="l" r="r" t="t"/>
              <a:pathLst>
                <a:path extrusionOk="0" h="27085" w="11732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8"/>
            <p:cNvSpPr/>
            <p:nvPr/>
          </p:nvSpPr>
          <p:spPr>
            <a:xfrm>
              <a:off x="6043167" y="2180049"/>
              <a:ext cx="183105" cy="567295"/>
            </a:xfrm>
            <a:custGeom>
              <a:rect b="b" l="l" r="r" t="t"/>
              <a:pathLst>
                <a:path extrusionOk="0" h="25684" w="829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8"/>
            <p:cNvSpPr/>
            <p:nvPr/>
          </p:nvSpPr>
          <p:spPr>
            <a:xfrm>
              <a:off x="6067331" y="1803214"/>
              <a:ext cx="1190936" cy="684403"/>
            </a:xfrm>
            <a:custGeom>
              <a:rect b="b" l="l" r="r" t="t"/>
              <a:pathLst>
                <a:path extrusionOk="0" h="30986" w="53919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8"/>
            <p:cNvSpPr/>
            <p:nvPr/>
          </p:nvSpPr>
          <p:spPr>
            <a:xfrm>
              <a:off x="6060904" y="1797383"/>
              <a:ext cx="1204166" cy="696242"/>
            </a:xfrm>
            <a:custGeom>
              <a:rect b="b" l="l" r="r" t="t"/>
              <a:pathLst>
                <a:path extrusionOk="0" h="31522" w="54518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8"/>
            <p:cNvSpPr/>
            <p:nvPr/>
          </p:nvSpPr>
          <p:spPr>
            <a:xfrm>
              <a:off x="6310205" y="1904176"/>
              <a:ext cx="8857" cy="369170"/>
            </a:xfrm>
            <a:custGeom>
              <a:rect b="b" l="l" r="r" t="t"/>
              <a:pathLst>
                <a:path extrusionOk="0" h="16714" w="401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8"/>
            <p:cNvSpPr/>
            <p:nvPr/>
          </p:nvSpPr>
          <p:spPr>
            <a:xfrm>
              <a:off x="6338720" y="1937064"/>
              <a:ext cx="53651" cy="281925"/>
            </a:xfrm>
            <a:custGeom>
              <a:rect b="b" l="l" r="r" t="t"/>
              <a:pathLst>
                <a:path extrusionOk="0" h="12764" w="2429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8"/>
            <p:cNvSpPr/>
            <p:nvPr/>
          </p:nvSpPr>
          <p:spPr>
            <a:xfrm>
              <a:off x="6392790" y="2227294"/>
              <a:ext cx="36820" cy="76025"/>
            </a:xfrm>
            <a:custGeom>
              <a:rect b="b" l="l" r="r" t="t"/>
              <a:pathLst>
                <a:path extrusionOk="0" h="3442" w="1667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8"/>
            <p:cNvSpPr/>
            <p:nvPr/>
          </p:nvSpPr>
          <p:spPr>
            <a:xfrm>
              <a:off x="6361470" y="1917031"/>
              <a:ext cx="63833" cy="194768"/>
            </a:xfrm>
            <a:custGeom>
              <a:rect b="b" l="l" r="r" t="t"/>
              <a:pathLst>
                <a:path extrusionOk="0" h="8818" w="289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8"/>
            <p:cNvSpPr/>
            <p:nvPr/>
          </p:nvSpPr>
          <p:spPr>
            <a:xfrm>
              <a:off x="6913128" y="1948483"/>
              <a:ext cx="71144" cy="209014"/>
            </a:xfrm>
            <a:custGeom>
              <a:rect b="b" l="l" r="r" t="t"/>
              <a:pathLst>
                <a:path extrusionOk="0" h="9463" w="3221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8"/>
            <p:cNvSpPr/>
            <p:nvPr/>
          </p:nvSpPr>
          <p:spPr>
            <a:xfrm>
              <a:off x="7032224" y="1982807"/>
              <a:ext cx="7443" cy="289125"/>
            </a:xfrm>
            <a:custGeom>
              <a:rect b="b" l="l" r="r" t="t"/>
              <a:pathLst>
                <a:path extrusionOk="0" h="13090" w="337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8"/>
            <p:cNvSpPr/>
            <p:nvPr/>
          </p:nvSpPr>
          <p:spPr>
            <a:xfrm>
              <a:off x="6928920" y="1988506"/>
              <a:ext cx="95219" cy="279098"/>
            </a:xfrm>
            <a:custGeom>
              <a:rect b="b" l="l" r="r" t="t"/>
              <a:pathLst>
                <a:path extrusionOk="0" h="12636" w="4311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8"/>
            <p:cNvSpPr/>
            <p:nvPr/>
          </p:nvSpPr>
          <p:spPr>
            <a:xfrm>
              <a:off x="6937468" y="2225880"/>
              <a:ext cx="55440" cy="88924"/>
            </a:xfrm>
            <a:custGeom>
              <a:rect b="b" l="l" r="r" t="t"/>
              <a:pathLst>
                <a:path extrusionOk="0" h="4026" w="251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8"/>
            <p:cNvSpPr/>
            <p:nvPr/>
          </p:nvSpPr>
          <p:spPr>
            <a:xfrm>
              <a:off x="6527325" y="1848383"/>
              <a:ext cx="250671" cy="256635"/>
            </a:xfrm>
            <a:custGeom>
              <a:rect b="b" l="l" r="r" t="t"/>
              <a:pathLst>
                <a:path extrusionOk="0" h="11619" w="11349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8"/>
            <p:cNvSpPr/>
            <p:nvPr/>
          </p:nvSpPr>
          <p:spPr>
            <a:xfrm>
              <a:off x="6358997" y="1564205"/>
              <a:ext cx="96721" cy="115076"/>
            </a:xfrm>
            <a:custGeom>
              <a:rect b="b" l="l" r="r" t="t"/>
              <a:pathLst>
                <a:path extrusionOk="0" h="5210" w="4379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68"/>
            <p:cNvSpPr/>
            <p:nvPr/>
          </p:nvSpPr>
          <p:spPr>
            <a:xfrm>
              <a:off x="6367566" y="1558241"/>
              <a:ext cx="94071" cy="127003"/>
            </a:xfrm>
            <a:custGeom>
              <a:rect b="b" l="l" r="r" t="t"/>
              <a:pathLst>
                <a:path extrusionOk="0" h="5750" w="4259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68"/>
            <p:cNvSpPr/>
            <p:nvPr/>
          </p:nvSpPr>
          <p:spPr>
            <a:xfrm>
              <a:off x="6835115" y="1564205"/>
              <a:ext cx="96743" cy="115076"/>
            </a:xfrm>
            <a:custGeom>
              <a:rect b="b" l="l" r="r" t="t"/>
              <a:pathLst>
                <a:path extrusionOk="0" h="5210" w="438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68"/>
            <p:cNvSpPr/>
            <p:nvPr/>
          </p:nvSpPr>
          <p:spPr>
            <a:xfrm>
              <a:off x="6829239" y="1558241"/>
              <a:ext cx="93960" cy="127003"/>
            </a:xfrm>
            <a:custGeom>
              <a:rect b="b" l="l" r="r" t="t"/>
              <a:pathLst>
                <a:path extrusionOk="0" h="5750" w="4254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8"/>
            <p:cNvSpPr/>
            <p:nvPr/>
          </p:nvSpPr>
          <p:spPr>
            <a:xfrm>
              <a:off x="6557696" y="1819934"/>
              <a:ext cx="178732" cy="231742"/>
            </a:xfrm>
            <a:custGeom>
              <a:rect b="b" l="l" r="r" t="t"/>
              <a:pathLst>
                <a:path extrusionOk="0" h="10492" w="8092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8"/>
            <p:cNvSpPr/>
            <p:nvPr/>
          </p:nvSpPr>
          <p:spPr>
            <a:xfrm>
              <a:off x="6551334" y="1813993"/>
              <a:ext cx="191211" cy="243713"/>
            </a:xfrm>
            <a:custGeom>
              <a:rect b="b" l="l" r="r" t="t"/>
              <a:pathLst>
                <a:path extrusionOk="0" h="11034" w="8657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8"/>
            <p:cNvSpPr/>
            <p:nvPr/>
          </p:nvSpPr>
          <p:spPr>
            <a:xfrm>
              <a:off x="6406109" y="1294605"/>
              <a:ext cx="467614" cy="614982"/>
            </a:xfrm>
            <a:custGeom>
              <a:rect b="b" l="l" r="r" t="t"/>
              <a:pathLst>
                <a:path extrusionOk="0" h="27843" w="21171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8"/>
            <p:cNvSpPr/>
            <p:nvPr/>
          </p:nvSpPr>
          <p:spPr>
            <a:xfrm>
              <a:off x="6407651" y="1288921"/>
              <a:ext cx="463022" cy="466746"/>
            </a:xfrm>
            <a:custGeom>
              <a:rect b="b" l="l" r="r" t="t"/>
              <a:pathLst>
                <a:path extrusionOk="0" h="209538" w="207866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8"/>
            <p:cNvSpPr/>
            <p:nvPr/>
          </p:nvSpPr>
          <p:spPr>
            <a:xfrm>
              <a:off x="6401537" y="1288973"/>
              <a:ext cx="479409" cy="626622"/>
            </a:xfrm>
            <a:custGeom>
              <a:rect b="b" l="l" r="r" t="t"/>
              <a:pathLst>
                <a:path extrusionOk="0" h="28370" w="21705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8"/>
            <p:cNvSpPr/>
            <p:nvPr/>
          </p:nvSpPr>
          <p:spPr>
            <a:xfrm>
              <a:off x="6628177" y="1672456"/>
              <a:ext cx="50315" cy="136655"/>
            </a:xfrm>
            <a:custGeom>
              <a:rect b="b" l="l" r="r" t="t"/>
              <a:pathLst>
                <a:path extrusionOk="0" h="6187" w="2278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8"/>
            <p:cNvSpPr/>
            <p:nvPr/>
          </p:nvSpPr>
          <p:spPr>
            <a:xfrm>
              <a:off x="6522400" y="1695339"/>
              <a:ext cx="70702" cy="21845"/>
            </a:xfrm>
            <a:custGeom>
              <a:rect b="b" l="l" r="r" t="t"/>
              <a:pathLst>
                <a:path extrusionOk="0" h="989" w="3201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8"/>
            <p:cNvSpPr/>
            <p:nvPr/>
          </p:nvSpPr>
          <p:spPr>
            <a:xfrm>
              <a:off x="6703959" y="1695339"/>
              <a:ext cx="70790" cy="21845"/>
            </a:xfrm>
            <a:custGeom>
              <a:rect b="b" l="l" r="r" t="t"/>
              <a:pathLst>
                <a:path extrusionOk="0" h="989" w="3205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8"/>
            <p:cNvSpPr/>
            <p:nvPr/>
          </p:nvSpPr>
          <p:spPr>
            <a:xfrm>
              <a:off x="6496381" y="1603079"/>
              <a:ext cx="130758" cy="56036"/>
            </a:xfrm>
            <a:custGeom>
              <a:rect b="b" l="l" r="r" t="t"/>
              <a:pathLst>
                <a:path extrusionOk="0" h="2537" w="592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8"/>
            <p:cNvSpPr/>
            <p:nvPr/>
          </p:nvSpPr>
          <p:spPr>
            <a:xfrm>
              <a:off x="6688520" y="1599545"/>
              <a:ext cx="117969" cy="51287"/>
            </a:xfrm>
            <a:custGeom>
              <a:rect b="b" l="l" r="r" t="t"/>
              <a:pathLst>
                <a:path extrusionOk="0" h="2322" w="5341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8"/>
            <p:cNvSpPr/>
            <p:nvPr/>
          </p:nvSpPr>
          <p:spPr>
            <a:xfrm>
              <a:off x="6443084" y="1648182"/>
              <a:ext cx="200709" cy="130559"/>
            </a:xfrm>
            <a:custGeom>
              <a:rect b="b" l="l" r="r" t="t"/>
              <a:pathLst>
                <a:path extrusionOk="0" h="5911" w="9087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8"/>
            <p:cNvSpPr/>
            <p:nvPr/>
          </p:nvSpPr>
          <p:spPr>
            <a:xfrm>
              <a:off x="6660380" y="1648182"/>
              <a:ext cx="200731" cy="130559"/>
            </a:xfrm>
            <a:custGeom>
              <a:rect b="b" l="l" r="r" t="t"/>
              <a:pathLst>
                <a:path extrusionOk="0" h="5911" w="9088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8"/>
            <p:cNvSpPr/>
            <p:nvPr/>
          </p:nvSpPr>
          <p:spPr>
            <a:xfrm>
              <a:off x="5644223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8"/>
            <p:cNvSpPr/>
            <p:nvPr/>
          </p:nvSpPr>
          <p:spPr>
            <a:xfrm>
              <a:off x="5638237" y="2846760"/>
              <a:ext cx="87709" cy="1477853"/>
            </a:xfrm>
            <a:custGeom>
              <a:rect b="b" l="l" r="r" t="t"/>
              <a:pathLst>
                <a:path extrusionOk="0" h="66909" w="3971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8"/>
            <p:cNvSpPr/>
            <p:nvPr/>
          </p:nvSpPr>
          <p:spPr>
            <a:xfrm>
              <a:off x="5546662" y="3191281"/>
              <a:ext cx="75628" cy="1515136"/>
            </a:xfrm>
            <a:custGeom>
              <a:rect b="b" l="l" r="r" t="t"/>
              <a:pathLst>
                <a:path extrusionOk="0" h="68597" w="3424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8"/>
            <p:cNvSpPr/>
            <p:nvPr/>
          </p:nvSpPr>
          <p:spPr>
            <a:xfrm>
              <a:off x="5540655" y="3185361"/>
              <a:ext cx="87709" cy="1526975"/>
            </a:xfrm>
            <a:custGeom>
              <a:rect b="b" l="l" r="r" t="t"/>
              <a:pathLst>
                <a:path extrusionOk="0" h="69133" w="3971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8"/>
            <p:cNvSpPr/>
            <p:nvPr/>
          </p:nvSpPr>
          <p:spPr>
            <a:xfrm>
              <a:off x="7583351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8"/>
            <p:cNvSpPr/>
            <p:nvPr/>
          </p:nvSpPr>
          <p:spPr>
            <a:xfrm>
              <a:off x="7577277" y="2846760"/>
              <a:ext cx="87732" cy="1477853"/>
            </a:xfrm>
            <a:custGeom>
              <a:rect b="b" l="l" r="r" t="t"/>
              <a:pathLst>
                <a:path extrusionOk="0" h="66909" w="3972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8"/>
            <p:cNvSpPr/>
            <p:nvPr/>
          </p:nvSpPr>
          <p:spPr>
            <a:xfrm>
              <a:off x="7680933" y="3191281"/>
              <a:ext cx="75716" cy="1515136"/>
            </a:xfrm>
            <a:custGeom>
              <a:rect b="b" l="l" r="r" t="t"/>
              <a:pathLst>
                <a:path extrusionOk="0" h="68597" w="3428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8"/>
            <p:cNvSpPr/>
            <p:nvPr/>
          </p:nvSpPr>
          <p:spPr>
            <a:xfrm>
              <a:off x="7674837" y="3185361"/>
              <a:ext cx="87732" cy="1526975"/>
            </a:xfrm>
            <a:custGeom>
              <a:rect b="b" l="l" r="r" t="t"/>
              <a:pathLst>
                <a:path extrusionOk="0" h="69133" w="3972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8"/>
            <p:cNvSpPr/>
            <p:nvPr/>
          </p:nvSpPr>
          <p:spPr>
            <a:xfrm>
              <a:off x="6227907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8"/>
            <p:cNvSpPr/>
            <p:nvPr/>
          </p:nvSpPr>
          <p:spPr>
            <a:xfrm>
              <a:off x="6221899" y="3247538"/>
              <a:ext cx="60188" cy="1355664"/>
            </a:xfrm>
            <a:custGeom>
              <a:rect b="b" l="l" r="r" t="t"/>
              <a:pathLst>
                <a:path extrusionOk="0" h="61377" w="2725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8"/>
            <p:cNvSpPr/>
            <p:nvPr/>
          </p:nvSpPr>
          <p:spPr>
            <a:xfrm>
              <a:off x="7035691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8"/>
            <p:cNvSpPr/>
            <p:nvPr/>
          </p:nvSpPr>
          <p:spPr>
            <a:xfrm>
              <a:off x="7029573" y="3204843"/>
              <a:ext cx="52701" cy="1184155"/>
            </a:xfrm>
            <a:custGeom>
              <a:rect b="b" l="l" r="r" t="t"/>
              <a:pathLst>
                <a:path extrusionOk="0" h="53612" w="2386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8"/>
            <p:cNvSpPr/>
            <p:nvPr/>
          </p:nvSpPr>
          <p:spPr>
            <a:xfrm>
              <a:off x="6181148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8"/>
            <p:cNvSpPr/>
            <p:nvPr/>
          </p:nvSpPr>
          <p:spPr>
            <a:xfrm>
              <a:off x="6175140" y="3204843"/>
              <a:ext cx="52723" cy="1184155"/>
            </a:xfrm>
            <a:custGeom>
              <a:rect b="b" l="l" r="r" t="t"/>
              <a:pathLst>
                <a:path extrusionOk="0" h="53612" w="2387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8"/>
            <p:cNvSpPr/>
            <p:nvPr/>
          </p:nvSpPr>
          <p:spPr>
            <a:xfrm>
              <a:off x="7004702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8"/>
            <p:cNvSpPr/>
            <p:nvPr/>
          </p:nvSpPr>
          <p:spPr>
            <a:xfrm>
              <a:off x="6998717" y="3247560"/>
              <a:ext cx="60078" cy="1355642"/>
            </a:xfrm>
            <a:custGeom>
              <a:rect b="b" l="l" r="r" t="t"/>
              <a:pathLst>
                <a:path extrusionOk="0" h="61376" w="272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8"/>
            <p:cNvSpPr/>
            <p:nvPr/>
          </p:nvSpPr>
          <p:spPr>
            <a:xfrm>
              <a:off x="6102715" y="3103660"/>
              <a:ext cx="1063646" cy="242985"/>
            </a:xfrm>
            <a:custGeom>
              <a:rect b="b" l="l" r="r" t="t"/>
              <a:pathLst>
                <a:path extrusionOk="0" h="11001" w="48156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8"/>
            <p:cNvSpPr/>
            <p:nvPr/>
          </p:nvSpPr>
          <p:spPr>
            <a:xfrm>
              <a:off x="6096730" y="3097674"/>
              <a:ext cx="1075551" cy="254978"/>
            </a:xfrm>
            <a:custGeom>
              <a:rect b="b" l="l" r="r" t="t"/>
              <a:pathLst>
                <a:path extrusionOk="0" h="11544" w="48695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8"/>
            <p:cNvSpPr/>
            <p:nvPr/>
          </p:nvSpPr>
          <p:spPr>
            <a:xfrm>
              <a:off x="6318996" y="4226478"/>
              <a:ext cx="178092" cy="408243"/>
            </a:xfrm>
            <a:custGeom>
              <a:rect b="b" l="l" r="r" t="t"/>
              <a:pathLst>
                <a:path extrusionOk="0" h="18483" w="8063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8"/>
            <p:cNvSpPr/>
            <p:nvPr/>
          </p:nvSpPr>
          <p:spPr>
            <a:xfrm>
              <a:off x="6322663" y="4220558"/>
              <a:ext cx="179925" cy="420148"/>
            </a:xfrm>
            <a:custGeom>
              <a:rect b="b" l="l" r="r" t="t"/>
              <a:pathLst>
                <a:path extrusionOk="0" h="19022" w="8146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8"/>
            <p:cNvSpPr/>
            <p:nvPr/>
          </p:nvSpPr>
          <p:spPr>
            <a:xfrm>
              <a:off x="6339162" y="4566139"/>
              <a:ext cx="121857" cy="68604"/>
            </a:xfrm>
            <a:custGeom>
              <a:rect b="b" l="l" r="r" t="t"/>
              <a:pathLst>
                <a:path extrusionOk="0" h="3106" w="5517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397" name="Google Shape;397;p68"/>
            <p:cNvSpPr/>
            <p:nvPr/>
          </p:nvSpPr>
          <p:spPr>
            <a:xfrm>
              <a:off x="6332977" y="4560198"/>
              <a:ext cx="134667" cy="80509"/>
            </a:xfrm>
            <a:custGeom>
              <a:rect b="b" l="l" r="r" t="t"/>
              <a:pathLst>
                <a:path extrusionOk="0" h="3645" w="6097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8"/>
            <p:cNvSpPr/>
            <p:nvPr/>
          </p:nvSpPr>
          <p:spPr>
            <a:xfrm>
              <a:off x="6313828" y="4139409"/>
              <a:ext cx="155408" cy="168572"/>
            </a:xfrm>
            <a:custGeom>
              <a:rect b="b" l="l" r="r" t="t"/>
              <a:pathLst>
                <a:path extrusionOk="0" h="7632" w="7036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8"/>
            <p:cNvSpPr/>
            <p:nvPr/>
          </p:nvSpPr>
          <p:spPr>
            <a:xfrm>
              <a:off x="6307577" y="4133423"/>
              <a:ext cx="167644" cy="180521"/>
            </a:xfrm>
            <a:custGeom>
              <a:rect b="b" l="l" r="r" t="t"/>
              <a:pathLst>
                <a:path extrusionOk="0" h="8173" w="759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8"/>
            <p:cNvSpPr/>
            <p:nvPr/>
          </p:nvSpPr>
          <p:spPr>
            <a:xfrm>
              <a:off x="6160408" y="3944155"/>
              <a:ext cx="322743" cy="243117"/>
            </a:xfrm>
            <a:custGeom>
              <a:rect b="b" l="l" r="r" t="t"/>
              <a:pathLst>
                <a:path extrusionOk="0" h="11007" w="14612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8"/>
            <p:cNvSpPr/>
            <p:nvPr/>
          </p:nvSpPr>
          <p:spPr>
            <a:xfrm>
              <a:off x="6153804" y="3938236"/>
              <a:ext cx="334736" cy="254912"/>
            </a:xfrm>
            <a:custGeom>
              <a:rect b="b" l="l" r="r" t="t"/>
              <a:pathLst>
                <a:path extrusionOk="0" h="11541" w="15155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8"/>
            <p:cNvSpPr/>
            <p:nvPr/>
          </p:nvSpPr>
          <p:spPr>
            <a:xfrm>
              <a:off x="6006303" y="3114328"/>
              <a:ext cx="421098" cy="954268"/>
            </a:xfrm>
            <a:custGeom>
              <a:rect b="b" l="l" r="r" t="t"/>
              <a:pathLst>
                <a:path extrusionOk="0" h="43204" w="19065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8"/>
            <p:cNvSpPr/>
            <p:nvPr/>
          </p:nvSpPr>
          <p:spPr>
            <a:xfrm>
              <a:off x="6001797" y="3108342"/>
              <a:ext cx="431766" cy="966218"/>
            </a:xfrm>
            <a:custGeom>
              <a:rect b="b" l="l" r="r" t="t"/>
              <a:pathLst>
                <a:path extrusionOk="0" h="43745" w="19548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8"/>
            <p:cNvSpPr/>
            <p:nvPr/>
          </p:nvSpPr>
          <p:spPr>
            <a:xfrm>
              <a:off x="5884314" y="3143439"/>
              <a:ext cx="355012" cy="166076"/>
            </a:xfrm>
            <a:custGeom>
              <a:rect b="b" l="l" r="r" t="t"/>
              <a:pathLst>
                <a:path extrusionOk="0" h="7519" w="16073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8"/>
            <p:cNvSpPr/>
            <p:nvPr/>
          </p:nvSpPr>
          <p:spPr>
            <a:xfrm>
              <a:off x="5897611" y="3137454"/>
              <a:ext cx="345934" cy="178047"/>
            </a:xfrm>
            <a:custGeom>
              <a:rect b="b" l="l" r="r" t="t"/>
              <a:pathLst>
                <a:path extrusionOk="0" h="8061" w="15662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8"/>
            <p:cNvSpPr/>
            <p:nvPr/>
          </p:nvSpPr>
          <p:spPr>
            <a:xfrm>
              <a:off x="6152478" y="3117619"/>
              <a:ext cx="454185" cy="155363"/>
            </a:xfrm>
            <a:custGeom>
              <a:rect b="b" l="l" r="r" t="t"/>
              <a:pathLst>
                <a:path extrusionOk="0" h="7034" w="20563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8"/>
            <p:cNvSpPr/>
            <p:nvPr/>
          </p:nvSpPr>
          <p:spPr>
            <a:xfrm>
              <a:off x="6165532" y="3111589"/>
              <a:ext cx="441132" cy="167379"/>
            </a:xfrm>
            <a:custGeom>
              <a:rect b="b" l="l" r="r" t="t"/>
              <a:pathLst>
                <a:path extrusionOk="0" h="7578" w="19972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8"/>
            <p:cNvSpPr/>
            <p:nvPr/>
          </p:nvSpPr>
          <p:spPr>
            <a:xfrm>
              <a:off x="6526994" y="3149381"/>
              <a:ext cx="241924" cy="202830"/>
            </a:xfrm>
            <a:custGeom>
              <a:rect b="b" l="l" r="r" t="t"/>
              <a:pathLst>
                <a:path extrusionOk="0" h="9183" w="10953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8"/>
            <p:cNvSpPr/>
            <p:nvPr/>
          </p:nvSpPr>
          <p:spPr>
            <a:xfrm>
              <a:off x="6525647" y="3143439"/>
              <a:ext cx="243515" cy="214779"/>
            </a:xfrm>
            <a:custGeom>
              <a:rect b="b" l="l" r="r" t="t"/>
              <a:pathLst>
                <a:path extrusionOk="0" h="9724" w="11025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8"/>
            <p:cNvSpPr/>
            <p:nvPr/>
          </p:nvSpPr>
          <p:spPr>
            <a:xfrm>
              <a:off x="6670364" y="3063505"/>
              <a:ext cx="744967" cy="420590"/>
            </a:xfrm>
            <a:custGeom>
              <a:rect b="b" l="l" r="r" t="t"/>
              <a:pathLst>
                <a:path extrusionOk="0" h="19042" w="33728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8"/>
            <p:cNvSpPr/>
            <p:nvPr/>
          </p:nvSpPr>
          <p:spPr>
            <a:xfrm>
              <a:off x="6663892" y="3057629"/>
              <a:ext cx="728578" cy="432473"/>
            </a:xfrm>
            <a:custGeom>
              <a:rect b="b" l="l" r="r" t="t"/>
              <a:pathLst>
                <a:path extrusionOk="0" h="19580" w="32986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8"/>
            <p:cNvSpPr/>
            <p:nvPr/>
          </p:nvSpPr>
          <p:spPr>
            <a:xfrm>
              <a:off x="5884999" y="3211469"/>
              <a:ext cx="101735" cy="98046"/>
            </a:xfrm>
            <a:custGeom>
              <a:rect b="b" l="l" r="r" t="t"/>
              <a:pathLst>
                <a:path extrusionOk="0" h="4439" w="4606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8"/>
            <p:cNvSpPr/>
            <p:nvPr/>
          </p:nvSpPr>
          <p:spPr>
            <a:xfrm>
              <a:off x="5898671" y="3205527"/>
              <a:ext cx="94247" cy="109885"/>
            </a:xfrm>
            <a:custGeom>
              <a:rect b="b" l="l" r="r" t="t"/>
              <a:pathLst>
                <a:path extrusionOk="0" h="4975" w="4267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8"/>
            <p:cNvSpPr/>
            <p:nvPr/>
          </p:nvSpPr>
          <p:spPr>
            <a:xfrm>
              <a:off x="6257019" y="3337964"/>
              <a:ext cx="131553" cy="514396"/>
            </a:xfrm>
            <a:custGeom>
              <a:rect b="b" l="l" r="r" t="t"/>
              <a:pathLst>
                <a:path extrusionOk="0" h="23289" w="5956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8"/>
            <p:cNvSpPr/>
            <p:nvPr/>
          </p:nvSpPr>
          <p:spPr>
            <a:xfrm>
              <a:off x="6234798" y="3755550"/>
              <a:ext cx="124861" cy="206452"/>
            </a:xfrm>
            <a:custGeom>
              <a:rect b="b" l="l" r="r" t="t"/>
              <a:pathLst>
                <a:path extrusionOk="0" h="9347" w="5653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8"/>
            <p:cNvSpPr/>
            <p:nvPr/>
          </p:nvSpPr>
          <p:spPr>
            <a:xfrm>
              <a:off x="6807616" y="3258029"/>
              <a:ext cx="272361" cy="161327"/>
            </a:xfrm>
            <a:custGeom>
              <a:rect b="b" l="l" r="r" t="t"/>
              <a:pathLst>
                <a:path extrusionOk="0" h="7304" w="12331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8"/>
            <p:cNvSpPr/>
            <p:nvPr/>
          </p:nvSpPr>
          <p:spPr>
            <a:xfrm>
              <a:off x="5488771" y="2824363"/>
              <a:ext cx="2323472" cy="382445"/>
            </a:xfrm>
            <a:custGeom>
              <a:rect b="b" l="l" r="r" t="t"/>
              <a:pathLst>
                <a:path extrusionOk="0" h="17315" w="105194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8"/>
            <p:cNvSpPr/>
            <p:nvPr/>
          </p:nvSpPr>
          <p:spPr>
            <a:xfrm>
              <a:off x="5482785" y="2818422"/>
              <a:ext cx="2335356" cy="394394"/>
            </a:xfrm>
            <a:custGeom>
              <a:rect b="b" l="l" r="r" t="t"/>
              <a:pathLst>
                <a:path extrusionOk="0" h="17856" w="105732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8"/>
            <p:cNvSpPr/>
            <p:nvPr/>
          </p:nvSpPr>
          <p:spPr>
            <a:xfrm>
              <a:off x="5482410" y="2768062"/>
              <a:ext cx="2337056" cy="382467"/>
            </a:xfrm>
            <a:custGeom>
              <a:rect b="b" l="l" r="r" t="t"/>
              <a:pathLst>
                <a:path extrusionOk="0" h="17316" w="105809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8"/>
            <p:cNvSpPr/>
            <p:nvPr/>
          </p:nvSpPr>
          <p:spPr>
            <a:xfrm>
              <a:off x="5481548" y="2762076"/>
              <a:ext cx="2338801" cy="394372"/>
            </a:xfrm>
            <a:custGeom>
              <a:rect b="b" l="l" r="r" t="t"/>
              <a:pathLst>
                <a:path extrusionOk="0" h="17855" w="105888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8"/>
            <p:cNvSpPr/>
            <p:nvPr/>
          </p:nvSpPr>
          <p:spPr>
            <a:xfrm>
              <a:off x="5587149" y="2800752"/>
              <a:ext cx="571006" cy="199494"/>
            </a:xfrm>
            <a:custGeom>
              <a:rect b="b" l="l" r="r" t="t"/>
              <a:pathLst>
                <a:path extrusionOk="0" h="9032" w="25852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8"/>
            <p:cNvSpPr/>
            <p:nvPr/>
          </p:nvSpPr>
          <p:spPr>
            <a:xfrm>
              <a:off x="7331840" y="2898467"/>
              <a:ext cx="261516" cy="108538"/>
            </a:xfrm>
            <a:custGeom>
              <a:rect b="b" l="l" r="r" t="t"/>
              <a:pathLst>
                <a:path extrusionOk="0" h="4914" w="1184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8"/>
            <p:cNvSpPr/>
            <p:nvPr/>
          </p:nvSpPr>
          <p:spPr>
            <a:xfrm>
              <a:off x="6161313" y="2898467"/>
              <a:ext cx="937725" cy="175485"/>
            </a:xfrm>
            <a:custGeom>
              <a:rect b="b" l="l" r="r" t="t"/>
              <a:pathLst>
                <a:path extrusionOk="0" h="7945" w="42455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8"/>
            <p:cNvSpPr/>
            <p:nvPr/>
          </p:nvSpPr>
          <p:spPr>
            <a:xfrm>
              <a:off x="7301139" y="2714058"/>
              <a:ext cx="65843" cy="159980"/>
            </a:xfrm>
            <a:custGeom>
              <a:rect b="b" l="l" r="r" t="t"/>
              <a:pathLst>
                <a:path extrusionOk="0" h="7243" w="2981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8"/>
            <p:cNvSpPr/>
            <p:nvPr/>
          </p:nvSpPr>
          <p:spPr>
            <a:xfrm>
              <a:off x="7289525" y="2708095"/>
              <a:ext cx="83292" cy="171951"/>
            </a:xfrm>
            <a:custGeom>
              <a:rect b="b" l="l" r="r" t="t"/>
              <a:pathLst>
                <a:path extrusionOk="0" h="7785" w="3771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8"/>
            <p:cNvSpPr/>
            <p:nvPr/>
          </p:nvSpPr>
          <p:spPr>
            <a:xfrm>
              <a:off x="7346396" y="2745047"/>
              <a:ext cx="227015" cy="227810"/>
            </a:xfrm>
            <a:custGeom>
              <a:rect b="b" l="l" r="r" t="t"/>
              <a:pathLst>
                <a:path extrusionOk="0" h="10314" w="10278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8"/>
            <p:cNvSpPr/>
            <p:nvPr/>
          </p:nvSpPr>
          <p:spPr>
            <a:xfrm>
              <a:off x="7340388" y="2739039"/>
              <a:ext cx="238943" cy="239804"/>
            </a:xfrm>
            <a:custGeom>
              <a:rect b="b" l="l" r="r" t="t"/>
              <a:pathLst>
                <a:path extrusionOk="0" h="10857" w="10818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8"/>
            <p:cNvSpPr/>
            <p:nvPr/>
          </p:nvSpPr>
          <p:spPr>
            <a:xfrm>
              <a:off x="7346396" y="2710436"/>
              <a:ext cx="227015" cy="69112"/>
            </a:xfrm>
            <a:custGeom>
              <a:rect b="b" l="l" r="r" t="t"/>
              <a:pathLst>
                <a:path extrusionOk="0" h="3129" w="10278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8"/>
            <p:cNvSpPr/>
            <p:nvPr/>
          </p:nvSpPr>
          <p:spPr>
            <a:xfrm>
              <a:off x="7340388" y="2704450"/>
              <a:ext cx="238943" cy="81105"/>
            </a:xfrm>
            <a:custGeom>
              <a:rect b="b" l="l" r="r" t="t"/>
              <a:pathLst>
                <a:path extrusionOk="0" h="3672" w="10818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8"/>
            <p:cNvSpPr/>
            <p:nvPr/>
          </p:nvSpPr>
          <p:spPr>
            <a:xfrm>
              <a:off x="7361217" y="2714964"/>
              <a:ext cx="197374" cy="60078"/>
            </a:xfrm>
            <a:custGeom>
              <a:rect b="b" l="l" r="r" t="t"/>
              <a:pathLst>
                <a:path extrusionOk="0" h="2720" w="8936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8"/>
            <p:cNvSpPr/>
            <p:nvPr/>
          </p:nvSpPr>
          <p:spPr>
            <a:xfrm>
              <a:off x="7383790" y="2754076"/>
              <a:ext cx="152227" cy="21800"/>
            </a:xfrm>
            <a:custGeom>
              <a:rect b="b" l="l" r="r" t="t"/>
              <a:pathLst>
                <a:path extrusionOk="0" h="987" w="6892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8"/>
            <p:cNvSpPr/>
            <p:nvPr/>
          </p:nvSpPr>
          <p:spPr>
            <a:xfrm>
              <a:off x="5624123" y="2825048"/>
              <a:ext cx="434594" cy="74391"/>
            </a:xfrm>
            <a:custGeom>
              <a:rect b="b" l="l" r="r" t="t"/>
              <a:pathLst>
                <a:path extrusionOk="0" h="3368" w="19676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8"/>
            <p:cNvSpPr/>
            <p:nvPr/>
          </p:nvSpPr>
          <p:spPr>
            <a:xfrm>
              <a:off x="5618115" y="2819062"/>
              <a:ext cx="446587" cy="86384"/>
            </a:xfrm>
            <a:custGeom>
              <a:rect b="b" l="l" r="r" t="t"/>
              <a:pathLst>
                <a:path extrusionOk="0" h="3911" w="20219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8"/>
            <p:cNvSpPr/>
            <p:nvPr/>
          </p:nvSpPr>
          <p:spPr>
            <a:xfrm>
              <a:off x="6055890" y="2723512"/>
              <a:ext cx="65732" cy="175927"/>
            </a:xfrm>
            <a:custGeom>
              <a:rect b="b" l="l" r="r" t="t"/>
              <a:pathLst>
                <a:path extrusionOk="0" h="7965" w="2976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8"/>
            <p:cNvSpPr/>
            <p:nvPr/>
          </p:nvSpPr>
          <p:spPr>
            <a:xfrm>
              <a:off x="6049860" y="2717592"/>
              <a:ext cx="77748" cy="187854"/>
            </a:xfrm>
            <a:custGeom>
              <a:rect b="b" l="l" r="r" t="t"/>
              <a:pathLst>
                <a:path extrusionOk="0" h="8505" w="352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8"/>
            <p:cNvSpPr/>
            <p:nvPr/>
          </p:nvSpPr>
          <p:spPr>
            <a:xfrm>
              <a:off x="5624123" y="2883734"/>
              <a:ext cx="434594" cy="74302"/>
            </a:xfrm>
            <a:custGeom>
              <a:rect b="b" l="l" r="r" t="t"/>
              <a:pathLst>
                <a:path extrusionOk="0" h="3364" w="19676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8"/>
            <p:cNvSpPr/>
            <p:nvPr/>
          </p:nvSpPr>
          <p:spPr>
            <a:xfrm>
              <a:off x="5618115" y="2877727"/>
              <a:ext cx="446587" cy="86296"/>
            </a:xfrm>
            <a:custGeom>
              <a:rect b="b" l="l" r="r" t="t"/>
              <a:pathLst>
                <a:path extrusionOk="0" h="3907" w="20219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8"/>
            <p:cNvSpPr/>
            <p:nvPr/>
          </p:nvSpPr>
          <p:spPr>
            <a:xfrm>
              <a:off x="6055890" y="2782176"/>
              <a:ext cx="65732" cy="175861"/>
            </a:xfrm>
            <a:custGeom>
              <a:rect b="b" l="l" r="r" t="t"/>
              <a:pathLst>
                <a:path extrusionOk="0" h="7962" w="2976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8"/>
            <p:cNvSpPr/>
            <p:nvPr/>
          </p:nvSpPr>
          <p:spPr>
            <a:xfrm>
              <a:off x="6049860" y="2776190"/>
              <a:ext cx="77748" cy="187832"/>
            </a:xfrm>
            <a:custGeom>
              <a:rect b="b" l="l" r="r" t="t"/>
              <a:pathLst>
                <a:path extrusionOk="0" h="8504" w="352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8"/>
            <p:cNvSpPr/>
            <p:nvPr/>
          </p:nvSpPr>
          <p:spPr>
            <a:xfrm>
              <a:off x="5548341" y="2637083"/>
              <a:ext cx="277375" cy="229931"/>
            </a:xfrm>
            <a:custGeom>
              <a:rect b="b" l="l" r="r" t="t"/>
              <a:pathLst>
                <a:path extrusionOk="0" h="10410" w="12558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8"/>
            <p:cNvSpPr/>
            <p:nvPr/>
          </p:nvSpPr>
          <p:spPr>
            <a:xfrm>
              <a:off x="5544343" y="2631076"/>
              <a:ext cx="287646" cy="241902"/>
            </a:xfrm>
            <a:custGeom>
              <a:rect b="b" l="l" r="r" t="t"/>
              <a:pathLst>
                <a:path extrusionOk="0" h="10952" w="13023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8"/>
            <p:cNvSpPr/>
            <p:nvPr/>
          </p:nvSpPr>
          <p:spPr>
            <a:xfrm>
              <a:off x="5548341" y="2796180"/>
              <a:ext cx="162962" cy="70835"/>
            </a:xfrm>
            <a:custGeom>
              <a:rect b="b" l="l" r="r" t="t"/>
              <a:pathLst>
                <a:path extrusionOk="0" h="3207" w="7378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8"/>
            <p:cNvSpPr/>
            <p:nvPr/>
          </p:nvSpPr>
          <p:spPr>
            <a:xfrm>
              <a:off x="5544343" y="2790216"/>
              <a:ext cx="173321" cy="82762"/>
            </a:xfrm>
            <a:custGeom>
              <a:rect b="b" l="l" r="r" t="t"/>
              <a:pathLst>
                <a:path extrusionOk="0" h="3747" w="7847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8"/>
            <p:cNvSpPr/>
            <p:nvPr/>
          </p:nvSpPr>
          <p:spPr>
            <a:xfrm>
              <a:off x="5599761" y="2667763"/>
              <a:ext cx="534738" cy="138710"/>
            </a:xfrm>
            <a:custGeom>
              <a:rect b="b" l="l" r="r" t="t"/>
              <a:pathLst>
                <a:path extrusionOk="0" h="6280" w="2421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8"/>
            <p:cNvSpPr/>
            <p:nvPr/>
          </p:nvSpPr>
          <p:spPr>
            <a:xfrm>
              <a:off x="5593333" y="2661821"/>
              <a:ext cx="547527" cy="150637"/>
            </a:xfrm>
            <a:custGeom>
              <a:rect b="b" l="l" r="r" t="t"/>
              <a:pathLst>
                <a:path extrusionOk="0" h="6820" w="24789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8"/>
            <p:cNvSpPr/>
            <p:nvPr/>
          </p:nvSpPr>
          <p:spPr>
            <a:xfrm>
              <a:off x="5599761" y="2800796"/>
              <a:ext cx="474749" cy="35760"/>
            </a:xfrm>
            <a:custGeom>
              <a:rect b="b" l="l" r="r" t="t"/>
              <a:pathLst>
                <a:path extrusionOk="0" h="1619" w="21494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8"/>
            <p:cNvSpPr/>
            <p:nvPr/>
          </p:nvSpPr>
          <p:spPr>
            <a:xfrm>
              <a:off x="5593576" y="2794766"/>
              <a:ext cx="487007" cy="47775"/>
            </a:xfrm>
            <a:custGeom>
              <a:rect b="b" l="l" r="r" t="t"/>
              <a:pathLst>
                <a:path extrusionOk="0" h="2163" w="22049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8"/>
            <p:cNvSpPr/>
            <p:nvPr/>
          </p:nvSpPr>
          <p:spPr>
            <a:xfrm>
              <a:off x="6070180" y="2667763"/>
              <a:ext cx="64319" cy="168793"/>
            </a:xfrm>
            <a:custGeom>
              <a:rect b="b" l="l" r="r" t="t"/>
              <a:pathLst>
                <a:path extrusionOk="0" h="7642" w="2912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8"/>
            <p:cNvSpPr/>
            <p:nvPr/>
          </p:nvSpPr>
          <p:spPr>
            <a:xfrm>
              <a:off x="6064084" y="2661799"/>
              <a:ext cx="76423" cy="180742"/>
            </a:xfrm>
            <a:custGeom>
              <a:rect b="b" l="l" r="r" t="t"/>
              <a:pathLst>
                <a:path extrusionOk="0" h="8183" w="346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8"/>
            <p:cNvSpPr/>
            <p:nvPr/>
          </p:nvSpPr>
          <p:spPr>
            <a:xfrm>
              <a:off x="6206549" y="2969655"/>
              <a:ext cx="846879" cy="27543"/>
            </a:xfrm>
            <a:custGeom>
              <a:rect b="b" l="l" r="r" t="t"/>
              <a:pathLst>
                <a:path extrusionOk="0" h="1247" w="38342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8"/>
            <p:cNvSpPr/>
            <p:nvPr/>
          </p:nvSpPr>
          <p:spPr>
            <a:xfrm>
              <a:off x="6200563" y="2963669"/>
              <a:ext cx="858872" cy="39448"/>
            </a:xfrm>
            <a:custGeom>
              <a:rect b="b" l="l" r="r" t="t"/>
              <a:pathLst>
                <a:path extrusionOk="0" h="1786" w="38885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8"/>
            <p:cNvSpPr/>
            <p:nvPr/>
          </p:nvSpPr>
          <p:spPr>
            <a:xfrm>
              <a:off x="6155041" y="2400438"/>
              <a:ext cx="949740" cy="569062"/>
            </a:xfrm>
            <a:custGeom>
              <a:rect b="b" l="l" r="r" t="t"/>
              <a:pathLst>
                <a:path extrusionOk="0" h="25764" w="42999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8"/>
            <p:cNvSpPr/>
            <p:nvPr/>
          </p:nvSpPr>
          <p:spPr>
            <a:xfrm>
              <a:off x="6149298" y="2394430"/>
              <a:ext cx="961292" cy="581056"/>
            </a:xfrm>
            <a:custGeom>
              <a:rect b="b" l="l" r="r" t="t"/>
              <a:pathLst>
                <a:path extrusionOk="0" h="26307" w="43522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8"/>
            <p:cNvSpPr/>
            <p:nvPr/>
          </p:nvSpPr>
          <p:spPr>
            <a:xfrm>
              <a:off x="6551246" y="2635559"/>
              <a:ext cx="157329" cy="117528"/>
            </a:xfrm>
            <a:custGeom>
              <a:rect b="b" l="l" r="r" t="t"/>
              <a:pathLst>
                <a:path extrusionOk="0" h="5321" w="7123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8"/>
            <p:cNvSpPr/>
            <p:nvPr/>
          </p:nvSpPr>
          <p:spPr>
            <a:xfrm>
              <a:off x="6545238" y="2629640"/>
              <a:ext cx="169323" cy="129433"/>
            </a:xfrm>
            <a:custGeom>
              <a:rect b="b" l="l" r="r" t="t"/>
              <a:pathLst>
                <a:path extrusionOk="0" h="5860" w="7666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8"/>
            <p:cNvSpPr/>
            <p:nvPr/>
          </p:nvSpPr>
          <p:spPr>
            <a:xfrm>
              <a:off x="7516116" y="2187514"/>
              <a:ext cx="40796" cy="87312"/>
            </a:xfrm>
            <a:custGeom>
              <a:rect b="b" l="l" r="r" t="t"/>
              <a:pathLst>
                <a:path extrusionOk="0" h="3953" w="1847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8"/>
            <p:cNvSpPr/>
            <p:nvPr/>
          </p:nvSpPr>
          <p:spPr>
            <a:xfrm>
              <a:off x="7361394" y="2281055"/>
              <a:ext cx="153000" cy="420237"/>
            </a:xfrm>
            <a:custGeom>
              <a:rect b="b" l="l" r="r" t="t"/>
              <a:pathLst>
                <a:path extrusionOk="0" h="19026" w="6927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8"/>
            <p:cNvSpPr/>
            <p:nvPr/>
          </p:nvSpPr>
          <p:spPr>
            <a:xfrm>
              <a:off x="7460544" y="2508865"/>
              <a:ext cx="90647" cy="190924"/>
            </a:xfrm>
            <a:custGeom>
              <a:rect b="b" l="l" r="r" t="t"/>
              <a:pathLst>
                <a:path extrusionOk="0" h="8644" w="4104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8"/>
            <p:cNvSpPr/>
            <p:nvPr/>
          </p:nvSpPr>
          <p:spPr>
            <a:xfrm>
              <a:off x="7406474" y="2412542"/>
              <a:ext cx="42982" cy="77726"/>
            </a:xfrm>
            <a:custGeom>
              <a:rect b="b" l="l" r="r" t="t"/>
              <a:pathLst>
                <a:path extrusionOk="0" h="3519" w="1946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8"/>
            <p:cNvSpPr/>
            <p:nvPr/>
          </p:nvSpPr>
          <p:spPr>
            <a:xfrm>
              <a:off x="6374701" y="984276"/>
              <a:ext cx="533612" cy="634088"/>
            </a:xfrm>
            <a:custGeom>
              <a:rect b="b" l="l" r="r" t="t"/>
              <a:pathLst>
                <a:path extrusionOk="0" h="28708" w="24159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8"/>
            <p:cNvSpPr/>
            <p:nvPr/>
          </p:nvSpPr>
          <p:spPr>
            <a:xfrm>
              <a:off x="6601804" y="1322347"/>
              <a:ext cx="276690" cy="197926"/>
            </a:xfrm>
            <a:custGeom>
              <a:rect b="b" l="l" r="r" t="t"/>
              <a:pathLst>
                <a:path extrusionOk="0" h="8961" w="12527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8"/>
            <p:cNvSpPr/>
            <p:nvPr/>
          </p:nvSpPr>
          <p:spPr>
            <a:xfrm>
              <a:off x="6623848" y="1297808"/>
              <a:ext cx="237419" cy="116423"/>
            </a:xfrm>
            <a:custGeom>
              <a:rect b="b" l="l" r="r" t="t"/>
              <a:pathLst>
                <a:path extrusionOk="0" h="5271" w="10749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8"/>
            <p:cNvSpPr/>
            <p:nvPr/>
          </p:nvSpPr>
          <p:spPr>
            <a:xfrm>
              <a:off x="6401714" y="1241220"/>
              <a:ext cx="181051" cy="138687"/>
            </a:xfrm>
            <a:custGeom>
              <a:rect b="b" l="l" r="r" t="t"/>
              <a:pathLst>
                <a:path extrusionOk="0" h="6279" w="8197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8"/>
            <p:cNvSpPr/>
            <p:nvPr/>
          </p:nvSpPr>
          <p:spPr>
            <a:xfrm>
              <a:off x="6478998" y="1288023"/>
              <a:ext cx="106153" cy="62419"/>
            </a:xfrm>
            <a:custGeom>
              <a:rect b="b" l="l" r="r" t="t"/>
              <a:pathLst>
                <a:path extrusionOk="0" h="2826" w="4806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8"/>
            <p:cNvSpPr/>
            <p:nvPr/>
          </p:nvSpPr>
          <p:spPr>
            <a:xfrm>
              <a:off x="5442299" y="2009268"/>
              <a:ext cx="443937" cy="443937"/>
            </a:xfrm>
            <a:custGeom>
              <a:rect b="b" l="l" r="r" t="t"/>
              <a:pathLst>
                <a:path extrusionOk="0" h="20099" w="20099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8"/>
            <p:cNvSpPr/>
            <p:nvPr/>
          </p:nvSpPr>
          <p:spPr>
            <a:xfrm>
              <a:off x="5436357" y="2003349"/>
              <a:ext cx="455886" cy="455886"/>
            </a:xfrm>
            <a:custGeom>
              <a:rect b="b" l="l" r="r" t="t"/>
              <a:pathLst>
                <a:path extrusionOk="0" h="20640" w="2064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8"/>
            <p:cNvSpPr/>
            <p:nvPr/>
          </p:nvSpPr>
          <p:spPr>
            <a:xfrm>
              <a:off x="5477043" y="2044012"/>
              <a:ext cx="374538" cy="374538"/>
            </a:xfrm>
            <a:custGeom>
              <a:rect b="b" l="l" r="r" t="t"/>
              <a:pathLst>
                <a:path extrusionOk="0" h="16957" w="16957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8"/>
            <p:cNvSpPr/>
            <p:nvPr/>
          </p:nvSpPr>
          <p:spPr>
            <a:xfrm>
              <a:off x="5471057" y="2038026"/>
              <a:ext cx="386421" cy="386421"/>
            </a:xfrm>
            <a:custGeom>
              <a:rect b="b" l="l" r="r" t="t"/>
              <a:pathLst>
                <a:path extrusionOk="0" h="17495" w="17495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8"/>
            <p:cNvSpPr/>
            <p:nvPr/>
          </p:nvSpPr>
          <p:spPr>
            <a:xfrm>
              <a:off x="5652329" y="2083902"/>
              <a:ext cx="115540" cy="159361"/>
            </a:xfrm>
            <a:custGeom>
              <a:rect b="b" l="l" r="r" t="t"/>
              <a:pathLst>
                <a:path extrusionOk="0" h="7215" w="5231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8"/>
            <p:cNvSpPr/>
            <p:nvPr/>
          </p:nvSpPr>
          <p:spPr>
            <a:xfrm>
              <a:off x="7660458" y="1968318"/>
              <a:ext cx="681201" cy="557776"/>
            </a:xfrm>
            <a:custGeom>
              <a:rect b="b" l="l" r="r" t="t"/>
              <a:pathLst>
                <a:path extrusionOk="0" h="25253" w="30841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8"/>
            <p:cNvSpPr/>
            <p:nvPr/>
          </p:nvSpPr>
          <p:spPr>
            <a:xfrm>
              <a:off x="7653942" y="1962399"/>
              <a:ext cx="693702" cy="569592"/>
            </a:xfrm>
            <a:custGeom>
              <a:rect b="b" l="l" r="r" t="t"/>
              <a:pathLst>
                <a:path extrusionOk="0" h="25788" w="31407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8"/>
            <p:cNvSpPr/>
            <p:nvPr/>
          </p:nvSpPr>
          <p:spPr>
            <a:xfrm>
              <a:off x="7833558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8"/>
            <p:cNvSpPr/>
            <p:nvPr/>
          </p:nvSpPr>
          <p:spPr>
            <a:xfrm>
              <a:off x="7827572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8"/>
            <p:cNvSpPr/>
            <p:nvPr/>
          </p:nvSpPr>
          <p:spPr>
            <a:xfrm>
              <a:off x="7968976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8"/>
            <p:cNvSpPr/>
            <p:nvPr/>
          </p:nvSpPr>
          <p:spPr>
            <a:xfrm>
              <a:off x="7962991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8"/>
            <p:cNvSpPr/>
            <p:nvPr/>
          </p:nvSpPr>
          <p:spPr>
            <a:xfrm>
              <a:off x="8104417" y="2135697"/>
              <a:ext cx="79670" cy="79670"/>
            </a:xfrm>
            <a:custGeom>
              <a:rect b="b" l="l" r="r" t="t"/>
              <a:pathLst>
                <a:path extrusionOk="0" h="3607" w="3607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8"/>
            <p:cNvSpPr/>
            <p:nvPr/>
          </p:nvSpPr>
          <p:spPr>
            <a:xfrm>
              <a:off x="8098498" y="2129689"/>
              <a:ext cx="91597" cy="91597"/>
            </a:xfrm>
            <a:custGeom>
              <a:rect b="b" l="l" r="r" t="t"/>
              <a:pathLst>
                <a:path extrusionOk="0" h="4147" w="4147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68"/>
          <p:cNvSpPr txBox="1"/>
          <p:nvPr/>
        </p:nvSpPr>
        <p:spPr>
          <a:xfrm>
            <a:off x="169625" y="1393100"/>
            <a:ext cx="4507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ro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ra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      </a:t>
            </a:r>
            <a:r>
              <a:rPr lang="en" sz="5700">
                <a:solidFill>
                  <a:srgbClr val="FFE598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 </a:t>
            </a:r>
            <a:r>
              <a:rPr lang="en" sz="5700">
                <a:solidFill>
                  <a:srgbClr val="FF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</a:t>
            </a:r>
            <a:r>
              <a:rPr lang="en" sz="5700">
                <a:solidFill>
                  <a:srgbClr val="00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</a:t>
            </a:r>
            <a:endParaRPr sz="1300">
              <a:solidFill>
                <a:srgbClr val="00FFF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479" name="Google Shape;479;p68"/>
          <p:cNvSpPr txBox="1"/>
          <p:nvPr/>
        </p:nvSpPr>
        <p:spPr>
          <a:xfrm>
            <a:off x="422825" y="485175"/>
            <a:ext cx="3879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</a:t>
            </a: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</a:t>
            </a:r>
            <a:r>
              <a:rPr lang="en" sz="58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e</a:t>
            </a:r>
            <a:r>
              <a:rPr lang="en" sz="5800">
                <a:solidFill>
                  <a:srgbClr val="FFD966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</a:t>
            </a:r>
            <a:endParaRPr>
              <a:solidFill>
                <a:srgbClr val="FFF2CC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480" name="Google Shape;480;p68"/>
          <p:cNvSpPr/>
          <p:nvPr/>
        </p:nvSpPr>
        <p:spPr>
          <a:xfrm flipH="1">
            <a:off x="39972" y="3001350"/>
            <a:ext cx="958203" cy="2118243"/>
          </a:xfrm>
          <a:custGeom>
            <a:rect b="b" l="l" r="r" t="t"/>
            <a:pathLst>
              <a:path extrusionOk="0" h="13931" w="7568">
                <a:moveTo>
                  <a:pt x="1116" y="1"/>
                </a:moveTo>
                <a:cubicBezTo>
                  <a:pt x="167" y="2383"/>
                  <a:pt x="0" y="5076"/>
                  <a:pt x="653" y="7555"/>
                </a:cubicBezTo>
                <a:cubicBezTo>
                  <a:pt x="690" y="7698"/>
                  <a:pt x="730" y="7838"/>
                  <a:pt x="770" y="7978"/>
                </a:cubicBezTo>
                <a:lnTo>
                  <a:pt x="3006" y="9268"/>
                </a:lnTo>
                <a:lnTo>
                  <a:pt x="1180" y="9118"/>
                </a:lnTo>
                <a:lnTo>
                  <a:pt x="1180" y="9118"/>
                </a:lnTo>
                <a:cubicBezTo>
                  <a:pt x="1956" y="10984"/>
                  <a:pt x="3195" y="12667"/>
                  <a:pt x="4768" y="13930"/>
                </a:cubicBezTo>
                <a:lnTo>
                  <a:pt x="7568" y="13930"/>
                </a:lnTo>
                <a:cubicBezTo>
                  <a:pt x="7301" y="9041"/>
                  <a:pt x="4842" y="3183"/>
                  <a:pt x="1116" y="1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8"/>
          <p:cNvSpPr txBox="1"/>
          <p:nvPr/>
        </p:nvSpPr>
        <p:spPr>
          <a:xfrm>
            <a:off x="1534975" y="3332588"/>
            <a:ext cx="3273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FFFF"/>
                </a:solidFill>
                <a:latin typeface="Spectral"/>
                <a:ea typeface="Spectral"/>
                <a:cs typeface="Spectral"/>
                <a:sym typeface="Spectral"/>
              </a:rPr>
              <a:t>| Day - 6 |</a:t>
            </a:r>
            <a:endParaRPr sz="39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239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69"/>
          <p:cNvPicPr preferRelativeResize="0"/>
          <p:nvPr/>
        </p:nvPicPr>
        <p:blipFill rotWithShape="1">
          <a:blip r:embed="rId4">
            <a:alphaModFix/>
          </a:blip>
          <a:srcRect b="0" l="-5890" r="5890" t="0"/>
          <a:stretch/>
        </p:blipFill>
        <p:spPr>
          <a:xfrm>
            <a:off x="6476991" y="4029075"/>
            <a:ext cx="266700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9"/>
          <p:cNvSpPr/>
          <p:nvPr/>
        </p:nvSpPr>
        <p:spPr>
          <a:xfrm>
            <a:off x="1874125" y="1401300"/>
            <a:ext cx="3043500" cy="3175500"/>
          </a:xfrm>
          <a:prstGeom prst="donut">
            <a:avLst>
              <a:gd fmla="val 25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69"/>
          <p:cNvSpPr txBox="1"/>
          <p:nvPr/>
        </p:nvSpPr>
        <p:spPr>
          <a:xfrm rot="655484">
            <a:off x="2266963" y="2559551"/>
            <a:ext cx="3063011" cy="6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Errors in C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90" name="Google Shape;490;p69"/>
          <p:cNvPicPr preferRelativeResize="0"/>
          <p:nvPr/>
        </p:nvPicPr>
        <p:blipFill rotWithShape="1">
          <a:blip r:embed="rId5">
            <a:alphaModFix/>
          </a:blip>
          <a:srcRect b="0" l="36122" r="0" t="0"/>
          <a:stretch/>
        </p:blipFill>
        <p:spPr>
          <a:xfrm>
            <a:off x="1394775" y="226938"/>
            <a:ext cx="1698675" cy="14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9"/>
          <p:cNvSpPr/>
          <p:nvPr/>
        </p:nvSpPr>
        <p:spPr>
          <a:xfrm>
            <a:off x="5578425" y="954550"/>
            <a:ext cx="2547600" cy="2149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4FF04">
              <a:alpha val="539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9"/>
          <p:cNvSpPr txBox="1"/>
          <p:nvPr/>
        </p:nvSpPr>
        <p:spPr>
          <a:xfrm rot="-777521">
            <a:off x="5650818" y="1570303"/>
            <a:ext cx="2402692" cy="7080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omic Sans MS"/>
                <a:ea typeface="Comic Sans MS"/>
                <a:cs typeface="Comic Sans MS"/>
                <a:sym typeface="Comic Sans MS"/>
              </a:rPr>
              <a:t>Debugging</a:t>
            </a:r>
            <a:endParaRPr sz="3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0"/>
          <p:cNvSpPr/>
          <p:nvPr/>
        </p:nvSpPr>
        <p:spPr>
          <a:xfrm>
            <a:off x="1714750" y="2669050"/>
            <a:ext cx="2088900" cy="2209500"/>
          </a:xfrm>
          <a:prstGeom prst="donut">
            <a:avLst>
              <a:gd fmla="val 25000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70"/>
          <p:cNvSpPr txBox="1"/>
          <p:nvPr/>
        </p:nvSpPr>
        <p:spPr>
          <a:xfrm rot="-895390">
            <a:off x="640597" y="1675914"/>
            <a:ext cx="3356198" cy="738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Syntax Errors</a:t>
            </a:r>
            <a:endParaRPr sz="3600">
              <a:solidFill>
                <a:srgbClr val="FF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9" name="Google Shape;499;p70"/>
          <p:cNvSpPr txBox="1"/>
          <p:nvPr/>
        </p:nvSpPr>
        <p:spPr>
          <a:xfrm rot="357077">
            <a:off x="4816992" y="1313986"/>
            <a:ext cx="3787513" cy="7388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Runtime</a:t>
            </a:r>
            <a:r>
              <a:rPr lang="en" sz="36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 Errors</a:t>
            </a:r>
            <a:endParaRPr sz="36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0" name="Google Shape;500;p70"/>
          <p:cNvSpPr txBox="1"/>
          <p:nvPr/>
        </p:nvSpPr>
        <p:spPr>
          <a:xfrm>
            <a:off x="3174125" y="2834425"/>
            <a:ext cx="335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Logical </a:t>
            </a:r>
            <a:r>
              <a:rPr lang="en" sz="36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Errors</a:t>
            </a:r>
            <a:endParaRPr sz="36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1" name="Google Shape;501;p70"/>
          <p:cNvSpPr/>
          <p:nvPr/>
        </p:nvSpPr>
        <p:spPr>
          <a:xfrm>
            <a:off x="1811350" y="628550"/>
            <a:ext cx="6073200" cy="1127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71"/>
          <p:cNvPicPr preferRelativeResize="0"/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922000" y="87436"/>
            <a:ext cx="7457574" cy="496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71"/>
          <p:cNvSpPr txBox="1"/>
          <p:nvPr/>
        </p:nvSpPr>
        <p:spPr>
          <a:xfrm>
            <a:off x="1282138" y="975025"/>
            <a:ext cx="6906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Comic Sans MS"/>
                <a:ea typeface="Comic Sans MS"/>
                <a:cs typeface="Comic Sans MS"/>
                <a:sym typeface="Comic Sans MS"/>
              </a:rPr>
              <a:t>Debugging Programs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08" name="Google Shape;508;p71"/>
          <p:cNvPicPr preferRelativeResize="0"/>
          <p:nvPr/>
        </p:nvPicPr>
        <p:blipFill rotWithShape="1">
          <a:blip r:embed="rId4">
            <a:alphaModFix/>
          </a:blip>
          <a:srcRect b="19103" l="25413" r="22689" t="14028"/>
          <a:stretch/>
        </p:blipFill>
        <p:spPr>
          <a:xfrm>
            <a:off x="5441600" y="1009225"/>
            <a:ext cx="630000" cy="608700"/>
          </a:xfrm>
          <a:prstGeom prst="flowChartConnector">
            <a:avLst/>
          </a:pr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9" name="Google Shape;509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9288" y="2375225"/>
            <a:ext cx="29622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