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swald Regular"/>
      <p:regular r:id="rId17"/>
      <p:bold r:id="rId18"/>
    </p:embeddedFont>
    <p:embeddedFont>
      <p:font typeface="BenchNine"/>
      <p:regular r:id="rId19"/>
      <p:bold r:id="rId20"/>
    </p:embeddedFont>
    <p:embeddedFont>
      <p:font typeface="Spectral"/>
      <p:regular r:id="rId21"/>
      <p:bold r:id="rId22"/>
      <p:italic r:id="rId23"/>
      <p:boldItalic r:id="rId24"/>
    </p:embeddedFont>
    <p:embeddedFont>
      <p:font typeface="Advent Pro Light"/>
      <p:regular r:id="rId25"/>
      <p:bold r:id="rId26"/>
    </p:embeddedFont>
    <p:embeddedFont>
      <p:font typeface="Advent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nchNine-bold.fntdata"/><Relationship Id="rId22" Type="http://schemas.openxmlformats.org/officeDocument/2006/relationships/font" Target="fonts/Spectral-bold.fntdata"/><Relationship Id="rId21" Type="http://schemas.openxmlformats.org/officeDocument/2006/relationships/font" Target="fonts/Spectral-regular.fntdata"/><Relationship Id="rId24" Type="http://schemas.openxmlformats.org/officeDocument/2006/relationships/font" Target="fonts/Spectral-boldItalic.fntdata"/><Relationship Id="rId23" Type="http://schemas.openxmlformats.org/officeDocument/2006/relationships/font" Target="fonts/Spectra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dventProLight-bold.fntdata"/><Relationship Id="rId25" Type="http://schemas.openxmlformats.org/officeDocument/2006/relationships/font" Target="fonts/AdventProLight-regular.fntdata"/><Relationship Id="rId28" Type="http://schemas.openxmlformats.org/officeDocument/2006/relationships/font" Target="fonts/AdventPro-bold.fntdata"/><Relationship Id="rId27" Type="http://schemas.openxmlformats.org/officeDocument/2006/relationships/font" Target="fonts/Advent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Regular-regular.fntdata"/><Relationship Id="rId16" Type="http://schemas.openxmlformats.org/officeDocument/2006/relationships/slide" Target="slides/slide10.xml"/><Relationship Id="rId19" Type="http://schemas.openxmlformats.org/officeDocument/2006/relationships/font" Target="fonts/BenchNine-regular.fntdata"/><Relationship Id="rId18" Type="http://schemas.openxmlformats.org/officeDocument/2006/relationships/font" Target="fonts/OswaldRegula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2e5f29e0_0_936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2e5f29e0_0_936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f2e5f29e0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f2e5f29e0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f2e5f29e0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f2e5f29e0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f2e5f29e0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f2e5f29e0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f2e5f29e0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f2e5f29e0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f2e5f29e0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f2e5f29e0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f2e5f29e0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f2e5f29e0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f2e5f29e0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f2e5f29e0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f2e5f29e0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f2e5f29e0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2e5f29e0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2e5f29e0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gif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- 7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13" y="152400"/>
            <a:ext cx="59685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01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/>
        </p:nvSpPr>
        <p:spPr>
          <a:xfrm rot="-664763">
            <a:off x="404977" y="876715"/>
            <a:ext cx="2397892" cy="6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Arithmetic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5" name="Google Shape;375;p43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 rot="-663828">
            <a:off x="2849278" y="583690"/>
            <a:ext cx="630009" cy="608651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483" y="780250"/>
            <a:ext cx="5307269" cy="417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/>
        </p:nvSpPr>
        <p:spPr>
          <a:xfrm rot="-664763">
            <a:off x="598177" y="804290"/>
            <a:ext cx="2397892" cy="6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Relational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2" name="Google Shape;382;p44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 rot="-663828">
            <a:off x="2849278" y="583690"/>
            <a:ext cx="630009" cy="608651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933" y="528925"/>
            <a:ext cx="5307267" cy="449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/>
        </p:nvSpPr>
        <p:spPr>
          <a:xfrm rot="-664763">
            <a:off x="827577" y="753015"/>
            <a:ext cx="2397892" cy="6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Logical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9" name="Google Shape;389;p45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 rot="-663828">
            <a:off x="2378403" y="583690"/>
            <a:ext cx="630009" cy="608651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0" name="Google Shape;3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25" y="1654233"/>
            <a:ext cx="7280991" cy="318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708" y="892650"/>
            <a:ext cx="5307266" cy="41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6"/>
          <p:cNvSpPr txBox="1"/>
          <p:nvPr/>
        </p:nvSpPr>
        <p:spPr>
          <a:xfrm rot="-665042">
            <a:off x="798112" y="849894"/>
            <a:ext cx="1671275" cy="6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Bitwise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4">
            <a:alphaModFix/>
          </a:blip>
          <a:srcRect b="19103" l="25413" r="22689" t="14028"/>
          <a:stretch/>
        </p:blipFill>
        <p:spPr>
          <a:xfrm rot="-663828">
            <a:off x="2849278" y="583690"/>
            <a:ext cx="630009" cy="608651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/>
        </p:nvSpPr>
        <p:spPr>
          <a:xfrm rot="-664763">
            <a:off x="404977" y="876715"/>
            <a:ext cx="2397892" cy="6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Assignment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 rot="-663828">
            <a:off x="2849278" y="583690"/>
            <a:ext cx="630009" cy="608651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4" name="Google Shape;4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833" y="528925"/>
            <a:ext cx="5307267" cy="456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850"/>
            <a:ext cx="8839200" cy="39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8025"/>
            <a:ext cx="8839197" cy="4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