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swald Regular"/>
      <p:regular r:id="rId20"/>
      <p:bold r:id="rId21"/>
    </p:embeddedFont>
    <p:embeddedFont>
      <p:font typeface="BenchNine"/>
      <p:regular r:id="rId22"/>
      <p:bold r:id="rId23"/>
    </p:embeddedFont>
    <p:embeddedFont>
      <p:font typeface="Spectral"/>
      <p:regular r:id="rId24"/>
      <p:bold r:id="rId25"/>
      <p:italic r:id="rId26"/>
      <p:boldItalic r:id="rId27"/>
    </p:embeddedFont>
    <p:embeddedFont>
      <p:font typeface="Advent Pro Light"/>
      <p:regular r:id="rId28"/>
      <p:bold r:id="rId29"/>
    </p:embeddedFont>
    <p:embeddedFont>
      <p:font typeface="Advent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Regular-regular.fntdata"/><Relationship Id="rId22" Type="http://schemas.openxmlformats.org/officeDocument/2006/relationships/font" Target="fonts/BenchNine-regular.fntdata"/><Relationship Id="rId21" Type="http://schemas.openxmlformats.org/officeDocument/2006/relationships/font" Target="fonts/OswaldRegular-bold.fntdata"/><Relationship Id="rId24" Type="http://schemas.openxmlformats.org/officeDocument/2006/relationships/font" Target="fonts/Spectral-regular.fntdata"/><Relationship Id="rId23" Type="http://schemas.openxmlformats.org/officeDocument/2006/relationships/font" Target="fonts/BenchNin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pectral-italic.fntdata"/><Relationship Id="rId25" Type="http://schemas.openxmlformats.org/officeDocument/2006/relationships/font" Target="fonts/Spectral-bold.fntdata"/><Relationship Id="rId28" Type="http://schemas.openxmlformats.org/officeDocument/2006/relationships/font" Target="fonts/AdventProLight-regular.fntdata"/><Relationship Id="rId27" Type="http://schemas.openxmlformats.org/officeDocument/2006/relationships/font" Target="fonts/Spectral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dventPr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dventPro-bold.fntdata"/><Relationship Id="rId30" Type="http://schemas.openxmlformats.org/officeDocument/2006/relationships/font" Target="fonts/Advent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d3e0906b5_0_936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d3e0906b5_0_936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37dafc1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37dafc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02fd0b1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02fd0b1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02fd0b1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02fd0b1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02fd0b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02fd0b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02fd0b1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02fd0b1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02fd0b1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02fd0b1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02fd0b1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02fd0b1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2fd0b1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02fd0b1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02fd0b1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02fd0b1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02fd0b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02fd0b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37dafc1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37dafc1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- 11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4781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04800"/>
            <a:ext cx="8839203" cy="421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199" cy="453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0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 b="0" l="1195" r="0" t="0"/>
          <a:stretch/>
        </p:blipFill>
        <p:spPr>
          <a:xfrm>
            <a:off x="108925" y="89125"/>
            <a:ext cx="9035076" cy="49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5" y="577313"/>
            <a:ext cx="8839199" cy="398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57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199" cy="45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715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839199" cy="455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1" cy="444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21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4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