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Oswald Regular"/>
      <p:regular r:id="rId24"/>
      <p:bold r:id="rId25"/>
    </p:embeddedFont>
    <p:embeddedFont>
      <p:font typeface="BenchNine"/>
      <p:regular r:id="rId26"/>
      <p:bold r:id="rId27"/>
    </p:embeddedFont>
    <p:embeddedFont>
      <p:font typeface="Spectral"/>
      <p:regular r:id="rId28"/>
      <p:bold r:id="rId29"/>
      <p:italic r:id="rId30"/>
      <p:boldItalic r:id="rId31"/>
    </p:embeddedFont>
    <p:embeddedFont>
      <p:font typeface="Advent Pro Light"/>
      <p:regular r:id="rId32"/>
      <p:bold r:id="rId33"/>
    </p:embeddedFont>
    <p:embeddedFont>
      <p:font typeface="Advent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Regular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enchNine-regular.fntdata"/><Relationship Id="rId25" Type="http://schemas.openxmlformats.org/officeDocument/2006/relationships/font" Target="fonts/OswaldRegular-bold.fntdata"/><Relationship Id="rId28" Type="http://schemas.openxmlformats.org/officeDocument/2006/relationships/font" Target="fonts/Spectral-regular.fntdata"/><Relationship Id="rId27" Type="http://schemas.openxmlformats.org/officeDocument/2006/relationships/font" Target="fonts/BenchNin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boldItalic.fntdata"/><Relationship Id="rId30" Type="http://schemas.openxmlformats.org/officeDocument/2006/relationships/font" Target="fonts/Spectral-italic.fntdata"/><Relationship Id="rId11" Type="http://schemas.openxmlformats.org/officeDocument/2006/relationships/slide" Target="slides/slide5.xml"/><Relationship Id="rId33" Type="http://schemas.openxmlformats.org/officeDocument/2006/relationships/font" Target="fonts/AdventProLight-bold.fntdata"/><Relationship Id="rId10" Type="http://schemas.openxmlformats.org/officeDocument/2006/relationships/slide" Target="slides/slide4.xml"/><Relationship Id="rId32" Type="http://schemas.openxmlformats.org/officeDocument/2006/relationships/font" Target="fonts/AdventProLight-regular.fntdata"/><Relationship Id="rId13" Type="http://schemas.openxmlformats.org/officeDocument/2006/relationships/slide" Target="slides/slide7.xml"/><Relationship Id="rId35" Type="http://schemas.openxmlformats.org/officeDocument/2006/relationships/font" Target="fonts/AdventPro-bold.fntdata"/><Relationship Id="rId12" Type="http://schemas.openxmlformats.org/officeDocument/2006/relationships/slide" Target="slides/slide6.xml"/><Relationship Id="rId34" Type="http://schemas.openxmlformats.org/officeDocument/2006/relationships/font" Target="fonts/Advent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4bb58163_0_628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4bb58163_0_628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d360e61a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d360e61a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360e61a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360e61a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360e61a3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360e61a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360e61a3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360e61a3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360e61a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360e61a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360e61a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360e61a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360e61a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360e61a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d165666e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d165666e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360e61a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360e61a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60e61a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360e61a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360e61a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360e61a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360e61a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360e61a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360e61a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360e61a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360e61a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360e61a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d360e61a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d360e61a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360e61a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360e61a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- 14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485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1"/>
          <p:cNvPicPr preferRelativeResize="0"/>
          <p:nvPr/>
        </p:nvPicPr>
        <p:blipFill rotWithShape="1">
          <a:blip r:embed="rId3">
            <a:alphaModFix/>
          </a:blip>
          <a:srcRect b="0" l="0" r="5660" t="0"/>
          <a:stretch/>
        </p:blipFill>
        <p:spPr>
          <a:xfrm>
            <a:off x="533400" y="152400"/>
            <a:ext cx="80023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8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425"/>
            <a:ext cx="8839201" cy="42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00"/>
            <a:ext cx="8839198" cy="434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55"/>
          <p:cNvPicPr preferRelativeResize="0"/>
          <p:nvPr/>
        </p:nvPicPr>
        <p:blipFill rotWithShape="1">
          <a:blip r:embed="rId3">
            <a:alphaModFix/>
          </a:blip>
          <a:srcRect b="2075" l="1166" r="0" t="0"/>
          <a:stretch/>
        </p:blipFill>
        <p:spPr>
          <a:xfrm>
            <a:off x="253800" y="152400"/>
            <a:ext cx="8586726" cy="47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125" y="1858800"/>
            <a:ext cx="3085650" cy="5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56"/>
          <p:cNvPicPr preferRelativeResize="0"/>
          <p:nvPr/>
        </p:nvPicPr>
        <p:blipFill rotWithShape="1">
          <a:blip r:embed="rId3">
            <a:alphaModFix/>
          </a:blip>
          <a:srcRect b="0" l="1874" r="0" t="1351"/>
          <a:stretch/>
        </p:blipFill>
        <p:spPr>
          <a:xfrm>
            <a:off x="684725" y="141825"/>
            <a:ext cx="7919626" cy="47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0" cy="363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4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200"/>
            <a:ext cx="8839201" cy="430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00" y="212775"/>
            <a:ext cx="75106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6"/>
          <p:cNvPicPr preferRelativeResize="0"/>
          <p:nvPr/>
        </p:nvPicPr>
        <p:blipFill rotWithShape="1">
          <a:blip r:embed="rId3">
            <a:alphaModFix/>
          </a:blip>
          <a:srcRect b="0" l="0" r="635" t="0"/>
          <a:stretch/>
        </p:blipFill>
        <p:spPr>
          <a:xfrm>
            <a:off x="152400" y="152400"/>
            <a:ext cx="8782577" cy="473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8839203" cy="472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312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75" y="298500"/>
            <a:ext cx="8444500" cy="464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