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swald Regular"/>
      <p:regular r:id="rId16"/>
      <p:bold r:id="rId17"/>
    </p:embeddedFont>
    <p:embeddedFont>
      <p:font typeface="BenchNine"/>
      <p:regular r:id="rId18"/>
      <p:bold r:id="rId19"/>
    </p:embeddedFont>
    <p:embeddedFont>
      <p:font typeface="Short Stack"/>
      <p:regular r:id="rId20"/>
    </p:embeddedFont>
    <p:embeddedFont>
      <p:font typeface="Spectral"/>
      <p:regular r:id="rId21"/>
      <p:bold r:id="rId22"/>
      <p:italic r:id="rId23"/>
      <p:boldItalic r:id="rId24"/>
    </p:embeddedFont>
    <p:embeddedFont>
      <p:font typeface="Advent Pro Light"/>
      <p:regular r:id="rId25"/>
      <p:bold r:id="rId26"/>
    </p:embeddedFont>
    <p:embeddedFont>
      <p:font typeface="Advent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ortStack-regular.fntdata"/><Relationship Id="rId22" Type="http://schemas.openxmlformats.org/officeDocument/2006/relationships/font" Target="fonts/Spectral-bold.fntdata"/><Relationship Id="rId21" Type="http://schemas.openxmlformats.org/officeDocument/2006/relationships/font" Target="fonts/Spectral-regular.fntdata"/><Relationship Id="rId24" Type="http://schemas.openxmlformats.org/officeDocument/2006/relationships/font" Target="fonts/Spectral-boldItalic.fntdata"/><Relationship Id="rId23" Type="http://schemas.openxmlformats.org/officeDocument/2006/relationships/font" Target="fonts/Spectral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AdventProLight-bold.fntdata"/><Relationship Id="rId25" Type="http://schemas.openxmlformats.org/officeDocument/2006/relationships/font" Target="fonts/AdventProLight-regular.fntdata"/><Relationship Id="rId28" Type="http://schemas.openxmlformats.org/officeDocument/2006/relationships/font" Target="fonts/AdventPro-bold.fntdata"/><Relationship Id="rId27" Type="http://schemas.openxmlformats.org/officeDocument/2006/relationships/font" Target="fonts/AdventPr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swaldRegular-bold.fntdata"/><Relationship Id="rId16" Type="http://schemas.openxmlformats.org/officeDocument/2006/relationships/font" Target="fonts/OswaldRegular-regular.fntdata"/><Relationship Id="rId19" Type="http://schemas.openxmlformats.org/officeDocument/2006/relationships/font" Target="fonts/BenchNine-bold.fntdata"/><Relationship Id="rId18" Type="http://schemas.openxmlformats.org/officeDocument/2006/relationships/font" Target="fonts/BenchNi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49dbee8c4_0_628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49dbee8c4_0_628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49dbee8c4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49dbee8c4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4a19e3b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4a19e3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49dbee8c4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49dbee8c4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49dbee8c4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49dbee8c4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d49dbee8c4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d49dbee8c4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49dbee8c4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49dbee8c4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49dbee8c4_0_1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49dbee8c4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6" name="Google Shape;17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0" name="Google Shape;1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3" name="Google Shape;20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8" name="Google Shape;2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 txBox="1"/>
          <p:nvPr>
            <p:ph idx="1" type="body"/>
          </p:nvPr>
        </p:nvSpPr>
        <p:spPr>
          <a:xfrm>
            <a:off x="1363226" y="480631"/>
            <a:ext cx="7498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8" name="Google Shape;21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1638">
            <a:off x="458495" y="133784"/>
            <a:ext cx="585400" cy="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1638">
            <a:off x="384990" y="1257268"/>
            <a:ext cx="233009" cy="26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337626">
            <a:off x="753727" y="794419"/>
            <a:ext cx="408422" cy="45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396" y="231690"/>
            <a:ext cx="98606" cy="6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469" y="900407"/>
            <a:ext cx="133180" cy="8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780957">
            <a:off x="1434442" y="114751"/>
            <a:ext cx="178421" cy="11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5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6" name="Google Shape;226;p54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4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4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4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4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54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50" name="Google Shape;250;p5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54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4" name="Google Shape;264;p54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5" name="Google Shape;26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55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69" name="Google Shape;269;p55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270" name="Google Shape;270;p55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1" name="Google Shape;271;p55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5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5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5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5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5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5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5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5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5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5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5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5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5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5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5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5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5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5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0" name="Google Shape;290;p55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291" name="Google Shape;291;p5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2" name="Google Shape;292;p5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3" name="Google Shape;293;p55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4" name="Google Shape;294;p55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5" name="Google Shape;295;p55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96" name="Google Shape;296;p5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7" name="Google Shape;297;p5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8" name="Google Shape;298;p55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9" name="Google Shape;299;p55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0" name="Google Shape;300;p55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5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2" name="Google Shape;302;p55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3" name="Google Shape;303;p55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4" name="Google Shape;304;p55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5" name="Google Shape;305;p55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6" name="Google Shape;306;p55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7" name="Google Shape;307;p55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55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55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55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55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55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55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55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55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55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55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55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19" name="Google Shape;319;p55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320" name="Google Shape;320;p5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1" name="Google Shape;321;p5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22" name="Google Shape;322;p55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55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4" name="Google Shape;324;p55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325" name="Google Shape;325;p5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6" name="Google Shape;326;p5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7" name="Google Shape;327;p5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28" name="Google Shape;328;p55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9" name="Google Shape;329;p55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0" name="Google Shape;330;p55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55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337" name="Google Shape;337;p56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338" name="Google Shape;338;p56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6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6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6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6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6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6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6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6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6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6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6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6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6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6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6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6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6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6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6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6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6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6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6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6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6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6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6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6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6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6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6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6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6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6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6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6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6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6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6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6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6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6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6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6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6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6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6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6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6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6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6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6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6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6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6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6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6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6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6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6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6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6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6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6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6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6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6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6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6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6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6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6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6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6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6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6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6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6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6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6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6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6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6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6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6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6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6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6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6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6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6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6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6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6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6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6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6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6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56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25" name="Google Shape;525;p56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6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- 17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10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9275"/>
            <a:ext cx="8839200" cy="335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198" cy="461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5875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83896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99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48600"/>
          </a:srgbClr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/>
          <p:nvPr>
            <p:ph idx="4294967295" type="title"/>
          </p:nvPr>
        </p:nvSpPr>
        <p:spPr>
          <a:xfrm>
            <a:off x="2537450" y="2132850"/>
            <a:ext cx="32433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4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2" name="Google Shape;562;p63"/>
          <p:cNvPicPr preferRelativeResize="0"/>
          <p:nvPr/>
        </p:nvPicPr>
        <p:blipFill rotWithShape="1">
          <a:blip r:embed="rId3">
            <a:alphaModFix amt="52999"/>
          </a:blip>
          <a:srcRect b="4834" l="9165" r="11751" t="0"/>
          <a:stretch/>
        </p:blipFill>
        <p:spPr>
          <a:xfrm>
            <a:off x="5700050" y="1482400"/>
            <a:ext cx="1456800" cy="203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