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swald Regular"/>
      <p:regular r:id="rId13"/>
      <p:bold r:id="rId14"/>
    </p:embeddedFont>
    <p:embeddedFont>
      <p:font typeface="Caveat"/>
      <p:regular r:id="rId15"/>
      <p:bold r:id="rId16"/>
    </p:embeddedFont>
    <p:embeddedFont>
      <p:font typeface="BenchNine"/>
      <p:regular r:id="rId17"/>
      <p:bold r:id="rId18"/>
    </p:embeddedFont>
    <p:embeddedFont>
      <p:font typeface="Quicksand"/>
      <p:regular r:id="rId19"/>
      <p:bold r:id="rId20"/>
    </p:embeddedFont>
    <p:embeddedFont>
      <p:font typeface="Spectral"/>
      <p:regular r:id="rId21"/>
      <p:bold r:id="rId22"/>
      <p:italic r:id="rId23"/>
      <p:boldItalic r:id="rId24"/>
    </p:embeddedFont>
    <p:embeddedFont>
      <p:font typeface="Advent Pro Light"/>
      <p:regular r:id="rId25"/>
      <p:bold r:id="rId26"/>
    </p:embeddedFont>
    <p:embeddedFont>
      <p:font typeface="Advent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bold.fntdata"/><Relationship Id="rId22" Type="http://schemas.openxmlformats.org/officeDocument/2006/relationships/font" Target="fonts/Spectral-bold.fntdata"/><Relationship Id="rId21" Type="http://schemas.openxmlformats.org/officeDocument/2006/relationships/font" Target="fonts/Spectral-regular.fntdata"/><Relationship Id="rId24" Type="http://schemas.openxmlformats.org/officeDocument/2006/relationships/font" Target="fonts/Spectral-boldItalic.fntdata"/><Relationship Id="rId23" Type="http://schemas.openxmlformats.org/officeDocument/2006/relationships/font" Target="fonts/Spectra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dventProLight-bold.fntdata"/><Relationship Id="rId25" Type="http://schemas.openxmlformats.org/officeDocument/2006/relationships/font" Target="fonts/AdventProLight-regular.fntdata"/><Relationship Id="rId28" Type="http://schemas.openxmlformats.org/officeDocument/2006/relationships/font" Target="fonts/AdventPro-bold.fntdata"/><Relationship Id="rId27" Type="http://schemas.openxmlformats.org/officeDocument/2006/relationships/font" Target="fonts/Advent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Regular-regular.fntdata"/><Relationship Id="rId12" Type="http://schemas.openxmlformats.org/officeDocument/2006/relationships/slide" Target="slides/slide6.xml"/><Relationship Id="rId15" Type="http://schemas.openxmlformats.org/officeDocument/2006/relationships/font" Target="fonts/Caveat-regular.fntdata"/><Relationship Id="rId14" Type="http://schemas.openxmlformats.org/officeDocument/2006/relationships/font" Target="fonts/OswaldRegular-bold.fntdata"/><Relationship Id="rId17" Type="http://schemas.openxmlformats.org/officeDocument/2006/relationships/font" Target="fonts/BenchNine-regular.fntdata"/><Relationship Id="rId16" Type="http://schemas.openxmlformats.org/officeDocument/2006/relationships/font" Target="fonts/Caveat-bold.fntdata"/><Relationship Id="rId19" Type="http://schemas.openxmlformats.org/officeDocument/2006/relationships/font" Target="fonts/Quicksand-regular.fntdata"/><Relationship Id="rId18" Type="http://schemas.openxmlformats.org/officeDocument/2006/relationships/font" Target="fonts/BenchNin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ffbeb584_1_622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ffbeb584_1_622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b0cb59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b0cb59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b0cb595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b0cb595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b0cb595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b0cb595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0cb595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0cb595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0cb595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b0cb595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- 21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 b="4448" l="0" r="0" t="3061"/>
          <a:stretch/>
        </p:blipFill>
        <p:spPr>
          <a:xfrm>
            <a:off x="941500" y="81475"/>
            <a:ext cx="7429751" cy="5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0" cy="427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83276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/>
        </p:nvSpPr>
        <p:spPr>
          <a:xfrm>
            <a:off x="365975" y="278500"/>
            <a:ext cx="3513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134F5C"/>
                </a:solidFill>
                <a:latin typeface="Quicksand"/>
                <a:ea typeface="Quicksand"/>
                <a:cs typeface="Quicksand"/>
                <a:sym typeface="Quicksand"/>
              </a:rPr>
              <a:t>What’s  The  </a:t>
            </a:r>
            <a:endParaRPr sz="2800">
              <a:solidFill>
                <a:srgbClr val="9900FF"/>
              </a:solidFill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2667525" y="850450"/>
            <a:ext cx="561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9900FF"/>
                </a:solidFill>
                <a:latin typeface="Caveat"/>
                <a:ea typeface="Caveat"/>
                <a:cs typeface="Caveat"/>
                <a:sym typeface="Caveat"/>
              </a:rPr>
              <a:t>Common </a:t>
            </a:r>
            <a:r>
              <a:rPr b="1" lang="en" sz="5500">
                <a:solidFill>
                  <a:srgbClr val="9900FF"/>
                </a:solidFill>
                <a:latin typeface="Caveat"/>
                <a:ea typeface="Caveat"/>
                <a:cs typeface="Caveat"/>
                <a:sym typeface="Caveat"/>
              </a:rPr>
              <a:t>PROBLEM</a:t>
            </a:r>
            <a:endParaRPr sz="1100"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pic>
        <p:nvPicPr>
          <p:cNvPr id="386" name="Google Shape;386;p45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 rot="617266">
            <a:off x="7829385" y="1093910"/>
            <a:ext cx="629927" cy="608568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7" name="Google Shape;3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927750"/>
            <a:ext cx="8389867" cy="29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6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1630325" y="68270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46"/>
          <p:cNvSpPr txBox="1"/>
          <p:nvPr/>
        </p:nvSpPr>
        <p:spPr>
          <a:xfrm>
            <a:off x="1062750" y="556100"/>
            <a:ext cx="618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134F5C"/>
                </a:solidFill>
                <a:latin typeface="Quicksand"/>
                <a:ea typeface="Quicksand"/>
                <a:cs typeface="Quicksand"/>
                <a:sym typeface="Quicksand"/>
              </a:rPr>
              <a:t>H     W TO</a:t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2680675" y="1418000"/>
            <a:ext cx="6193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9900FF"/>
                </a:solidFill>
                <a:latin typeface="Caveat"/>
                <a:ea typeface="Caveat"/>
                <a:cs typeface="Caveat"/>
                <a:sym typeface="Caveat"/>
              </a:rPr>
              <a:t>Solve the Problem </a:t>
            </a:r>
            <a:r>
              <a:rPr b="1" lang="en" sz="5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5" name="Google Shape;3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7700"/>
            <a:ext cx="8839202" cy="209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