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swald Regular"/>
      <p:regular r:id="rId17"/>
      <p:bold r:id="rId18"/>
    </p:embeddedFont>
    <p:embeddedFont>
      <p:font typeface="BenchNine"/>
      <p:regular r:id="rId19"/>
      <p:bold r:id="rId20"/>
    </p:embeddedFont>
    <p:embeddedFont>
      <p:font typeface="Spectral"/>
      <p:regular r:id="rId21"/>
      <p:bold r:id="rId22"/>
      <p:italic r:id="rId23"/>
      <p:boldItalic r:id="rId24"/>
    </p:embeddedFont>
    <p:embeddedFont>
      <p:font typeface="Advent Pro Light"/>
      <p:regular r:id="rId25"/>
      <p:bold r:id="rId26"/>
    </p:embeddedFont>
    <p:embeddedFont>
      <p:font typeface="Advent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nchNine-bold.fntdata"/><Relationship Id="rId22" Type="http://schemas.openxmlformats.org/officeDocument/2006/relationships/font" Target="fonts/Spectral-bold.fntdata"/><Relationship Id="rId21" Type="http://schemas.openxmlformats.org/officeDocument/2006/relationships/font" Target="fonts/Spectral-regular.fntdata"/><Relationship Id="rId24" Type="http://schemas.openxmlformats.org/officeDocument/2006/relationships/font" Target="fonts/Spectral-boldItalic.fntdata"/><Relationship Id="rId23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dventProLight-bold.fntdata"/><Relationship Id="rId25" Type="http://schemas.openxmlformats.org/officeDocument/2006/relationships/font" Target="fonts/AdventProLight-regular.fntdata"/><Relationship Id="rId28" Type="http://schemas.openxmlformats.org/officeDocument/2006/relationships/font" Target="fonts/AdventPro-bold.fntdata"/><Relationship Id="rId27" Type="http://schemas.openxmlformats.org/officeDocument/2006/relationships/font" Target="fonts/Advent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Regular-regular.fntdata"/><Relationship Id="rId16" Type="http://schemas.openxmlformats.org/officeDocument/2006/relationships/slide" Target="slides/slide10.xml"/><Relationship Id="rId19" Type="http://schemas.openxmlformats.org/officeDocument/2006/relationships/font" Target="fonts/BenchNine-regular.fntdata"/><Relationship Id="rId18" Type="http://schemas.openxmlformats.org/officeDocument/2006/relationships/font" Target="fonts/OswaldRegula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79f7782d6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79f7782d6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79f7782d6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79f7782d6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79f7782d6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79f7782d6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79f7782d6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79f7782d6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79f7782d6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79f7782d6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79f7782d6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79f7782d6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79f778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79f778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79f7782d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79f7782d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79f7782d6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79f7782d6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- 22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38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952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7994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200" cy="439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0" cy="471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0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600"/>
            <a:ext cx="8839201" cy="37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