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swald Regular"/>
      <p:regular r:id="rId13"/>
      <p:bold r:id="rId14"/>
    </p:embeddedFont>
    <p:embeddedFont>
      <p:font typeface="BenchNine"/>
      <p:regular r:id="rId15"/>
      <p:bold r:id="rId16"/>
    </p:embeddedFont>
    <p:embeddedFont>
      <p:font typeface="Spectral"/>
      <p:regular r:id="rId17"/>
      <p:bold r:id="rId18"/>
      <p:italic r:id="rId19"/>
      <p:boldItalic r:id="rId20"/>
    </p:embeddedFont>
    <p:embeddedFont>
      <p:font typeface="Advent Pro Light"/>
      <p:regular r:id="rId21"/>
      <p:bold r:id="rId22"/>
    </p:embeddedFont>
    <p:embeddedFont>
      <p:font typeface="Advent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boldItalic.fntdata"/><Relationship Id="rId22" Type="http://schemas.openxmlformats.org/officeDocument/2006/relationships/font" Target="fonts/AdventProLight-bold.fntdata"/><Relationship Id="rId21" Type="http://schemas.openxmlformats.org/officeDocument/2006/relationships/font" Target="fonts/AdventProLight-regular.fntdata"/><Relationship Id="rId24" Type="http://schemas.openxmlformats.org/officeDocument/2006/relationships/font" Target="fonts/AdventPro-bold.fntdata"/><Relationship Id="rId23" Type="http://schemas.openxmlformats.org/officeDocument/2006/relationships/font" Target="fonts/Advent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swaldRegular-regular.fntdata"/><Relationship Id="rId12" Type="http://schemas.openxmlformats.org/officeDocument/2006/relationships/slide" Target="slides/slide6.xml"/><Relationship Id="rId15" Type="http://schemas.openxmlformats.org/officeDocument/2006/relationships/font" Target="fonts/BenchNine-regular.fntdata"/><Relationship Id="rId14" Type="http://schemas.openxmlformats.org/officeDocument/2006/relationships/font" Target="fonts/OswaldRegular-bold.fntdata"/><Relationship Id="rId17" Type="http://schemas.openxmlformats.org/officeDocument/2006/relationships/font" Target="fonts/Spectral-regular.fntdata"/><Relationship Id="rId16" Type="http://schemas.openxmlformats.org/officeDocument/2006/relationships/font" Target="fonts/BenchNine-bold.fntdata"/><Relationship Id="rId19" Type="http://schemas.openxmlformats.org/officeDocument/2006/relationships/font" Target="fonts/Spectral-italic.fntdata"/><Relationship Id="rId18" Type="http://schemas.openxmlformats.org/officeDocument/2006/relationships/font" Target="fonts/Spectra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5b486a71_1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5b486a71_1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28c9cd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928c9cd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928c9cd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928c9cd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65b486a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65b486a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65b486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65b486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- 25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81000"/>
            <a:ext cx="78009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4534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47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79530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6"/>
          <p:cNvPicPr preferRelativeResize="0"/>
          <p:nvPr/>
        </p:nvPicPr>
        <p:blipFill rotWithShape="1">
          <a:blip r:embed="rId3">
            <a:alphaModFix/>
          </a:blip>
          <a:srcRect b="0" l="0" r="7774" t="0"/>
          <a:stretch/>
        </p:blipFill>
        <p:spPr>
          <a:xfrm>
            <a:off x="2699612" y="0"/>
            <a:ext cx="641861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6"/>
          <p:cNvSpPr txBox="1"/>
          <p:nvPr/>
        </p:nvSpPr>
        <p:spPr>
          <a:xfrm>
            <a:off x="447000" y="933350"/>
            <a:ext cx="2656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</a:t>
            </a:r>
            <a:endParaRPr sz="49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4">
            <a:alphaModFix/>
          </a:blip>
          <a:srcRect b="19103" l="25413" r="22689" t="14028"/>
          <a:stretch/>
        </p:blipFill>
        <p:spPr>
          <a:xfrm rot="617266">
            <a:off x="1381885" y="3447810"/>
            <a:ext cx="629927" cy="608568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46"/>
          <p:cNvSpPr txBox="1"/>
          <p:nvPr/>
        </p:nvSpPr>
        <p:spPr>
          <a:xfrm>
            <a:off x="628050" y="2164900"/>
            <a:ext cx="2294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