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DFC7-D2BA-4660-9532-8A324BAF041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E69A5-FC03-4210-9D3B-0003E0378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2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3EC1-46EF-49D3-B027-DC253E6B6762}" type="datetime2">
              <a:rPr lang="en-US" smtClean="0"/>
              <a:t>Wednesday, April 01, 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0213-8A2E-4FCC-ADD6-078F056EE8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4B27-BE09-4848-95B7-11FF1AB4777E}" type="datetime2">
              <a:rPr lang="en-US" smtClean="0"/>
              <a:t>Wednesday, April 01,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0213-8A2E-4FCC-ADD6-078F056EE8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FE83-7E54-40F4-8BF8-EB56DFA1A45D}" type="datetime2">
              <a:rPr lang="en-US" smtClean="0"/>
              <a:t>Wednesday, April 01,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0213-8A2E-4FCC-ADD6-078F056EE8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51C9-BDDE-426D-B871-6DBB1D35B645}" type="datetime2">
              <a:rPr lang="en-US" smtClean="0"/>
              <a:t>Wednesday, April 01,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0213-8A2E-4FCC-ADD6-078F056EE8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2D26-B9BD-49D2-AB52-CE084F19025B}" type="datetime2">
              <a:rPr lang="en-US" smtClean="0"/>
              <a:t>Wednesday, April 01,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0213-8A2E-4FCC-ADD6-078F056EE8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1D07-BE9A-4B26-87B3-62284219C588}" type="datetime2">
              <a:rPr lang="en-US" smtClean="0"/>
              <a:t>Wednesday, April 01,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0213-8A2E-4FCC-ADD6-078F056EE8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75F3-52DD-4B1D-BE9C-DBB177748A71}" type="datetime2">
              <a:rPr lang="en-US" smtClean="0"/>
              <a:t>Wednesday, April 01,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0213-8A2E-4FCC-ADD6-078F056EE8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770-B3BF-4400-88B0-83632F6C4EC0}" type="datetime2">
              <a:rPr lang="en-US" smtClean="0"/>
              <a:t>Wednesday, April 01,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0213-8A2E-4FCC-ADD6-078F056EE8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D093-E754-4693-B5C0-E9F8ABA013F4}" type="datetime2">
              <a:rPr lang="en-US" smtClean="0"/>
              <a:t>Wednesday, April 01,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0213-8A2E-4FCC-ADD6-078F056EE8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DE01-3E23-4E81-8AD6-3E5DDDAE353A}" type="datetime2">
              <a:rPr lang="en-US" smtClean="0"/>
              <a:t>Wednesday, April 01,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0213-8A2E-4FCC-ADD6-078F056EE8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8280-7BB9-4608-B0A5-995DBDDA8318}" type="datetime2">
              <a:rPr lang="en-US" smtClean="0"/>
              <a:t>Wednesday, April 01,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5A70213-8A2E-4FCC-ADD6-078F056EE85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41E334-4A01-462F-BB5E-FD26AF6CE4D3}" type="datetime2">
              <a:rPr lang="en-US" smtClean="0"/>
              <a:t>Wednesday, April 01, 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A70213-8A2E-4FCC-ADD6-078F056EE85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pPr algn="ctr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with Python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828800"/>
            <a:ext cx="6400800" cy="43434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1.Data needs to be Scrapped from Social Media as per Requirement.[</a:t>
            </a:r>
            <a:r>
              <a:rPr lang="en-US" sz="2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with Selenium]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2.Image to Text Conversion is Done with Python Modules such as Open CV2.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3.Excel Macro Preparation based on Scrapped Data.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4.Data Cleansing and Imputation based on the Output.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5.E2E Automation based on Requirement and Professional Growth.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8A66-ADF0-4324-A6DB-A9F5D49DF925}" type="datetime2">
              <a:rPr lang="en-US" smtClean="0"/>
              <a:t>Wednesday, April 01,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696200" cy="1143000"/>
          </a:xfrm>
        </p:spPr>
        <p:txBody>
          <a:bodyPr/>
          <a:lstStyle/>
          <a:p>
            <a:pPr algn="ctr"/>
            <a:r>
              <a:rPr lang="en-US" u="sng" dirty="0" smtClean="0"/>
              <a:t>Flowchart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1371600"/>
            <a:ext cx="7429500" cy="5334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43200" y="1506583"/>
            <a:ext cx="3200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Scrapping from Social Media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66158" y="2743202"/>
            <a:ext cx="2743200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Data</a:t>
            </a:r>
            <a:endParaRPr lang="en-US" dirty="0"/>
          </a:p>
        </p:txBody>
      </p:sp>
      <p:cxnSp>
        <p:nvCxnSpPr>
          <p:cNvPr id="11" name="Elbow Connector 10"/>
          <p:cNvCxnSpPr>
            <a:stCxn id="4" idx="5"/>
          </p:cNvCxnSpPr>
          <p:nvPr/>
        </p:nvCxnSpPr>
        <p:spPr>
          <a:xfrm rot="16200000" flipH="1">
            <a:off x="5305932" y="2456052"/>
            <a:ext cx="425648" cy="8768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89866" y="2712721"/>
            <a:ext cx="2895600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Data</a:t>
            </a:r>
            <a:endParaRPr lang="en-US" dirty="0"/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2783477" y="2303416"/>
            <a:ext cx="451758" cy="43978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6200000" flipH="1">
            <a:off x="2453420" y="3943571"/>
            <a:ext cx="1523918" cy="41204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5200110" y="3573240"/>
            <a:ext cx="762004" cy="16325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/>
          <p:cNvSpPr/>
          <p:nvPr/>
        </p:nvSpPr>
        <p:spPr>
          <a:xfrm>
            <a:off x="5109217" y="3717296"/>
            <a:ext cx="2139042" cy="6814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Conversion from Image to Text</a:t>
            </a:r>
            <a:endParaRPr lang="en-US" dirty="0"/>
          </a:p>
        </p:txBody>
      </p:sp>
      <p:cxnSp>
        <p:nvCxnSpPr>
          <p:cNvPr id="28" name="Elbow Connector 27"/>
          <p:cNvCxnSpPr/>
          <p:nvPr/>
        </p:nvCxnSpPr>
        <p:spPr>
          <a:xfrm rot="5400000">
            <a:off x="5339217" y="4648796"/>
            <a:ext cx="512816" cy="127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wn Arrow 32"/>
          <p:cNvSpPr/>
          <p:nvPr/>
        </p:nvSpPr>
        <p:spPr>
          <a:xfrm>
            <a:off x="4434567" y="5438499"/>
            <a:ext cx="137433" cy="5377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83476" y="4800600"/>
            <a:ext cx="3395262" cy="646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Cleansing &amp; Imputation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895600" y="5943600"/>
            <a:ext cx="3048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E2E Automation</a:t>
            </a:r>
            <a:endParaRPr lang="en-US" dirty="0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9DA4-595B-498C-87FB-1514DDCC0D00}" type="datetime2">
              <a:rPr lang="en-US" smtClean="0"/>
              <a:t>Wednesday, April 01,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</TotalTime>
  <Words>84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Automation with Python</vt:lpstr>
      <vt:lpstr>Flowchart</vt:lpstr>
    </vt:vector>
  </TitlesOfParts>
  <Company>LNT ECC DIV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with Python</dc:title>
  <dc:creator>SUBHADIP DAS</dc:creator>
  <cp:lastModifiedBy>SUBHADIP DAS</cp:lastModifiedBy>
  <cp:revision>13</cp:revision>
  <dcterms:created xsi:type="dcterms:W3CDTF">2020-04-01T15:22:49Z</dcterms:created>
  <dcterms:modified xsi:type="dcterms:W3CDTF">2020-04-01T15:52:27Z</dcterms:modified>
</cp:coreProperties>
</file>