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461E-88B2-B0EF-4F99-1DB120119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2944A-39DE-5DA4-CCF4-40F038E3F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EBB8-A1FD-5B0E-5DCE-F1595050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152-06E6-E005-7733-9BA1C19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8C81-88C4-A4AD-43B6-DD5380A7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5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E2C9-8C37-E999-F6CE-5A8DB19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04B7-1F5B-BFF7-372F-75825774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C959-2FBE-5AE6-00E3-6614C8A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BD84-4111-75D3-B990-0B47C997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C118-146D-7FCA-4796-E7E2A896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FB954-8773-CD0E-2FD7-FF75A090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4C74A-4100-8A2E-B5BB-3B3DEE8B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9A84-6CF7-F2D6-4577-7352F359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F4D9-AA51-5B10-A005-68209C98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C9FE-422F-0066-8651-6574F0F0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ECB8-7653-BE73-B8D2-A9BBDB0A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C17F-3299-29B7-1FEA-BB20A94E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4976-0AA7-F504-1065-F66D8970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DB5F-CDF4-CA1A-7274-A15D7DB8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48C5-A417-C8D3-AF43-510634FD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F0FC-94D3-D9B0-26F9-C9EA93BA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E4221-FF97-BF32-9C2A-13463DEC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FF-48DB-0828-CF62-A862571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DFEE-8154-93C4-10BB-58688B7B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6B0D-7CFE-F2C0-B11D-05C2CB92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E875-A183-FE95-D445-94AFD32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5FFD-EC2E-5EAC-957B-537FB93C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88A8E-C34F-300A-4D0B-73946F70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98CEC-981A-1F97-8540-8754D3C6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B56F-3814-9764-812C-6928F9F1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D4FC-B25A-671F-A0F1-BB691592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6B80-8F60-004F-B60D-0BF05DC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AC1FC-92B7-8648-D834-FD5A8F84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49C4-D353-AE1E-2576-61FC92BD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6B3E-604F-315D-A6E1-4D7248BE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28A63-701A-A281-4EA9-259724282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CC40B-D30F-126E-0DD1-D02E1CA4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7DC27-BC46-D8D5-CE47-64D3AF37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F05F6-B397-7710-F090-85ECC77F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9B37-4D4C-CBF0-D00D-758B0C0C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31945-0A7D-E537-1A21-191E758C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60E00-CE7B-27E7-1CEF-02F5A5D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835CD-576F-3522-9C3B-248C54A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1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D0580-2755-6024-5A3B-B294F4BD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A5FFC-B3FC-D3D8-85A1-A4EE79D7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EF806-B117-EAD0-25EC-08ADF5AE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4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FD9C-82BC-35B4-6686-95F33399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7BEC-3D34-61F1-3EC7-8029B9D7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96B08-FBEC-964E-F319-A6DE6193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8AE0-BC35-F11F-CBFD-C5DCB7F9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8048-470A-5745-A502-DB5EBDC8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836F4-035F-54B0-87E8-E297D398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88B1-1094-511E-3978-284012B8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057A0-80DA-661C-4E1F-CF2B4FF0E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216F-565D-59CE-6779-D1B4316E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5AED-E95B-1085-BD50-94FD575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8B82B-CF7D-4116-1D31-17780901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2B1F-7029-1089-4377-2B195B1D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2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0E3AD-78C6-16AF-4194-0C41124F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5DD6-7D40-E61B-E291-74EDD196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251E-57CC-2902-A5A1-4F3A71846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9B40-4FF9-425E-A45D-14ED6B4B8F8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5AA5-2E8A-503F-4512-EC3ACC91D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E23D-E284-0BAC-8704-44964E9DE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2F1E-07D4-4527-81AF-74B7B7B45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7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FDB4-0717-2389-5027-99779CFDC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lncoefoheIYDF2rh2qdnoashcowhcugvbjgc  j </a:t>
            </a:r>
            <a:r>
              <a:rPr lang="en-US" dirty="0" err="1"/>
              <a:t>hziu</a:t>
            </a:r>
            <a:r>
              <a:rPr lang="en-US" dirty="0"/>
              <a:t> </a:t>
            </a:r>
            <a:r>
              <a:rPr lang="en-US" dirty="0" err="1"/>
              <a:t>ijr</a:t>
            </a:r>
            <a:r>
              <a:rPr lang="en-US" dirty="0"/>
              <a:t> </a:t>
            </a:r>
            <a:r>
              <a:rPr lang="en-US" dirty="0" err="1"/>
              <a:t>otjHIhiHBOFO</a:t>
            </a:r>
            <a:r>
              <a:rPr lang="en-US" dirty="0"/>
              <a:t> </a:t>
            </a:r>
            <a:r>
              <a:rPr lang="en-US"/>
              <a:t>VOROhknvmdjhe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91FF4-5283-86A1-DA5B-C574579FB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4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lncoefoheIYDF2rh2qdnoashcowhcugvbjgc  j hziu ijr otjHIhiHBOFO VOROhknvmdjhe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lncoefoheIYDF2rh2qdnoashcowhcugvbjgc  j hziu ijr otjHIhiHBOFO VOROhknvmdjhe</dc:title>
  <dc:creator>Subhadip Sahoo</dc:creator>
  <cp:lastModifiedBy>Subhadip Sahoo</cp:lastModifiedBy>
  <cp:revision>1</cp:revision>
  <dcterms:created xsi:type="dcterms:W3CDTF">2022-09-16T06:56:30Z</dcterms:created>
  <dcterms:modified xsi:type="dcterms:W3CDTF">2022-09-16T06:56:42Z</dcterms:modified>
</cp:coreProperties>
</file>