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0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26047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 and Data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753414"/>
            <a:ext cx="5181600" cy="1391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SUBHADRA BHAGAT</a:t>
            </a:r>
          </a:p>
          <a:p>
            <a:pPr marL="0" indent="0" algn="ctr">
              <a:buNone/>
            </a:pPr>
            <a:r>
              <a:rPr lang="en-US" sz="3200" dirty="0"/>
              <a:t>5/6/2022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387929"/>
            <a:ext cx="11393809" cy="48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404256"/>
            <a:ext cx="11403840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1772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8630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Current usage of technology</a:t>
            </a:r>
          </a:p>
          <a:p>
            <a:r>
              <a:rPr lang="en-US" sz="3200" dirty="0"/>
              <a:t>Trends in programming languages and databases</a:t>
            </a:r>
          </a:p>
          <a:p>
            <a:r>
              <a:rPr lang="en-US" sz="3200" dirty="0"/>
              <a:t>Demographics survey</a:t>
            </a:r>
          </a:p>
          <a:p>
            <a:r>
              <a:rPr lang="en-US" sz="3200" dirty="0"/>
              <a:t>Technological gap in countries</a:t>
            </a:r>
          </a:p>
          <a:p>
            <a:r>
              <a:rPr lang="en-US" sz="32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690688"/>
            <a:ext cx="7068725" cy="480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433</Words>
  <Application>Microsoft Office PowerPoint</Application>
  <PresentationFormat>Widescreen</PresentationFormat>
  <Paragraphs>114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and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63</cp:revision>
  <dcterms:created xsi:type="dcterms:W3CDTF">2020-10-28T18:29:43Z</dcterms:created>
  <dcterms:modified xsi:type="dcterms:W3CDTF">2022-06-05T17:36:34Z</dcterms:modified>
</cp:coreProperties>
</file>