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3B24D9C-CC87-4E80-B0B9-A6742A3C2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83307"/>
          </a:xfrm>
        </p:spPr>
        <p:txBody>
          <a:bodyPr>
            <a:normAutofit/>
          </a:bodyPr>
          <a:lstStyle/>
          <a:p>
            <a:r>
              <a:rPr lang="en-IN" sz="8000" b="1" dirty="0"/>
              <a:t>Assignment - </a:t>
            </a:r>
            <a:r>
              <a:rPr lang="en-IN" sz="8000" b="1" dirty="0">
                <a:solidFill>
                  <a:schemeClr val="tx2"/>
                </a:solidFill>
              </a:rPr>
              <a:t>Sample Coffee Chain</a:t>
            </a:r>
            <a:endParaRPr sz="8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24239C19-2A5D-4547-8BFE-6F9569147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8" y="0"/>
            <a:ext cx="10271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1BD1425A-BBBC-491F-92F1-C0512FC4E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75" y="0"/>
            <a:ext cx="856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6325AD3E-9177-48BD-ABA8-D699FE0FC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36" y="0"/>
            <a:ext cx="3204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3CFA1A51-7BA5-4F42-9E5E-3827327A9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7" y="0"/>
            <a:ext cx="11941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272E99D3-A038-46A3-B7A1-6BD794285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" y="0"/>
            <a:ext cx="11932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C3DB5E43-713E-4158-8A48-1B10F9F9C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80" y="0"/>
            <a:ext cx="11524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86590321-67A8-4578-9B54-0E6514FF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62" y="0"/>
            <a:ext cx="7858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C742A5D2-181D-47C0-958C-F589C16C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1E4A3E3-93C9-42A1-8ACB-780595E02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54" y="0"/>
            <a:ext cx="10569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85E3D9C-1B79-4A46-8FC5-FBC8FDF1F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2190750"/>
            <a:ext cx="37528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A221F32B-ADC3-47B6-B77B-21A921982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338387"/>
            <a:ext cx="94964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746D1B8-28D3-4099-9E0D-76956D887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998" y="0"/>
            <a:ext cx="3062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F8234359-AF90-4627-B86D-F1AF3F365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76" y="0"/>
            <a:ext cx="2108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DE0FE200-120C-46CC-B271-B76B758E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2" y="0"/>
            <a:ext cx="10977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620C5B2B-F7B5-4271-B756-EE5D58AD9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69" y="0"/>
            <a:ext cx="5817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10DF327C-A905-46CF-80C4-0F7A28E3C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62" y="0"/>
            <a:ext cx="6351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Assignment - Sample Coffee 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 Sample Coffee Chain</dc:title>
  <dc:creator/>
  <cp:lastModifiedBy>Subhadri Raj Mukherjee</cp:lastModifiedBy>
  <cp:revision>1</cp:revision>
  <dcterms:created xsi:type="dcterms:W3CDTF">2018-08-15T22:40:47Z</dcterms:created>
  <dcterms:modified xsi:type="dcterms:W3CDTF">2019-11-09T18:23:01Z</dcterms:modified>
</cp:coreProperties>
</file>