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63B24D9C-CC87-4E80-B0B9-A6742A3C20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83307"/>
          </a:xfrm>
        </p:spPr>
        <p:txBody>
          <a:bodyPr>
            <a:normAutofit/>
          </a:bodyPr>
          <a:lstStyle/>
          <a:p>
            <a:r>
              <a:rPr lang="en-IN" sz="8000" b="1">
                <a:solidFill>
                  <a:schemeClr val="tx2"/>
                </a:solidFill>
              </a:rPr>
              <a:t>Sample </a:t>
            </a:r>
            <a:r>
              <a:rPr lang="en-IN" sz="8000" b="1" dirty="0">
                <a:solidFill>
                  <a:schemeClr val="tx2"/>
                </a:solidFill>
              </a:rPr>
              <a:t>Coffee Chain</a:t>
            </a:r>
            <a:endParaRPr sz="8000" b="1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>
            <a:extLst>
              <a:ext uri="{FF2B5EF4-FFF2-40B4-BE49-F238E27FC236}">
                <a16:creationId xmlns:a16="http://schemas.microsoft.com/office/drawing/2014/main" id="{24239C19-2A5D-4547-8BFE-6F9569147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88" y="0"/>
            <a:ext cx="102716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>
            <a:extLst>
              <a:ext uri="{FF2B5EF4-FFF2-40B4-BE49-F238E27FC236}">
                <a16:creationId xmlns:a16="http://schemas.microsoft.com/office/drawing/2014/main" id="{1BD1425A-BBBC-491F-92F1-C0512FC4EC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875" y="0"/>
            <a:ext cx="8566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>
            <a:extLst>
              <a:ext uri="{FF2B5EF4-FFF2-40B4-BE49-F238E27FC236}">
                <a16:creationId xmlns:a16="http://schemas.microsoft.com/office/drawing/2014/main" id="{6325AD3E-9177-48BD-ABA8-D699FE0FC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736" y="0"/>
            <a:ext cx="32045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>
            <a:extLst>
              <a:ext uri="{FF2B5EF4-FFF2-40B4-BE49-F238E27FC236}">
                <a16:creationId xmlns:a16="http://schemas.microsoft.com/office/drawing/2014/main" id="{3CFA1A51-7BA5-4F42-9E5E-3827327A9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57" y="0"/>
            <a:ext cx="119410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>
            <a:extLst>
              <a:ext uri="{FF2B5EF4-FFF2-40B4-BE49-F238E27FC236}">
                <a16:creationId xmlns:a16="http://schemas.microsoft.com/office/drawing/2014/main" id="{272E99D3-A038-46A3-B7A1-6BD794285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23" y="0"/>
            <a:ext cx="119327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>
            <a:extLst>
              <a:ext uri="{FF2B5EF4-FFF2-40B4-BE49-F238E27FC236}">
                <a16:creationId xmlns:a16="http://schemas.microsoft.com/office/drawing/2014/main" id="{C3DB5E43-713E-4158-8A48-1B10F9F9C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80" y="0"/>
            <a:ext cx="115244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>
            <a:extLst>
              <a:ext uri="{FF2B5EF4-FFF2-40B4-BE49-F238E27FC236}">
                <a16:creationId xmlns:a16="http://schemas.microsoft.com/office/drawing/2014/main" id="{86590321-67A8-4578-9B54-0E6514FF8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862" y="0"/>
            <a:ext cx="78582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lide17">
            <a:extLst>
              <a:ext uri="{FF2B5EF4-FFF2-40B4-BE49-F238E27FC236}">
                <a16:creationId xmlns:a16="http://schemas.microsoft.com/office/drawing/2014/main" id="{C742A5D2-181D-47C0-958C-F589C16C3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961" y="0"/>
            <a:ext cx="96940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F1E4A3E3-93C9-42A1-8ACB-780595E022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54" y="0"/>
            <a:ext cx="105698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485E3D9C-1B79-4A46-8FC5-FBC8FDF1F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575" y="2190750"/>
            <a:ext cx="37528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A221F32B-ADC3-47B6-B77B-21A921982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787" y="2338387"/>
            <a:ext cx="949642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3746D1B8-28D3-4099-9E0D-76956D887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998" y="0"/>
            <a:ext cx="30620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F8234359-AF90-4627-B86D-F1AF3F365F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976" y="0"/>
            <a:ext cx="2108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DE0FE200-120C-46CC-B271-B76B758EFF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32" y="0"/>
            <a:ext cx="109775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id="{620C5B2B-F7B5-4271-B756-EE5D58AD9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369" y="0"/>
            <a:ext cx="58172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>
            <a:extLst>
              <a:ext uri="{FF2B5EF4-FFF2-40B4-BE49-F238E27FC236}">
                <a16:creationId xmlns:a16="http://schemas.microsoft.com/office/drawing/2014/main" id="{10DF327C-A905-46CF-80C4-0F7A28E3C0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062" y="0"/>
            <a:ext cx="63518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Widescreen</PresentationFormat>
  <Paragraphs>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Sample Coffee Chain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- Sample Coffee Chain</dc:title>
  <dc:creator/>
  <cp:lastModifiedBy>Subhadri Raj Mukherjee</cp:lastModifiedBy>
  <cp:revision>2</cp:revision>
  <dcterms:created xsi:type="dcterms:W3CDTF">2018-08-15T22:40:47Z</dcterms:created>
  <dcterms:modified xsi:type="dcterms:W3CDTF">2020-10-01T05:22:36Z</dcterms:modified>
</cp:coreProperties>
</file>