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18"/>
  </p:notesMasterIdLst>
  <p:handoutMasterIdLst>
    <p:handoutMasterId r:id="rId19"/>
  </p:handoutMasterIdLst>
  <p:sldIdLst>
    <p:sldId id="257" r:id="rId5"/>
    <p:sldId id="268" r:id="rId6"/>
    <p:sldId id="286" r:id="rId7"/>
    <p:sldId id="272" r:id="rId8"/>
    <p:sldId id="259" r:id="rId9"/>
    <p:sldId id="283" r:id="rId10"/>
    <p:sldId id="284" r:id="rId11"/>
    <p:sldId id="285" r:id="rId12"/>
    <p:sldId id="273" r:id="rId13"/>
    <p:sldId id="274" r:id="rId14"/>
    <p:sldId id="280" r:id="rId15"/>
    <p:sldId id="281" r:id="rId16"/>
    <p:sldId id="282" r:id="rId1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F6F0F"/>
    <a:srgbClr val="718412"/>
    <a:srgbClr val="2FAF01"/>
    <a:srgbClr val="65741A"/>
    <a:srgbClr val="394404"/>
    <a:srgbClr val="70811D"/>
    <a:srgbClr val="7B8D1F"/>
    <a:srgbClr val="839721"/>
    <a:srgbClr val="95AB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36" autoAdjust="0"/>
    <p:restoredTop sz="94660"/>
  </p:normalViewPr>
  <p:slideViewPr>
    <p:cSldViewPr>
      <p:cViewPr varScale="1">
        <p:scale>
          <a:sx n="85" d="100"/>
          <a:sy n="85" d="100"/>
        </p:scale>
        <p:origin x="653" y="6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6/28/2023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09:31:55.3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25,'958'0,"-926"-2,53-8,-15 0,-47 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06:50:07.08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2148 0,'-2114'0,"2081"0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06:50:19.78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2166 1,'-61'3,"1"3,-98 22,94-14,-1-3,-67 2,-484-12,295-3,121-11,-3 0,-48 14,216-1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06:50:29.05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2193 0,'-6'1,"-1"0,0 0,1 0,-11 5,-21 3,-11-5,35-4,-1 1,1 0,-1 1,1 1,0 0,-23 8,19-1,-1-1,-1-1,1-1,-1-1,-1-1,1 0,-1-2,-24 2,-563-6,212-1,-295 2,657-4,34 4,-1-1,1 1,-1 0,1 0,0 0,-1-1,1 1,-1 0,1-1,0 1,-1 0,1-1,0 1,-1 0,1-1,0 1,0 0,0-1,-1 1,1-1,0 1,0-1,0 1,0-1,0 0,0 0,0 0,0 0,1 0,-1 0,0 0,1 0,-1 0,1 0,0 0,-1 0,1 0,-1 0,1 1,1-2,4-3,-1 1,1-1,0 1,0 1,0-1,0 1,1 0,-1 1,1-1,0 1,0 1,0-1,7 0,16-1,52 1,-68 2,1812 3,-1817-4,1 1,-1 1,1 0,-1 0,1 1,-1 0,0 0,0 1,9 4,10 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06:50:56.65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125 55,'491'15,"-456"-13,310 32,-214-17,59 12,-120-17,136 7,72-20,-110-1,-41 3,144-3,-247 0,1-1,40-9,-57 10,0 0,0-1,-1 0,1 0,-1 0,0-1,0 0,0-1,-1 1,1-1,9-11,-14 15,0-1,-1 0,1-1,-1 1,1 0,-1 0,0-1,0 1,0 0,0-1,0 1,-1-1,1 1,-1-1,0 0,0 1,0-6,0 6,-1 0,0 0,0 0,1 0,-1 0,-1 0,1 0,0 0,0 0,-1 1,1-1,-1 0,0 1,1-1,-1 1,-3-2,-3-2,0 1,0 1,-1-1,1 1,-1 1,0 0,0 0,-17-1,-229 4,97 3,-1889-4,2044-1,0 1,-1 0,1 0,0 0,0 0,0 1,0-1,0 1,0 0,0 0,0 0,0 0,0 0,0 1,0-1,1 1,-1 0,1 0,-1 0,1 0,0 0,-1 0,1 1,0-1,1 1,-1-1,0 1,1 0,0 0,-1 0,1 0,0 0,0 0,1 0,-1 0,0 6,1-5,-1 1,1 0,-1-1,1 1,1-1,-1 1,1 0,-1-1,1 1,1-1,-1 1,1-1,-1 0,1 0,1 0,-1 0,0 0,1 0,0 0,4 4,-2-4,1 1,-1-1,1-1,-1 1,1-1,0 0,1 0,-1-1,0 0,1 0,-1 0,1-1,11 1,45 1,80-7,-24-1,-48 4,2 0,134 13,-93 0,211-7,-184-7,-113 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06:51:57.03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5837 277,'0'-1,"-1"0,1 0,-1-1,1 1,-1 0,1 0,-1 0,0 0,0 1,1-1,-1 0,0 0,0 0,0 1,0-1,0 0,0 1,0-1,0 1,0-1,-1 1,1-1,0 1,0 0,0 0,-1 0,-1 0,-38-5,36 5,-400-3,206 5,113-3,-102 4,160 1,0 1,1 2,-40 14,42-12,1-1,-2-1,1-2,-45 5,-343-10,174-3,-67-8,61-1,-918 8,649 6,362-15,14 0,77 9,0-4,0-2,-89-27,106 29,1 2,-1 2,0 2,-76 5,21 0,0-5,-100 3,179 1,0 0,0 2,0 0,0 1,0 1,1 1,-24 12,33-14,0 1,1 0,-13 11,19-14,1-1,-1 1,0 0,1 0,0 0,0 0,0 0,0 1,0-1,0 1,1-1,0 1,-2 5,3-7,0 0,0 0,1-1,-1 1,0 0,1-1,-1 1,1-1,0 1,-1 0,1-1,0 1,0-1,0 0,0 1,0-1,0 0,1 0,-1 1,0-1,1 0,-1 0,1-1,-1 1,1 0,-1 0,1-1,2 2,8 2,0 0,21 4,-26-7,64 9,-52-8,1 0,-1 1,19 7,4 4,0-1,1-2,1-2,84 6,-10-17,-58 0,0 3,65 9,-7 2,231-7,-189-7,3924 2,-4075 0,1 0,0-1,-1 0,1 0,-1-1,18-6,-23 7,0-1,0 0,-1-1,1 1,-1 0,1-1,-1 0,0 0,0 0,-1 0,1 0,0-1,-1 1,0-1,0 0,0 0,0 1,1-7,1-3,-1-1,0 0,-1 1,-1-1,0 0,-1 0,0 0,-1 0,-5-23,4 26,0 1,-1-1,-1 1,1 0,-1 0,-1 0,0 1,-1-1,1 1,-2 0,1 1,-15-15,16 19,0 1,0 0,0 0,0 0,0 1,-1 0,1 0,-1 0,1 0,-8 0,-62-3,9 1,7-7,-100-13,-12-1,116 14,-61-4,-277 12,200 6,-2939-3,3064 3,-112 20,4 1,-243 2,259-12,140-11,0 1,1 1,-1 1,1 1,-33 16,38-15,-7 3,0 1,1 0,-26 23,41-31,0 1,0 0,1 0,-1 0,1 0,1 1,-1 0,1-1,0 1,0 1,0-1,1 0,0 1,1-1,-1 1,1-1,0 9,0 1,1 1,1 0,1-1,0 1,1-1,0 0,2 1,8 19,-9-28,0 1,1-1,0 0,0-1,1 1,0-1,0 0,1-1,-1 1,2-1,-1 0,1-1,0 0,0 0,0-1,12 5,-5-4,1-1,-1 0,1-1,0 0,30 0,87-7,-45-1,590 4,-649-1,1-1,-1-1,38-11,37-6,-13 14,133 6,-93 4,407-3,-393-13,-11 0,-61 13,-38 2,1-3,-1-1,1-1,47-11,0-9,2 3,0 5,0 3,134-2,1022 17,-807-3,-408-2,-1 0,1-2,-1-1,26-9,-43 12,24-7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12:19:53.49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0,'823'0,"-787"5,1 1,0 4,-1 3,55 33,-71-36,8 1,0-1,0-4,1-1,29-2,-26-3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12:19:55.994"/>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0,'91'0,"95"68,-83-23,156-36,-125-18,193 9,-302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12:19:59.274"/>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525 0,'-5'0,"-3"0,-14 0,-6 0,-2 0,0 0,-7 0,0 0,1 0,5 0,-6 0,1 0,2 0,4 0,-3 0,3 0,-3 0,5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12:20:01.72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708 2,'-36'0,"-7"-1,2 2,-1 2,-66 11,6 5,-119 7,106-22,768-4,-644 0,1 0,-1 0,0 0,0 1,0 1,1 0,13 5,-22-6,0-1,-1 0,1 0,0 1,-1-1,1 0,-1 0,1 0,-1 1,1-1,-1 1,0-1,0 1,1-1,-1 1,0-1,1 1,-1-1,0 1,1 0,-1-1,0 0,0 1,0-1,0 1,1 0,-1-1,0 1,0 0,0-1,0 1,-1 0,1-1,0 1,0-1,0 0,0 1,-1 0,1-1,0 1,-1-1,1 1,0 0,-1-1,1 1,0-1,0 1,-1-1,1 0,-1 0,1 0,-1 1,-1 0,-35 25,26-20,-20 13,-1-2,-1-1,-58 20,60-26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12:21:15.81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1,'2'0,"25"-1,0 2,0 1,0 0,46 11,32 16,1-5,118 12,-155-34,-55-2,1 0,0 0,0 1,-1 1,1 1,20 5,-3 4,2-2,-1-1,1-1,0-2,0-1,1-2,38-1,520-5,-435 15,-7 0,481-11,-303-3,-298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09:31:58.1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1,'1304'0,"-1273"0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12:21:19.49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0 154,'3'-2,"-1"0,0-1,1 1,0 0,-1 0,1 0,0 1,0-1,0 0,5-1,2-2,9-5,-1 0,1 1,0 1,0 0,1 2,0 1,36-5,8 2,78 1,-40 6,-40 2,123-14,-120 6,-1 3,89 5,-52 1,601-2,-566-12,-11 1,418 10,-262 3,-252-2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12:21:24.14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2347 101,'-1147'0,"1018"10,22 1,92-9,1 0,0 1,0 0,0 1,-23 11,18-8,-34 9,-4-8,-1-1,0-3,-100-7,41 1,94 2,2 0,-1 0,-43-7,57 6,0-1,1-1,-1 1,0-2,1 1,0-1,0 1,0-2,1 1,-1-1,-8-9,-9-10,-23-33,44 53,-32-42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09:32:05.7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0,'0'1,"1"0,-1 0,0 0,1 0,-1 0,0 0,1-1,-1 1,1 0,-1 0,1 0,0-1,-1 1,1 0,0-1,0 1,-1-1,1 1,0-1,0 1,0-1,0 1,0-1,-1 0,1 1,0-1,0 0,1 0,32 5,-30-5,276 3,-24-2,-219 4,0 1,0 2,62 23,-45-13,-25-9,3 2,2-1,-1-1,1-2,67 5,0-14,-71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09:32:40.884"/>
    </inkml:context>
    <inkml:brush xml:id="br0">
      <inkml:brushProperty name="width" value="0.3" units="cm"/>
      <inkml:brushProperty name="height" value="0.6" units="cm"/>
      <inkml:brushProperty name="color" value="#CCFFCC"/>
      <inkml:brushProperty name="tip" value="rectangle"/>
      <inkml:brushProperty name="rasterOp" value="maskPen"/>
      <inkml:brushProperty name="ignorePressure" value="1"/>
    </inkml:brush>
  </inkml:definitions>
  <inkml:trace contextRef="#ctx0" brushRef="#br0">0 0,'1389'0,"-1313"5,-42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09:32:44.124"/>
    </inkml:context>
    <inkml:brush xml:id="br0">
      <inkml:brushProperty name="width" value="0.3" units="cm"/>
      <inkml:brushProperty name="height" value="0.6" units="cm"/>
      <inkml:brushProperty name="color" value="#CCFFCC"/>
      <inkml:brushProperty name="tip" value="rectangle"/>
      <inkml:brushProperty name="rasterOp" value="maskPen"/>
      <inkml:brushProperty name="ignorePressure" value="1"/>
    </inkml:brush>
  </inkml:definitions>
  <inkml:trace contextRef="#ctx0" brushRef="#br0">0 1,'15'47,"11"200,-21-205,-3-24,0 1,2 0,0-1,1 0,12 31,-9-32,-1 1,-1 0,-1 1,6 35,-2 74,-8-90,2-2,2-1,11 43,-8-44,-1-1,3 58,-10 452,-2-243,2 810,13-953,0-11,-12-128,2 0,0 0,2-1,-1 1,14 28,5 24,-11-27,-2 1,-1 0,-3 1,1 56,-9 809,3-891,1 0,0 0,1-1,2 1,-1-1,2 0,1 0,0 0,16 26,-20-39,0-1,1 0,0 0,0 0,0 0,0-1,1 1,0-1,-1 0,1-1,0 1,0-1,0 0,1 0,-1 0,1-1,-1 0,10 1,10-1,-1 0,0-1,26-5,-26 3,279-27,-43 4,-75 0,-115 15,-38 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09:32:46.609"/>
    </inkml:context>
    <inkml:brush xml:id="br0">
      <inkml:brushProperty name="width" value="0.3" units="cm"/>
      <inkml:brushProperty name="height" value="0.6" units="cm"/>
      <inkml:brushProperty name="color" value="#CCFFCC"/>
      <inkml:brushProperty name="tip" value="rectangle"/>
      <inkml:brushProperty name="rasterOp" value="maskPen"/>
      <inkml:brushProperty name="ignorePressure" value="1"/>
    </inkml:brush>
  </inkml:definitions>
  <inkml:trace contextRef="#ctx0" brushRef="#br0">27 0,'0'0,"-1"1,0-1,0 0,1 1,-1-1,0 0,1 1,-1-1,0 1,1-1,-1 1,1-1,-1 1,0-1,1 1,-1 0,1-1,0 1,-1 0,1-1,0 1,-1 0,1 0,0-1,0 1,0 0,-1 1,-3 25,3-21,-6 86,6 137,4-104,-3 326,2-416,1-1,3 0,0 0,15 42,-10-39,-2 1,-2 0,4 41,-10 297,-4-167,3 1104,13-1043,0 8,-15-131,3 156,12-164,0 41,-12-129,-3 116,2-162,-1 0,0-1,1 1,-2 0,1-1,0 1,-1 0,-3 5,4-8,0-1,1 0,-1 1,0-1,0 0,-1 0,1 0,0 0,0 0,0 0,-1 0,1 0,0-1,-1 1,1 0,-1-1,1 1,-1-1,1 0,-1 1,1-1,-1 0,1 0,-1 0,0 0,1 0,-1 0,-1-1,-21-6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09:32:59.578"/>
    </inkml:context>
    <inkml:brush xml:id="br0">
      <inkml:brushProperty name="width" value="0.3" units="cm"/>
      <inkml:brushProperty name="height" value="0.6" units="cm"/>
      <inkml:brushProperty name="color" value="#CCFFCC"/>
      <inkml:brushProperty name="tip" value="rectangle"/>
      <inkml:brushProperty name="rasterOp" value="maskPen"/>
      <inkml:brushProperty name="ignorePressure" value="1"/>
    </inkml:brush>
  </inkml:definitions>
  <inkml:trace contextRef="#ctx0" brushRef="#br0">850 1311,'-2'2,"-1"1,1-1,-1 0,1 0,-1 0,0-1,0 1,0-1,0 1,0-1,0 0,0 0,0 0,0-1,0 1,-1-1,1 0,0 0,0 0,-1 0,1 0,0-1,0 1,0-1,0 0,0 0,-5-2,2 0,1 0,0 0,1-1,-1 1,0-1,1 0,0 0,0 0,0-1,1 0,-1 0,1 1,0-2,-4-8,-19-46,9 22,1 0,-14-56,25 63,1-1,1 1,1-1,2 0,7-56,-5 78,1 0,0 1,0-1,0 1,2 0,-1 0,1 0,6-8,-8 13,0 0,0 1,0 0,0 0,0 0,1 0,-1 0,1 1,4-3,-6 4,0 0,0 0,0 1,0-1,0 1,1-1,-1 1,0 0,0 0,0 0,1 0,-1 0,0 0,0 1,0-1,0 1,0-1,0 1,3 1,-2 0,1 1,0 0,-1 0,0 0,0 0,0 0,0 0,0 1,-1 0,1-1,-1 1,0 0,0 0,0 0,-1 1,0-1,1 0,-1 6,3 10,-1 1,1 30,-9 176,5-219,-1-1,0 1,-1-1,0 0,0 0,-4 8,6-14,-1 0,1 0,-1 0,1 0,-1 0,1 0,-1 0,0 0,1 0,-1 0,0 0,0-1,0 1,0 0,1-1,-1 1,0-1,0 1,0-1,0 1,0-1,-1 1,1-1,0 0,0 0,0 0,0 1,0-1,0 0,0 0,-1 0,1-1,0 1,0 0,0 0,0-1,0 1,0-1,0 1,0 0,0-1,0 0,0 1,0-1,0 0,1 1,-1-1,0 0,0 0,-1-2,-32-35,-10-9,-9 6,-2 3,-76-40,126 75,1 1,0-1,1 0,-1 0,0 0,1 0,0 0,-1-1,1 0,1 1,-1-1,0 0,1-1,0 1,0 0,0-1,1 1,0-1,-1 1,1-1,1 1,-1-1,1 0,0 0,0 1,0-1,1 0,-1 1,1-1,0 0,1 1,-1-1,1 1,0-1,0 1,0 0,1 0,-1 0,1 0,0 0,0 1,0-1,1 1,-1 0,1 0,0 0,0 1,0-1,7-3,0 2,0 0,0 0,1 2,-1-1,1 1,0 1,14-1,89 7,-46-1,10-4,-41-1,67 6,-94-2,0-1,0 2,0-1,-1 2,1-1,-1 1,0 1,-1 0,1 0,-1 1,0 0,-1 1,0 0,14 17,4 9,-2 1,32 62,-48-83,-1 1,-1 0,0 0,-1 0,-1 1,0-1,-1 1,-1 0,0 0,-1 0,-1 1,-1 15,1-44,1 1,-3-25,-1-2,2-134,1 168,-1 0,1 0,-1 1,1-1,-1 0,0 1,-1-1,-1-3,3 6,0 0,-1 1,1-1,-1 1,1 0,0-1,-1 1,1-1,-1 1,1 0,-1-1,1 1,-1 0,1-1,-1 1,1 0,-1 0,1 0,-1-1,0 1,1 0,-1 0,0 0,-1 0,1 1,-1-1,1 1,-1-1,1 1,0 0,-1-1,1 1,0 0,0 0,-1 0,1 0,-2 2,-20 24,1 0,2 2,0 0,2 1,-15 34,3-5,-33 56,-267 457,145-293,-122 198,296-465,7-20,6-33,-1 30,1-29,2-1,2 0,2 1,22-71,146-331,-140 354,21-37,-31 72,33-98,-44 115,-15 36,1 0,-1-1,0 1,0 0,0 0,1 0,-1 0,0 0,0 0,1 0,-1 0,0 0,0 0,1 0,-1 0,0 0,0 0,1 0,-1 0,0 0,0 0,0 0,1 0,-1 0,0 0,0 1,1-1,-1 0,0 0,0 0,0 0,1 0,-1 1,0-1,0 0,0 0,0 0,0 1,0-1,1 0,-1 0,0 1,0-1,0 0,0 0,0 0,0 1,0-1,0 0,0 0,0 1,0-1,0 0,0 0,0 1,0-1,0 0,0 0,-1 1,7 79,-5 358,0 35,-1-468,0-1,0 1,1 0,0 0,0 0,0 0,1-1,-1 1,1 0,0-1,1 1,-1-1,1 0,4 6,-5-8,-1-1,0 0,0 0,1-1,-1 1,1 0,-1 0,1-1,-1 1,1 0,-1-1,1 0,-1 1,1-1,0 0,-1 0,1 0,2 0,0-1,0 0,-1 0,0 0,1-1,-1 1,0-1,1 0,-1 1,0-2,-1 1,6-4,9-11,0-1,-2 0,0-1,25-41,40-95,-71 135,112-241,46-94,-162 345,36-63,-37 67,0 0,0 0,1 1,0 0,0 0,0 0,1 0,9-5,-14 9,0 0,1 0,-1 1,0-1,1 0,-1 1,0-1,1 1,-1 0,1-1,-1 1,1 0,-1 0,1 0,-1 0,1 0,-1 0,1 0,-1 0,0 1,1-1,-1 1,1-1,-1 1,0-1,1 1,-1 0,0 0,2 1,0 1,0 1,0 0,-1-1,0 1,1 0,-1 0,-1 0,1 1,1 4,5 20,-1 0,-2 1,3 40,-5 94,-2-94,0 12,-2 315,-5-285,-28 165,33-269,-41 193,30-155,-2-1,-22 51,19-71,17-25,0 0,0 1,-1-1,1 0,0 0,0 0,-1 0,1 1,0-1,-1 0,1 0,0 0,0 0,-1 0,1 0,0 0,-1 0,1 0,0 0,-1 0,1 0,0 0,-1 0,1 0,0 0,0-1,-1 1,1 0,0 0,-1 0,1 0,0-1,0 1,0 0,-1 0,1 0,0-1,0 1,0 0,-1-1,-1-4,0 0,0 0,1 0,0 0,0 0,0 0,0-9,-3-477,7 352,-3 114,1 22,-1 5,0 37,-2 42,-4-1,-3 1,-4-1,-3-1,-41 117,8-61,-116 223,154-336,-2 0,0 0,-1-1,-1-1,-28 30,42-49,0 1,-1-1,1 0,-1 0,1 1,-1-1,0 0,1 0,-1-1,0 1,0 0,1-1,-1 1,0-1,0 1,0-1,0 0,0 0,-3 0,4 0,-1-1,0 0,1 0,-1 0,1-1,-1 1,1 0,0-1,0 1,-1-1,1 1,0-1,0 1,0-1,1 0,-1 1,0-1,1 0,-1 0,0-3,-6-27,2-2,1 1,1 0,3-38,47-728,-44 776,-3 14,1 0,0-1,0 1,1 0,1 0,6-17,-9 26,0 0,0 0,-1 0,1 1,0-1,0 0,0 0,0 0,0 0,0 1,0-1,0 0,0 0,0 0,0 1,0-1,0 0,0 0,0 0,1 0,-1 1,0-1,0 0,0 0,0 0,0 0,0 1,0-1,0 0,1 0,-1 0,0 0,0 0,0 0,0 1,1-1,-1 0,0 0,0 0,0 0,0 0,1 0,-1 0,0 0,0 0,0 0,1 0,-1 0,0 0,0 0,0 0,0 0,1 0,-1 0,0 0,0 0,0 0,1 0,-1 0,0 0,0-1,0 1,0 0,0 0,1 0,-1 0,0 0,0-1,0 1,4 19,0 0,-2 0,-1 1,0-1,-2 20,0 7,2 6,-3 193,-2-213,1-28,0-11,-2-19,-5-285,9 149,1 150,0 1,0 0,-1 0,-1-1,0 1,0 0,-1 0,0 0,-7-12,10 22,0 0,-1 1,1-1,0 0,-1 1,1-1,-1 1,1-1,-1 0,1 1,-1 0,1-1,-1 1,1-1,-1 1,0-1,1 1,-1 0,0 0,1-1,-1 1,0 0,0 0,1 0,-1 0,0 0,1 0,-1 0,0 0,0 0,1 0,-1 0,0 0,1 0,-1 1,0-1,1 0,-1 0,0 1,-5 3,1 1,-1-1,1 1,1 0,-1 0,1 0,0 1,0 0,-4 8,-32 67,-59 184,-12 23,108-279,-2-1,1 0,-1 1,-10 12,14-21,1 0,0 1,0-1,-1 1,1-1,0 0,-1 1,1-1,0 0,-1 1,1-1,0 0,-1 0,1 0,-1 1,1-1,0 0,-1 0,1 0,-1 0,1 0,-1 0,1 1,-1-1,1 0,0 0,-1 0,1-1,-1 1,1 0,-1 0,1 0,-1 0,1 0,0 0,-1-1,1 1,-1 0,1 0,0-1,-1 1,1 0,0-1,-1 1,1 0,0-1,-1 1,1 0,0-1,0 1,0-1,-1 0,-2-10,0-1,1 0,0 0,0 0,2 0,-1 0,3-15,-2 23,0-3,0-4,0 0,1 1,0-1,0 0,2 0,4-16,-7 27,0 0,0 0,0 0,0-1,0 1,0 0,0 0,0 0,0 0,0-1,0 1,1 0,-1 0,0 0,0 0,0-1,0 1,0 0,1 0,-1 0,0 0,0 0,0 0,0-1,1 1,-1 0,0 0,0 0,0 0,0 0,1 0,-1 0,0 0,0 0,0 0,1 0,-1 0,0 0,0 0,0 0,1 0,-1 0,0 0,0 0,0 0,1 0,-1 1,0-1,0 0,0 0,0 0,1 0,-1 0,0 0,0 1,0-1,0 0,0 0,0 0,0 0,1 1,-1-1,0 0,0 0,0 0,0 0,0 1,6 13,0-1,-1 1,-1 1,-1-1,3 18,3 12,41 130,-23-88,19 113,-37-131,-4-25,15 58,-19-96,0-1,1 1,0 0,0-1,0 1,1-1,-1 1,1-1,0 0,4 4,-5-7,0 1,-1-1,1 0,0 1,0-1,0 0,0 0,0-1,0 1,0 0,0-1,0 1,1-1,-1 1,0-1,0 0,0 0,1 0,-1 0,0-1,0 1,0 0,1-1,-1 0,3-1,1 0,-1-1,0 0,0 0,0 0,-1-1,1 0,-1 0,0 0,4-5,31-46,-21 28,6 1,-23 26,-1-1,1 1,0-1,0 1,0-1,-1 1,1 0,0-1,0 1,0 0,0 0,0-1,0 1,0 0,-1 0,1 0,0 0,0 0,0 1,1-1,1 2,-1 0,0 0,0 0,0 0,-1 1,1-1,0 0,-1 1,1-1,-1 1,0 0,0-1,0 1,0 0,-1 0,1-1,-1 1,1 5,7 49,0 69,-1-18,-4-65,9 72,-10-106,0 1,0-1,1 0,0 0,1 0,0 0,0-1,12 17,-16-24,1 1,0-1,1 0,-1 1,0-1,0 0,0 0,1 1,-1-1,1 0,-1 0,1-1,-1 1,1 0,0 0,-1-1,1 1,0-1,-1 0,1 1,0-1,0 0,-1 0,1 0,0 0,0 0,-1 0,1-1,0 1,-1-1,1 1,0-1,-1 1,1-1,0 0,-1 0,1 0,1-1,2-3,0 0,0 0,-1 0,0 0,1-1,-2 1,1-1,4-11,5-14,-1 0,-2 0,9-51,8-104,-22 129,3 1,2 0,35-107,-43 158,-1 1,1 0,0 0,1 0,-1 0,5-6,-7 10,0 0,1 0,-1-1,0 1,0 0,1 0,-1-1,0 1,1 0,-1 0,0 0,1 0,-1 0,0-1,1 1,-1 0,0 0,1 0,-1 0,1 0,-1 0,0 0,1 0,-1 0,0 0,1 1,-1-1,0 0,1 0,-1 0,0 0,1 0,-1 1,0-1,1 0,-1 0,0 0,0 1,1-1,-1 0,0 1,0-1,0 0,1 0,-1 1,0-1,0 0,0 1,0-1,0 0,0 1,1 0,2 11,1 1,-1-1,-1 1,-1 0,1 0,-2 17,1-8,1 259,-2-72,4-178,-4-31,0 0,0 0,0 0,0 0,0 1,0-1,0 0,0 0,0 0,0 0,0 1,0-1,0 0,0 0,0 0,1 0,-1 0,0 1,0-1,0 0,0 0,0 0,0 0,1 0,-1 0,0 0,0 1,0-1,0 0,1 0,-1 0,0 0,0 0,0 0,0 0,1 0,-1 0,0 0,0 0,0 0,0 0,1 0,7-15,47-178,-33 108,48-169,-67 242,1 1,1 0,10-21,-15 32,0 0,0-1,1 1,-1-1,0 1,0 0,1-1,-1 1,0 0,1-1,-1 1,0 0,1-1,-1 1,1 0,-1 0,0 0,1-1,-1 1,1 0,-1 0,1 0,-1 0,1 0,0 0,7 11,-2 13,-2 0,-1 1,0-1,-2 38,-1-30,-3 613,2-631,0 13,-2 0,-1-1,-1 1,-16 46,-47 99,58-150,-4 11,-26 58,-63 108,98-191,0 0,0-1,-1 1,0-1,-1 0,0-1,0 1,0-1,0-1,-11 6,14-9,1 0,-1-1,0 1,0-1,0 0,0-1,0 1,0 0,0-1,0 0,0 0,0 0,0-1,0 1,0-1,0 0,0 0,0-1,0 1,0-1,1 0,-1 0,1 0,-1 0,-5-5,0-1,0-1,0 0,1-1,0 1,1-2,0 1,1-1,-11-22,5 2,0-1,-7-37,2-18,4 0,-1-117,13 169,1 24,0 0,0 0,-1 0,0 0,-1 1,0-1,0 0,-2 1,1 0,-8-15,11 24,0 1,0 0,0 0,0 0,0-1,0 1,0 0,-1 0,1 0,0-1,0 1,0 0,0 0,0 0,-1-1,1 1,0 0,0 0,0 0,0 0,-1 0,1 0,0-1,0 1,0 0,-1 0,1 0,0 0,0 0,-1 0,1 0,0 0,0 0,-1 0,1 0,0 0,0 0,0 0,-1 0,1 0,0 0,0 1,0-1,-1 0,1 0,0 0,0 0,0 0,-1 0,1 1,0-1,0 0,-1 0,-5 19,1 27,1 339,4-305,0-75,1 7,-2 1,1-1,-5 18,5-28,0 0,-1 0,0 0,0 0,1 0,-1 0,0 0,0-1,-1 1,1 0,0 0,-2 1,2-3,0 1,0-1,0 1,0-1,0 1,0-1,0 1,0-1,0 0,0 0,0 0,0 1,0-1,0 0,0 0,0-1,0 1,0 0,0 0,0 0,0-1,-1 1,1 0,-1-2,-4-1,0 0,1 0,0-1,0 0,0 0,0-1,0 1,1-1,-7-9,-32-55,38 59,-89-181,40 75,28 60,18 35,-1 1,0 0,-2 1,-1 0,-20-26,30 44,1-1,0 1,0-1,0 1,-1 0,1 0,-1 0,1 0,-1 0,1 0,-1 0,0 0,1 1,-1-1,0 1,0-1,0 1,-2-1,2 2,1-1,0 0,0 1,0-1,0 1,0 0,0-1,0 1,0 0,0-1,0 1,0 0,0 0,0 0,0 0,1 0,-1 0,0 0,1 0,-1 2,-3 6,1 1,0 0,0-1,-1 21,4-28,-14 149,6 176,6-307,-1 0,0 0,-1 0,-1-1,-1 0,-13 28,0 7,16-48,1 0,-1 1,0-1,0-1,0 1,-1 0,-7 8,10-13,0 0,0 0,0 0,0 0,0 0,0-1,0 1,0 0,-1-1,1 1,0-1,-1 1,1-1,0 0,0 1,-1-1,1 0,-1 0,1 0,0 0,-1 0,1 0,0 0,-1-1,1 1,0 0,-1-1,1 1,0-1,0 1,-1-1,1 0,0 0,0 1,0-1,0 0,0 0,0 0,0 0,0 0,0 0,1 0,-2-2,-2-2,1 0,0 0,-1-1,2 1,-1 0,1-1,0 0,0 0,0 1,1-1,0 0,0 0,1 0,-1 0,1 0,1 0,0-9,4-7,0 1,1-1,13-30,7-23,-12 12,-3 0,4-105,-15-130,-3 127,3-2293,-1 2447,-1-1,0 1,-2 0,0 0,-6-17,3 12,1 0,-4-29,0-29,-8-95,14 122,-17-82,-3-30,20-201,7 188,-3-92,0 4945,1-4648,2 0,1 0,13 45,-9-41,-1 1,3 41,-8 0,-3-43,1 0,2-1,1 1,10 38,-12-61,1-1,0 1,1-1,0 0,0 1,0-1,0-1,1 1,0 0,1-1,-1 0,1 0,0 0,0-1,0 1,1-1,-1-1,1 1,0-1,0 0,1 0,-1-1,1 1,6 0,16 2,0-2,1-1,0-1,46-6,3 1,-58 4,7 1,0-2,0-1,0-1,0-1,-1-1,33-12,161-73,-191 78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09:33:13.1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0,'645'0,"-459"15,-77-4,-4-1,75 4,-155-12,0 1,-1 1,38 10,-30-5,42 4,-31-8,317 21,-246-29,-36 0,136 13,-106 8,-46-7,82 4,449-12,-291-6,6745 3,-7022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09:33:17.27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0 349,'49'-2,"0"-3,78-18,-6 1,35 7,-87 10,97-20,-32-6,170-16,-223 39,185-9,2615 18,-2696-14,-6 1,1278 13,-1427-4,-1 0,-1-2,1-1,44-15,43-9,-48 22,0 3,120 7,-60 1,713-3,-668-12,-9-1,292 13,-208 1,-92-14,-14 0,380 14,-508-1,-1 1,0 1,0 0,0 1,0 0,-1 1,1 1,-1 0,16 8,7 8,54 43,7 3,-79-57,1 0,1-2,-1 0,1-1,1 0,-1-2,1-1,0 0,0-1,0-1,0-1,0-1,26-3,385-4,-304 7,-84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6/28/2023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336" y="1769541"/>
            <a:ext cx="9437576" cy="1828801"/>
          </a:xfrm>
        </p:spPr>
        <p:txBody>
          <a:bodyPr anchor="b">
            <a:normAutofit/>
          </a:bodyPr>
          <a:lstStyle>
            <a:lvl1pPr algn="ctr">
              <a:defRPr sz="5398"/>
            </a:lvl1pPr>
          </a:lstStyle>
          <a:p>
            <a:r>
              <a:rPr lang="en-US"/>
              <a:t>Click to edit Master title style</a:t>
            </a:r>
            <a:endParaRPr lang="en-US" dirty="0"/>
          </a:p>
        </p:txBody>
      </p:sp>
      <p:sp>
        <p:nvSpPr>
          <p:cNvPr id="3" name="Subtitle 2"/>
          <p:cNvSpPr>
            <a:spLocks noGrp="1"/>
          </p:cNvSpPr>
          <p:nvPr>
            <p:ph type="subTitle" idx="1"/>
          </p:nvPr>
        </p:nvSpPr>
        <p:spPr>
          <a:xfrm>
            <a:off x="1370336" y="3598339"/>
            <a:ext cx="9437576" cy="1049867"/>
          </a:xfrm>
        </p:spPr>
        <p:txBody>
          <a:bodyPr anchor="t"/>
          <a:lstStyle>
            <a:lvl1pPr marL="0" indent="0" algn="ctr">
              <a:buNone/>
              <a:defRPr>
                <a:solidFill>
                  <a:schemeClr val="tx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18824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619" y="547807"/>
            <a:ext cx="10139158" cy="3816806"/>
          </a:xfrm>
          <a:prstGeom prst="rect">
            <a:avLst/>
          </a:prstGeom>
        </p:spPr>
      </p:pic>
      <p:sp>
        <p:nvSpPr>
          <p:cNvPr id="2" name="Title 1"/>
          <p:cNvSpPr>
            <a:spLocks noGrp="1"/>
          </p:cNvSpPr>
          <p:nvPr>
            <p:ph type="title"/>
          </p:nvPr>
        </p:nvSpPr>
        <p:spPr>
          <a:xfrm>
            <a:off x="913568" y="4565255"/>
            <a:ext cx="10352629" cy="543472"/>
          </a:xfrm>
        </p:spPr>
        <p:txBody>
          <a:bodyPr anchor="b">
            <a:normAutofit/>
          </a:bodyPr>
          <a:lstStyle>
            <a:lvl1pPr algn="ctr">
              <a:defRPr sz="2799"/>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045" y="695010"/>
            <a:ext cx="9842782" cy="3525671"/>
          </a:xfrm>
          <a:effectLst>
            <a:outerShdw blurRad="38100" dist="25400" dir="4440000">
              <a:srgbClr val="000000">
                <a:alpha val="36000"/>
              </a:srgbClr>
            </a:outerShdw>
          </a:effectLst>
        </p:spPr>
        <p:txBody>
          <a:bodyPr anchor="t">
            <a:normAutofit/>
          </a:bodyPr>
          <a:lstStyle>
            <a:lvl1pPr marL="0" indent="0" algn="ctr">
              <a:buNone/>
              <a:defRPr sz="1999"/>
            </a:lvl1pPr>
            <a:lvl2pPr marL="457063" indent="0">
              <a:buNone/>
              <a:defRPr sz="1999"/>
            </a:lvl2pPr>
            <a:lvl3pPr marL="914126" indent="0">
              <a:buNone/>
              <a:defRPr sz="19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913557" y="5108728"/>
            <a:ext cx="10351066" cy="682472"/>
          </a:xfrm>
        </p:spPr>
        <p:txBody>
          <a:bodyPr anchor="t"/>
          <a:lstStyle>
            <a:lvl1pPr marL="0" indent="0" algn="ctr">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pPr/>
              <a:t>6/28/2023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14DD1E-5D91-48A3-AD6D-45FBA980D106}" type="slidenum">
              <a:rPr lang="en-IN" smtClean="0"/>
              <a:pPr/>
              <a:t>‹#›</a:t>
            </a:fld>
            <a:endParaRPr lang="en-IN"/>
          </a:p>
        </p:txBody>
      </p:sp>
    </p:spTree>
    <p:extLst>
      <p:ext uri="{BB962C8B-B14F-4D97-AF65-F5344CB8AC3E}">
        <p14:creationId xmlns:p14="http://schemas.microsoft.com/office/powerpoint/2010/main" val="3261396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557" y="608437"/>
            <a:ext cx="10351066" cy="3534344"/>
          </a:xfrm>
        </p:spPr>
        <p:txBody>
          <a:bodyPr anchor="ctr"/>
          <a:lstStyle>
            <a:lvl1pPr>
              <a:defRPr sz="3199"/>
            </a:lvl1pPr>
          </a:lstStyle>
          <a:p>
            <a:r>
              <a:rPr lang="en-US"/>
              <a:t>Click to edit Master title style</a:t>
            </a:r>
            <a:endParaRPr lang="en-US" dirty="0"/>
          </a:p>
        </p:txBody>
      </p:sp>
      <p:sp>
        <p:nvSpPr>
          <p:cNvPr id="4" name="Text Placeholder 3"/>
          <p:cNvSpPr>
            <a:spLocks noGrp="1"/>
          </p:cNvSpPr>
          <p:nvPr>
            <p:ph type="body" sz="half" idx="2"/>
          </p:nvPr>
        </p:nvSpPr>
        <p:spPr>
          <a:xfrm>
            <a:off x="913556" y="4295180"/>
            <a:ext cx="10351067" cy="1501826"/>
          </a:xfrm>
        </p:spPr>
        <p:txBody>
          <a:bodyPr anchor="ctr"/>
          <a:lstStyle>
            <a:lvl1pPr marL="0" indent="0" algn="ctr">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pPr/>
              <a:t>6/28/2023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14DD1E-5D91-48A3-AD6D-45FBA980D106}" type="slidenum">
              <a:rPr lang="en-IN" smtClean="0"/>
              <a:pPr/>
              <a:t>‹#›</a:t>
            </a:fld>
            <a:endParaRPr lang="en-IN"/>
          </a:p>
        </p:txBody>
      </p:sp>
    </p:spTree>
    <p:extLst>
      <p:ext uri="{BB962C8B-B14F-4D97-AF65-F5344CB8AC3E}">
        <p14:creationId xmlns:p14="http://schemas.microsoft.com/office/powerpoint/2010/main" val="4228964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5836" y="609600"/>
            <a:ext cx="9300329" cy="2992904"/>
          </a:xfrm>
        </p:spPr>
        <p:txBody>
          <a:bodyPr anchor="ctr"/>
          <a:lstStyle>
            <a:lvl1pPr>
              <a:defRPr sz="3199"/>
            </a:lvl1pPr>
          </a:lstStyle>
          <a:p>
            <a:r>
              <a:rPr lang="en-US"/>
              <a:t>Click to edit Master title style</a:t>
            </a:r>
            <a:endParaRPr lang="en-US" dirty="0"/>
          </a:p>
        </p:txBody>
      </p:sp>
      <p:sp>
        <p:nvSpPr>
          <p:cNvPr id="12" name="Text Placeholder 3"/>
          <p:cNvSpPr>
            <a:spLocks noGrp="1"/>
          </p:cNvSpPr>
          <p:nvPr>
            <p:ph type="body" sz="half" idx="13"/>
          </p:nvPr>
        </p:nvSpPr>
        <p:spPr>
          <a:xfrm>
            <a:off x="1720196" y="3610033"/>
            <a:ext cx="8750020" cy="532749"/>
          </a:xfrm>
        </p:spPr>
        <p:txBody>
          <a:bodyPr anchor="t">
            <a:normAutofit/>
          </a:bodyPr>
          <a:lstStyle>
            <a:lvl1pPr marL="0" indent="0" algn="r">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556" y="4304353"/>
            <a:ext cx="10351067" cy="1489496"/>
          </a:xfrm>
        </p:spPr>
        <p:txBody>
          <a:bodyPr anchor="ctr">
            <a:normAutofit/>
          </a:bodyPr>
          <a:lstStyle>
            <a:lvl1pPr marL="0" indent="0" algn="ctr">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pPr/>
              <a:t>6/28/2023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14DD1E-5D91-48A3-AD6D-45FBA980D106}" type="slidenum">
              <a:rPr lang="en-IN" smtClean="0"/>
              <a:pPr/>
              <a:t>‹#›</a:t>
            </a:fld>
            <a:endParaRPr lang="en-IN"/>
          </a:p>
        </p:txBody>
      </p:sp>
      <p:sp>
        <p:nvSpPr>
          <p:cNvPr id="11" name="TextBox 10"/>
          <p:cNvSpPr txBox="1"/>
          <p:nvPr/>
        </p:nvSpPr>
        <p:spPr>
          <a:xfrm>
            <a:off x="990342" y="884796"/>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tx1"/>
                </a:solidFill>
                <a:effectLst/>
              </a:rPr>
              <a:t>“</a:t>
            </a:r>
          </a:p>
        </p:txBody>
      </p:sp>
      <p:sp>
        <p:nvSpPr>
          <p:cNvPr id="13" name="TextBox 12"/>
          <p:cNvSpPr txBox="1"/>
          <p:nvPr/>
        </p:nvSpPr>
        <p:spPr>
          <a:xfrm>
            <a:off x="10501981" y="2928258"/>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val="2182256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556" y="2126943"/>
            <a:ext cx="10351067" cy="2511835"/>
          </a:xfrm>
        </p:spPr>
        <p:txBody>
          <a:bodyPr anchor="b"/>
          <a:lstStyle>
            <a:lvl1pPr>
              <a:defRPr sz="3199"/>
            </a:lvl1pPr>
          </a:lstStyle>
          <a:p>
            <a:r>
              <a:rPr lang="en-US"/>
              <a:t>Click to edit Master title style</a:t>
            </a:r>
            <a:endParaRPr lang="en-US" dirty="0"/>
          </a:p>
        </p:txBody>
      </p:sp>
      <p:sp>
        <p:nvSpPr>
          <p:cNvPr id="4" name="Text Placeholder 3"/>
          <p:cNvSpPr>
            <a:spLocks noGrp="1"/>
          </p:cNvSpPr>
          <p:nvPr>
            <p:ph type="body" sz="half" idx="2"/>
          </p:nvPr>
        </p:nvSpPr>
        <p:spPr>
          <a:xfrm>
            <a:off x="913547" y="4650556"/>
            <a:ext cx="10349503" cy="1140644"/>
          </a:xfrm>
        </p:spPr>
        <p:txBody>
          <a:bodyPr anchor="t"/>
          <a:lstStyle>
            <a:lvl1pPr marL="0" indent="0" algn="ctr">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pPr/>
              <a:t>6/28/2023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14DD1E-5D91-48A3-AD6D-45FBA980D106}" type="slidenum">
              <a:rPr lang="en-IN" smtClean="0"/>
              <a:pPr/>
              <a:t>‹#›</a:t>
            </a:fld>
            <a:endParaRPr lang="en-IN"/>
          </a:p>
        </p:txBody>
      </p:sp>
    </p:spTree>
    <p:extLst>
      <p:ext uri="{BB962C8B-B14F-4D97-AF65-F5344CB8AC3E}">
        <p14:creationId xmlns:p14="http://schemas.microsoft.com/office/powerpoint/2010/main" val="250098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557" y="609600"/>
            <a:ext cx="10351066"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557" y="1885950"/>
            <a:ext cx="3300124" cy="576262"/>
          </a:xfrm>
        </p:spPr>
        <p:txBody>
          <a:bodyPr anchor="b">
            <a:noAutofit/>
          </a:bodyPr>
          <a:lstStyle>
            <a:lvl1pPr marL="0" indent="0" algn="ctr">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557" y="2571750"/>
            <a:ext cx="3300124" cy="3219450"/>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5553" y="1885950"/>
            <a:ext cx="3300124" cy="576262"/>
          </a:xfrm>
        </p:spPr>
        <p:txBody>
          <a:bodyPr anchor="b">
            <a:noAutofit/>
          </a:bodyPr>
          <a:lstStyle>
            <a:lvl1pPr marL="0" indent="0" algn="ctr">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0279" y="2571750"/>
            <a:ext cx="3300124" cy="3219450"/>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4498" y="1885950"/>
            <a:ext cx="3300124" cy="576262"/>
          </a:xfrm>
        </p:spPr>
        <p:txBody>
          <a:bodyPr anchor="b">
            <a:noAutofit/>
          </a:bodyPr>
          <a:lstStyle>
            <a:lvl1pPr marL="0" indent="0" algn="ctr">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4498" y="2571750"/>
            <a:ext cx="3300124" cy="3219450"/>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0DFD029-FB74-4578-B929-F66AA97659CA}" type="datetimeFigureOut">
              <a:rPr lang="en-US" smtClean="0"/>
              <a:pPr/>
              <a:t>6/28/2023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14DD1E-5D91-48A3-AD6D-45FBA980D106}" type="slidenum">
              <a:rPr lang="en-IN" smtClean="0"/>
              <a:pPr/>
              <a:t>‹#›</a:t>
            </a:fld>
            <a:endParaRPr lang="en-IN"/>
          </a:p>
        </p:txBody>
      </p:sp>
    </p:spTree>
    <p:extLst>
      <p:ext uri="{BB962C8B-B14F-4D97-AF65-F5344CB8AC3E}">
        <p14:creationId xmlns:p14="http://schemas.microsoft.com/office/powerpoint/2010/main" val="2537538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728" y="1818215"/>
            <a:ext cx="333910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2653" y="1818215"/>
            <a:ext cx="333910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3984" y="1818215"/>
            <a:ext cx="3339102" cy="1847851"/>
          </a:xfrm>
          <a:prstGeom prst="rect">
            <a:avLst/>
          </a:prstGeom>
        </p:spPr>
      </p:pic>
      <p:sp>
        <p:nvSpPr>
          <p:cNvPr id="30" name="Title 1"/>
          <p:cNvSpPr>
            <a:spLocks noGrp="1"/>
          </p:cNvSpPr>
          <p:nvPr>
            <p:ph type="title"/>
          </p:nvPr>
        </p:nvSpPr>
        <p:spPr>
          <a:xfrm>
            <a:off x="913556" y="609600"/>
            <a:ext cx="10351067"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557" y="3904106"/>
            <a:ext cx="3300124" cy="576262"/>
          </a:xfrm>
        </p:spPr>
        <p:txBody>
          <a:bodyPr anchor="b">
            <a:noAutofit/>
          </a:bodyPr>
          <a:lstStyle>
            <a:lvl1pPr marL="0" indent="0" algn="ctr">
              <a:buNone/>
              <a:defRPr sz="19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7837" y="1938918"/>
            <a:ext cx="3091563"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557" y="4480369"/>
            <a:ext cx="3300124" cy="1310833"/>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1631" y="3904106"/>
            <a:ext cx="3300124" cy="576262"/>
          </a:xfrm>
        </p:spPr>
        <p:txBody>
          <a:bodyPr anchor="b">
            <a:noAutofit/>
          </a:bodyPr>
          <a:lstStyle>
            <a:lvl1pPr marL="0" indent="0" algn="ctr">
              <a:buNone/>
              <a:defRPr sz="19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4559" y="1939094"/>
            <a:ext cx="3091563"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0279" y="4480368"/>
            <a:ext cx="3300124" cy="1310833"/>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4623" y="3904106"/>
            <a:ext cx="3300124" cy="576262"/>
          </a:xfrm>
        </p:spPr>
        <p:txBody>
          <a:bodyPr anchor="b">
            <a:noAutofit/>
          </a:bodyPr>
          <a:lstStyle>
            <a:lvl1pPr marL="0" indent="0" algn="ctr">
              <a:buNone/>
              <a:defRPr sz="19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3595" y="1934432"/>
            <a:ext cx="3091563"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4498" y="4480366"/>
            <a:ext cx="3300124" cy="1310835"/>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0DFD029-FB74-4578-B929-F66AA97659CA}" type="datetimeFigureOut">
              <a:rPr lang="en-US" smtClean="0"/>
              <a:pPr/>
              <a:t>6/28/2023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14DD1E-5D91-48A3-AD6D-45FBA980D106}" type="slidenum">
              <a:rPr lang="en-IN" smtClean="0"/>
              <a:pPr/>
              <a:t>‹#›</a:t>
            </a:fld>
            <a:endParaRPr lang="en-IN"/>
          </a:p>
        </p:txBody>
      </p:sp>
    </p:spTree>
    <p:extLst>
      <p:ext uri="{BB962C8B-B14F-4D97-AF65-F5344CB8AC3E}">
        <p14:creationId xmlns:p14="http://schemas.microsoft.com/office/powerpoint/2010/main" val="3211122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962028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0729" y="609600"/>
            <a:ext cx="2283892"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558" y="609600"/>
            <a:ext cx="7914810"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285921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252171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064" y="1761068"/>
            <a:ext cx="9588052" cy="1828813"/>
          </a:xfrm>
        </p:spPr>
        <p:txBody>
          <a:bodyPr anchor="b"/>
          <a:lstStyle>
            <a:lvl1pPr algn="ctr">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295064" y="3589879"/>
            <a:ext cx="9588052" cy="1507054"/>
          </a:xfrm>
        </p:spPr>
        <p:txBody>
          <a:bodyPr anchor="t"/>
          <a:lstStyle>
            <a:lvl1pPr marL="0" indent="0" algn="ct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113489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558" y="1732449"/>
            <a:ext cx="5059179"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1277" y="1732450"/>
            <a:ext cx="5063346"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DFD029-FB74-4578-B929-F66AA97659CA}"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151311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557" y="1734507"/>
            <a:ext cx="5087747"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6876" y="1734507"/>
            <a:ext cx="5087747"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610" y="1835254"/>
            <a:ext cx="4875074" cy="544884"/>
          </a:xfrm>
        </p:spPr>
        <p:txBody>
          <a:bodyPr anchor="b">
            <a:noAutofit/>
          </a:bodyPr>
          <a:lstStyle>
            <a:lvl1pPr marL="0" indent="0" algn="ctr">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610" y="2380138"/>
            <a:ext cx="4875074" cy="3411063"/>
          </a:xfrm>
        </p:spPr>
        <p:txBody>
          <a:bodyPr anchor="t">
            <a:normAutofit/>
          </a:bodyPr>
          <a:lstStyle>
            <a:lvl1pPr>
              <a:defRPr sz="1799"/>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3328" y="1835255"/>
            <a:ext cx="4894055" cy="544883"/>
          </a:xfrm>
        </p:spPr>
        <p:txBody>
          <a:bodyPr anchor="b">
            <a:noAutofit/>
          </a:bodyPr>
          <a:lstStyle>
            <a:lvl1pPr marL="0" indent="0" algn="ctr">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3328" y="2380138"/>
            <a:ext cx="4894055" cy="3411063"/>
          </a:xfrm>
        </p:spPr>
        <p:txBody>
          <a:bodyPr anchor="t">
            <a:normAutofit/>
          </a:bodyPr>
          <a:lstStyle>
            <a:lvl1pPr>
              <a:defRPr sz="1799"/>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DFD029-FB74-4578-B929-F66AA97659CA}" type="datetimeFigureOut">
              <a:rPr lang="en-US" smtClean="0"/>
              <a:t>6/28/2023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721614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DFD029-FB74-4578-B929-F66AA97659CA}" type="datetimeFigureOut">
              <a:rPr lang="en-US" smtClean="0"/>
              <a:t>6/28/2023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110783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smtClean="0"/>
              <a:t>6/28/2023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143939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557" y="609600"/>
            <a:ext cx="3705924" cy="1821918"/>
          </a:xfrm>
        </p:spPr>
        <p:txBody>
          <a:bodyPr anchor="b">
            <a:normAutofit/>
          </a:bodyPr>
          <a:lstStyle>
            <a:lvl1pPr algn="ctr">
              <a:defRPr sz="2399" b="0"/>
            </a:lvl1pPr>
          </a:lstStyle>
          <a:p>
            <a:r>
              <a:rPr lang="en-US"/>
              <a:t>Click to edit Master title style</a:t>
            </a:r>
            <a:endParaRPr lang="en-US" dirty="0"/>
          </a:p>
        </p:txBody>
      </p:sp>
      <p:sp>
        <p:nvSpPr>
          <p:cNvPr id="3" name="Content Placeholder 2"/>
          <p:cNvSpPr>
            <a:spLocks noGrp="1"/>
          </p:cNvSpPr>
          <p:nvPr>
            <p:ph idx="1"/>
          </p:nvPr>
        </p:nvSpPr>
        <p:spPr>
          <a:xfrm>
            <a:off x="4854369" y="609600"/>
            <a:ext cx="641025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557" y="2431518"/>
            <a:ext cx="3705924" cy="3359681"/>
          </a:xfrm>
        </p:spPr>
        <p:txBody>
          <a:bodyPr anchor="t">
            <a:normAutofit/>
          </a:bodyPr>
          <a:lstStyle>
            <a:lvl1pPr marL="0" indent="0" algn="ctr">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426359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1765" y="609600"/>
            <a:ext cx="3583233" cy="5204832"/>
          </a:xfrm>
          <a:prstGeom prst="rect">
            <a:avLst/>
          </a:prstGeom>
        </p:spPr>
      </p:pic>
      <p:sp>
        <p:nvSpPr>
          <p:cNvPr id="2" name="Title 1"/>
          <p:cNvSpPr>
            <a:spLocks noGrp="1"/>
          </p:cNvSpPr>
          <p:nvPr>
            <p:ph type="title"/>
          </p:nvPr>
        </p:nvSpPr>
        <p:spPr>
          <a:xfrm>
            <a:off x="913558" y="609923"/>
            <a:ext cx="5933403" cy="1829338"/>
          </a:xfrm>
        </p:spPr>
        <p:txBody>
          <a:bodyPr anchor="b">
            <a:noAutofit/>
          </a:bodyPr>
          <a:lstStyle>
            <a:lvl1pPr algn="ctr">
              <a:defRPr sz="31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0613" y="763702"/>
            <a:ext cx="3274898" cy="4912822"/>
          </a:xfrm>
          <a:effectLst>
            <a:outerShdw blurRad="38100" dist="25400" dir="4440000">
              <a:srgbClr val="000000">
                <a:alpha val="36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558" y="2439261"/>
            <a:ext cx="5933403" cy="3376134"/>
          </a:xfrm>
        </p:spPr>
        <p:txBody>
          <a:bodyPr anchor="t">
            <a:normAutofit/>
          </a:bodyPr>
          <a:lstStyle>
            <a:lvl1pPr marL="0" indent="0" algn="ctr">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298621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557" y="609600"/>
            <a:ext cx="10351066"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557" y="1732450"/>
            <a:ext cx="10351066"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6736" y="5883276"/>
            <a:ext cx="2742486"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0DFD029-FB74-4578-B929-F66AA97659CA}" type="datetimeFigureOut">
              <a:rPr lang="en-US" smtClean="0"/>
              <a:pPr/>
              <a:t>6/28/2023</a:t>
            </a:fld>
            <a:endParaRPr lang="en-US"/>
          </a:p>
        </p:txBody>
      </p:sp>
      <p:sp>
        <p:nvSpPr>
          <p:cNvPr id="5" name="Footer Placeholder 4"/>
          <p:cNvSpPr>
            <a:spLocks noGrp="1"/>
          </p:cNvSpPr>
          <p:nvPr>
            <p:ph type="ftr" sz="quarter" idx="3"/>
          </p:nvPr>
        </p:nvSpPr>
        <p:spPr>
          <a:xfrm>
            <a:off x="913558" y="5883276"/>
            <a:ext cx="6671127"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1273" y="5883276"/>
            <a:ext cx="75334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014DD1E-5D91-48A3-AD6D-45FBA980D106}" type="slidenum">
              <a:rPr lang="en-IN" smtClean="0"/>
              <a:pPr/>
              <a:t>‹#›</a:t>
            </a:fld>
            <a:endParaRPr lang="en-IN"/>
          </a:p>
        </p:txBody>
      </p:sp>
    </p:spTree>
    <p:extLst>
      <p:ext uri="{BB962C8B-B14F-4D97-AF65-F5344CB8AC3E}">
        <p14:creationId xmlns:p14="http://schemas.microsoft.com/office/powerpoint/2010/main" val="202352717"/>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57063" rtl="0" eaLnBrk="1" latinLnBrk="0" hangingPunct="1">
        <a:spcBef>
          <a:spcPct val="0"/>
        </a:spcBef>
        <a:buNone/>
        <a:defRPr sz="3999"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05908" algn="l" defTabSz="457063" rtl="0" eaLnBrk="1" latinLnBrk="0" hangingPunct="1">
        <a:spcBef>
          <a:spcPct val="20000"/>
        </a:spcBef>
        <a:spcAft>
          <a:spcPts val="600"/>
        </a:spcAft>
        <a:buClr>
          <a:schemeClr val="tx2"/>
        </a:buClr>
        <a:buSzPct val="70000"/>
        <a:buFont typeface="Wingdings 2" charset="2"/>
        <a:buChar char=""/>
        <a:defRPr sz="1999"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19784" indent="-269919" algn="l" defTabSz="457063" rtl="0" eaLnBrk="1" latinLnBrk="0" hangingPunct="1">
        <a:spcBef>
          <a:spcPct val="20000"/>
        </a:spcBef>
        <a:spcAft>
          <a:spcPts val="600"/>
        </a:spcAft>
        <a:buClr>
          <a:schemeClr val="tx2"/>
        </a:buClr>
        <a:buSzPct val="70000"/>
        <a:buFont typeface="Wingdings 2" charset="2"/>
        <a:buChar char=""/>
        <a:defRPr sz="1799"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5692" indent="-215935" algn="l" defTabSz="457063"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5584" indent="-215935" algn="l" defTabSz="457063"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498" indent="-215935" algn="l" defTabSz="457063"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3996" indent="-228531" algn="l" defTabSz="457063"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079" indent="-228531" algn="l" defTabSz="457063"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163" indent="-228531" algn="l" defTabSz="457063"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5268" indent="-228531" algn="l" defTabSz="457063"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3.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1.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image" Target="../media/image56.png"/><Relationship Id="rId18" Type="http://schemas.openxmlformats.org/officeDocument/2006/relationships/image" Target="../media/image59.png"/><Relationship Id="rId3" Type="http://schemas.openxmlformats.org/officeDocument/2006/relationships/image" Target="../media/image51.png"/><Relationship Id="rId7" Type="http://schemas.openxmlformats.org/officeDocument/2006/relationships/image" Target="../media/image53.png"/><Relationship Id="rId12" Type="http://schemas.openxmlformats.org/officeDocument/2006/relationships/customXml" Target="../ink/ink19.xml"/><Relationship Id="rId17" Type="http://schemas.openxmlformats.org/officeDocument/2006/relationships/image" Target="../media/image58.png"/><Relationship Id="rId2" Type="http://schemas.openxmlformats.org/officeDocument/2006/relationships/image" Target="../media/image50.png"/><Relationship Id="rId16" Type="http://schemas.openxmlformats.org/officeDocument/2006/relationships/customXml" Target="../ink/ink21.xml"/><Relationship Id="rId1" Type="http://schemas.openxmlformats.org/officeDocument/2006/relationships/slideLayout" Target="../slideLayouts/slideLayout3.xml"/><Relationship Id="rId6" Type="http://schemas.openxmlformats.org/officeDocument/2006/relationships/customXml" Target="../ink/ink16.xml"/><Relationship Id="rId11" Type="http://schemas.openxmlformats.org/officeDocument/2006/relationships/image" Target="../media/image55.png"/><Relationship Id="rId5" Type="http://schemas.openxmlformats.org/officeDocument/2006/relationships/image" Target="../media/image52.png"/><Relationship Id="rId15" Type="http://schemas.openxmlformats.org/officeDocument/2006/relationships/image" Target="../media/image57.png"/><Relationship Id="rId10" Type="http://schemas.openxmlformats.org/officeDocument/2006/relationships/customXml" Target="../ink/ink18.xml"/><Relationship Id="rId4" Type="http://schemas.openxmlformats.org/officeDocument/2006/relationships/customXml" Target="../ink/ink15.xml"/><Relationship Id="rId9" Type="http://schemas.openxmlformats.org/officeDocument/2006/relationships/image" Target="../media/image54.png"/><Relationship Id="rId14" Type="http://schemas.openxmlformats.org/officeDocument/2006/relationships/customXml" Target="../ink/ink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5.png"/><Relationship Id="rId18" Type="http://schemas.openxmlformats.org/officeDocument/2006/relationships/customXml" Target="../ink/ink8.xml"/><Relationship Id="rId3" Type="http://schemas.openxmlformats.org/officeDocument/2006/relationships/image" Target="../media/image10.png"/><Relationship Id="rId21" Type="http://schemas.openxmlformats.org/officeDocument/2006/relationships/image" Target="../media/image19.png"/><Relationship Id="rId7" Type="http://schemas.openxmlformats.org/officeDocument/2006/relationships/image" Target="../media/image12.png"/><Relationship Id="rId12" Type="http://schemas.openxmlformats.org/officeDocument/2006/relationships/customXml" Target="../ink/ink5.xml"/><Relationship Id="rId17" Type="http://schemas.openxmlformats.org/officeDocument/2006/relationships/image" Target="../media/image17.png"/><Relationship Id="rId2" Type="http://schemas.openxmlformats.org/officeDocument/2006/relationships/image" Target="../media/image9.png"/><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4.png"/><Relationship Id="rId5" Type="http://schemas.openxmlformats.org/officeDocument/2006/relationships/image" Target="../media/image11.png"/><Relationship Id="rId15" Type="http://schemas.openxmlformats.org/officeDocument/2006/relationships/image" Target="../media/image16.png"/><Relationship Id="rId10" Type="http://schemas.openxmlformats.org/officeDocument/2006/relationships/customXml" Target="../ink/ink4.xml"/><Relationship Id="rId19" Type="http://schemas.openxmlformats.org/officeDocument/2006/relationships/image" Target="../media/image18.png"/><Relationship Id="rId4" Type="http://schemas.openxmlformats.org/officeDocument/2006/relationships/customXml" Target="../ink/ink1.xml"/><Relationship Id="rId9" Type="http://schemas.openxmlformats.org/officeDocument/2006/relationships/image" Target="../media/image13.png"/><Relationship Id="rId14" Type="http://schemas.openxmlformats.org/officeDocument/2006/relationships/customXml" Target="../ink/ink6.xml"/></Relationships>
</file>

<file path=ppt/slides/_rels/slide5.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3.png"/><Relationship Id="rId12" Type="http://schemas.openxmlformats.org/officeDocument/2006/relationships/customXml" Target="../ink/ink14.xml"/><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customXml" Target="../ink/ink11.xml"/><Relationship Id="rId11" Type="http://schemas.openxmlformats.org/officeDocument/2006/relationships/image" Target="../media/image25.png"/><Relationship Id="rId5" Type="http://schemas.openxmlformats.org/officeDocument/2006/relationships/image" Target="../media/image22.png"/><Relationship Id="rId10" Type="http://schemas.openxmlformats.org/officeDocument/2006/relationships/customXml" Target="../ink/ink13.xml"/><Relationship Id="rId4" Type="http://schemas.openxmlformats.org/officeDocument/2006/relationships/customXml" Target="../ink/ink10.xml"/><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as in machine learning">
            <a:extLst>
              <a:ext uri="{FF2B5EF4-FFF2-40B4-BE49-F238E27FC236}">
                <a16:creationId xmlns:a16="http://schemas.microsoft.com/office/drawing/2014/main" id="{96938166-D422-252F-8781-0770BE3462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88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6">
            <a:extLst>
              <a:ext uri="{FF2B5EF4-FFF2-40B4-BE49-F238E27FC236}">
                <a16:creationId xmlns:a16="http://schemas.microsoft.com/office/drawing/2014/main" id="{3097362A-509C-72C3-BB21-00FEC48CD91D}"/>
              </a:ext>
            </a:extLst>
          </p:cNvPr>
          <p:cNvSpPr txBox="1">
            <a:spLocks/>
          </p:cNvSpPr>
          <p:nvPr/>
        </p:nvSpPr>
        <p:spPr>
          <a:xfrm>
            <a:off x="333772" y="3455186"/>
            <a:ext cx="4032448" cy="1583468"/>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lnSpc>
                <a:spcPct val="100000"/>
              </a:lnSpc>
            </a:pPr>
            <a:r>
              <a:rPr lang="en-US" sz="2800" dirty="0"/>
              <a:t>Machine Learning </a:t>
            </a:r>
          </a:p>
          <a:p>
            <a:pPr algn="ctr">
              <a:lnSpc>
                <a:spcPct val="100000"/>
              </a:lnSpc>
            </a:pPr>
            <a:r>
              <a:rPr lang="en-US" sz="2800" dirty="0"/>
              <a:t>Project on </a:t>
            </a:r>
          </a:p>
          <a:p>
            <a:pPr algn="ctr">
              <a:lnSpc>
                <a:spcPct val="100000"/>
              </a:lnSpc>
            </a:pPr>
            <a:r>
              <a:rPr lang="en-US" sz="4000" dirty="0">
                <a:solidFill>
                  <a:schemeClr val="accent4">
                    <a:lumMod val="60000"/>
                    <a:lumOff val="40000"/>
                  </a:schemeClr>
                </a:solidFill>
                <a:latin typeface="Britannic Bold" panose="020B0903060703020204" pitchFamily="34" charset="0"/>
              </a:rPr>
              <a:t> Insurance Data</a:t>
            </a:r>
          </a:p>
        </p:txBody>
      </p:sp>
      <p:sp>
        <p:nvSpPr>
          <p:cNvPr id="3" name="TextBox 2">
            <a:extLst>
              <a:ext uri="{FF2B5EF4-FFF2-40B4-BE49-F238E27FC236}">
                <a16:creationId xmlns:a16="http://schemas.microsoft.com/office/drawing/2014/main" id="{8EB81A5C-A116-94A1-9CF6-23082D3FCA9B}"/>
              </a:ext>
            </a:extLst>
          </p:cNvPr>
          <p:cNvSpPr txBox="1"/>
          <p:nvPr/>
        </p:nvSpPr>
        <p:spPr>
          <a:xfrm>
            <a:off x="2638028" y="5054977"/>
            <a:ext cx="2448272" cy="400110"/>
          </a:xfrm>
          <a:prstGeom prst="rect">
            <a:avLst/>
          </a:prstGeom>
          <a:noFill/>
          <a:ln>
            <a:noFill/>
          </a:ln>
        </p:spPr>
        <p:txBody>
          <a:bodyPr wrap="square">
            <a:spAutoFit/>
          </a:bodyPr>
          <a:lstStyle/>
          <a:p>
            <a:r>
              <a:rPr lang="en-US" sz="2000" dirty="0">
                <a:solidFill>
                  <a:srgbClr val="D1D5DB"/>
                </a:solidFill>
                <a:latin typeface="Söhne"/>
              </a:rPr>
              <a:t>By Subhadwip Manna</a:t>
            </a:r>
          </a:p>
        </p:txBody>
      </p:sp>
      <p:sp>
        <p:nvSpPr>
          <p:cNvPr id="4" name="TextBox 3">
            <a:extLst>
              <a:ext uri="{FF2B5EF4-FFF2-40B4-BE49-F238E27FC236}">
                <a16:creationId xmlns:a16="http://schemas.microsoft.com/office/drawing/2014/main" id="{74875AE5-043B-A7DA-BEDD-3225BCEEAFAB}"/>
              </a:ext>
            </a:extLst>
          </p:cNvPr>
          <p:cNvSpPr txBox="1"/>
          <p:nvPr/>
        </p:nvSpPr>
        <p:spPr>
          <a:xfrm>
            <a:off x="3358108" y="5687434"/>
            <a:ext cx="2880320" cy="338554"/>
          </a:xfrm>
          <a:prstGeom prst="rect">
            <a:avLst/>
          </a:prstGeom>
          <a:noFill/>
          <a:ln>
            <a:noFill/>
          </a:ln>
        </p:spPr>
        <p:txBody>
          <a:bodyPr wrap="square">
            <a:spAutoFit/>
          </a:bodyPr>
          <a:lstStyle/>
          <a:p>
            <a:r>
              <a:rPr lang="en-US" sz="1600" dirty="0">
                <a:solidFill>
                  <a:srgbClr val="D1D5DB"/>
                </a:solidFill>
                <a:latin typeface="Söhne"/>
              </a:rPr>
              <a:t>Guided by Dr. Aakansha Gupta</a:t>
            </a:r>
          </a:p>
        </p:txBody>
      </p:sp>
      <p:sp>
        <p:nvSpPr>
          <p:cNvPr id="5" name="TextBox 4">
            <a:extLst>
              <a:ext uri="{FF2B5EF4-FFF2-40B4-BE49-F238E27FC236}">
                <a16:creationId xmlns:a16="http://schemas.microsoft.com/office/drawing/2014/main" id="{9A1EC002-54A1-3049-BB3E-5ADA121FC324}"/>
              </a:ext>
            </a:extLst>
          </p:cNvPr>
          <p:cNvSpPr txBox="1"/>
          <p:nvPr/>
        </p:nvSpPr>
        <p:spPr>
          <a:xfrm>
            <a:off x="6742484" y="6453336"/>
            <a:ext cx="5184576" cy="338554"/>
          </a:xfrm>
          <a:prstGeom prst="rect">
            <a:avLst/>
          </a:prstGeom>
          <a:noFill/>
          <a:ln>
            <a:noFill/>
          </a:ln>
        </p:spPr>
        <p:txBody>
          <a:bodyPr wrap="square">
            <a:spAutoFit/>
          </a:bodyPr>
          <a:lstStyle/>
          <a:p>
            <a:r>
              <a:rPr lang="en-US" sz="1600" dirty="0">
                <a:solidFill>
                  <a:srgbClr val="D1D5DB"/>
                </a:solidFill>
                <a:latin typeface="Söhne"/>
              </a:rPr>
              <a:t>“Predicting the future is not magic , it’s Artificial Intelligent”</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1329F7-B0D8-C84B-8392-A2BFC75AC76C}"/>
              </a:ext>
            </a:extLst>
          </p:cNvPr>
          <p:cNvSpPr/>
          <p:nvPr/>
        </p:nvSpPr>
        <p:spPr>
          <a:xfrm>
            <a:off x="117748" y="1454824"/>
            <a:ext cx="6048672" cy="5286546"/>
          </a:xfrm>
          <a:prstGeom prst="rect">
            <a:avLst/>
          </a:prstGeom>
          <a:solidFill>
            <a:schemeClr val="tx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95000"/>
                  <a:lumOff val="5000"/>
                </a:schemeClr>
              </a:solidFill>
            </a:endParaRPr>
          </a:p>
        </p:txBody>
      </p:sp>
      <p:sp>
        <p:nvSpPr>
          <p:cNvPr id="18" name="Rectangle: Rounded Corners 17">
            <a:extLst>
              <a:ext uri="{FF2B5EF4-FFF2-40B4-BE49-F238E27FC236}">
                <a16:creationId xmlns:a16="http://schemas.microsoft.com/office/drawing/2014/main" id="{632C2032-5A86-E428-B77E-63F157331686}"/>
              </a:ext>
            </a:extLst>
          </p:cNvPr>
          <p:cNvSpPr/>
          <p:nvPr/>
        </p:nvSpPr>
        <p:spPr>
          <a:xfrm>
            <a:off x="205997" y="3357560"/>
            <a:ext cx="5834669" cy="1604725"/>
          </a:xfrm>
          <a:prstGeom prst="roundRect">
            <a:avLst/>
          </a:prstGeom>
          <a:solidFill>
            <a:schemeClr val="accent2">
              <a:lumMod val="20000"/>
              <a:lumOff val="80000"/>
            </a:schemeClr>
          </a:soli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81FBC1D-7822-BF6C-427F-35087CAA43D8}"/>
              </a:ext>
            </a:extLst>
          </p:cNvPr>
          <p:cNvSpPr/>
          <p:nvPr/>
        </p:nvSpPr>
        <p:spPr>
          <a:xfrm>
            <a:off x="205997" y="1662120"/>
            <a:ext cx="5834669" cy="1604725"/>
          </a:xfrm>
          <a:prstGeom prst="roundRect">
            <a:avLst/>
          </a:prstGeom>
          <a:solidFill>
            <a:schemeClr val="accent2">
              <a:lumMod val="20000"/>
              <a:lumOff val="80000"/>
            </a:schemeClr>
          </a:soli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FA9E8464-0E8D-1299-CCD1-D457E879EB29}"/>
              </a:ext>
            </a:extLst>
          </p:cNvPr>
          <p:cNvSpPr txBox="1"/>
          <p:nvPr/>
        </p:nvSpPr>
        <p:spPr>
          <a:xfrm>
            <a:off x="299897" y="2264427"/>
            <a:ext cx="3650516" cy="430887"/>
          </a:xfrm>
          <a:prstGeom prst="rect">
            <a:avLst/>
          </a:prstGeom>
          <a:noFill/>
          <a:ln>
            <a:noFill/>
          </a:ln>
        </p:spPr>
        <p:txBody>
          <a:bodyPr wrap="square">
            <a:spAutoFit/>
          </a:bodyPr>
          <a:lstStyle/>
          <a:p>
            <a:r>
              <a:rPr lang="en-US" sz="2200" b="1" dirty="0">
                <a:solidFill>
                  <a:schemeClr val="bg1">
                    <a:lumMod val="95000"/>
                    <a:lumOff val="5000"/>
                  </a:schemeClr>
                </a:solidFill>
                <a:latin typeface="Söhne"/>
              </a:rPr>
              <a:t>Multi-Linear Regression</a:t>
            </a:r>
          </a:p>
        </p:txBody>
      </p:sp>
      <p:sp>
        <p:nvSpPr>
          <p:cNvPr id="19" name="TextBox 18">
            <a:extLst>
              <a:ext uri="{FF2B5EF4-FFF2-40B4-BE49-F238E27FC236}">
                <a16:creationId xmlns:a16="http://schemas.microsoft.com/office/drawing/2014/main" id="{35CEAEFA-CF3E-273E-4CF0-BBA55CA7A43D}"/>
              </a:ext>
            </a:extLst>
          </p:cNvPr>
          <p:cNvSpPr txBox="1"/>
          <p:nvPr/>
        </p:nvSpPr>
        <p:spPr>
          <a:xfrm>
            <a:off x="205998" y="3889730"/>
            <a:ext cx="3744415" cy="430887"/>
          </a:xfrm>
          <a:prstGeom prst="rect">
            <a:avLst/>
          </a:prstGeom>
          <a:noFill/>
          <a:ln>
            <a:noFill/>
          </a:ln>
        </p:spPr>
        <p:txBody>
          <a:bodyPr wrap="square">
            <a:spAutoFit/>
          </a:bodyPr>
          <a:lstStyle/>
          <a:p>
            <a:r>
              <a:rPr lang="en-US" sz="2200" b="1" dirty="0">
                <a:solidFill>
                  <a:schemeClr val="bg1">
                    <a:lumMod val="95000"/>
                    <a:lumOff val="5000"/>
                  </a:schemeClr>
                </a:solidFill>
                <a:latin typeface="Söhne"/>
              </a:rPr>
              <a:t>Decision Tree Regression</a:t>
            </a:r>
          </a:p>
        </p:txBody>
      </p:sp>
      <p:sp>
        <p:nvSpPr>
          <p:cNvPr id="23" name="Rectangle 22">
            <a:extLst>
              <a:ext uri="{FF2B5EF4-FFF2-40B4-BE49-F238E27FC236}">
                <a16:creationId xmlns:a16="http://schemas.microsoft.com/office/drawing/2014/main" id="{A2F9534E-257B-FE72-7B9B-189D31E684B3}"/>
              </a:ext>
            </a:extLst>
          </p:cNvPr>
          <p:cNvSpPr/>
          <p:nvPr/>
        </p:nvSpPr>
        <p:spPr>
          <a:xfrm>
            <a:off x="6245922" y="1454823"/>
            <a:ext cx="5853364" cy="5256585"/>
          </a:xfrm>
          <a:prstGeom prst="rect">
            <a:avLst/>
          </a:prstGeom>
          <a:solidFill>
            <a:schemeClr val="tx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95000"/>
                  <a:lumOff val="5000"/>
                </a:schemeClr>
              </a:solidFill>
            </a:endParaRPr>
          </a:p>
        </p:txBody>
      </p:sp>
      <p:sp>
        <p:nvSpPr>
          <p:cNvPr id="25" name="Rectangle: Rounded Corners 24">
            <a:extLst>
              <a:ext uri="{FF2B5EF4-FFF2-40B4-BE49-F238E27FC236}">
                <a16:creationId xmlns:a16="http://schemas.microsoft.com/office/drawing/2014/main" id="{C4F03BF1-C107-8B1D-AD32-6888D7816042}"/>
              </a:ext>
            </a:extLst>
          </p:cNvPr>
          <p:cNvSpPr/>
          <p:nvPr/>
        </p:nvSpPr>
        <p:spPr>
          <a:xfrm>
            <a:off x="6335875" y="3357560"/>
            <a:ext cx="5646271" cy="1604725"/>
          </a:xfrm>
          <a:prstGeom prst="roundRect">
            <a:avLst/>
          </a:prstGeom>
          <a:solidFill>
            <a:schemeClr val="accent2">
              <a:lumMod val="20000"/>
              <a:lumOff val="80000"/>
            </a:schemeClr>
          </a:soli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06B6C3A1-0C52-8E69-1E25-5DCFF7711295}"/>
              </a:ext>
            </a:extLst>
          </p:cNvPr>
          <p:cNvSpPr/>
          <p:nvPr/>
        </p:nvSpPr>
        <p:spPr>
          <a:xfrm>
            <a:off x="6335876" y="1662120"/>
            <a:ext cx="5663194" cy="1604725"/>
          </a:xfrm>
          <a:prstGeom prst="roundRect">
            <a:avLst/>
          </a:prstGeom>
          <a:solidFill>
            <a:schemeClr val="accent2">
              <a:lumMod val="20000"/>
              <a:lumOff val="80000"/>
            </a:schemeClr>
          </a:soli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17DA905C-19F2-8E46-E01B-0AA275411752}"/>
              </a:ext>
            </a:extLst>
          </p:cNvPr>
          <p:cNvSpPr txBox="1"/>
          <p:nvPr/>
        </p:nvSpPr>
        <p:spPr>
          <a:xfrm>
            <a:off x="6577081" y="2190116"/>
            <a:ext cx="3532643" cy="430887"/>
          </a:xfrm>
          <a:prstGeom prst="rect">
            <a:avLst/>
          </a:prstGeom>
          <a:noFill/>
          <a:ln>
            <a:noFill/>
          </a:ln>
        </p:spPr>
        <p:txBody>
          <a:bodyPr wrap="square">
            <a:spAutoFit/>
          </a:bodyPr>
          <a:lstStyle/>
          <a:p>
            <a:r>
              <a:rPr lang="en-US" sz="2200" b="1" dirty="0">
                <a:solidFill>
                  <a:schemeClr val="bg1">
                    <a:lumMod val="95000"/>
                    <a:lumOff val="5000"/>
                  </a:schemeClr>
                </a:solidFill>
                <a:latin typeface="Söhne"/>
              </a:rPr>
              <a:t>Adaboost Regression</a:t>
            </a:r>
          </a:p>
        </p:txBody>
      </p:sp>
      <p:sp>
        <p:nvSpPr>
          <p:cNvPr id="30" name="TextBox 29">
            <a:extLst>
              <a:ext uri="{FF2B5EF4-FFF2-40B4-BE49-F238E27FC236}">
                <a16:creationId xmlns:a16="http://schemas.microsoft.com/office/drawing/2014/main" id="{803F6FC8-E19A-FE34-0D3B-75DD641EB943}"/>
              </a:ext>
            </a:extLst>
          </p:cNvPr>
          <p:cNvSpPr txBox="1"/>
          <p:nvPr/>
        </p:nvSpPr>
        <p:spPr>
          <a:xfrm>
            <a:off x="6521973" y="3775959"/>
            <a:ext cx="3028823" cy="707886"/>
          </a:xfrm>
          <a:prstGeom prst="rect">
            <a:avLst/>
          </a:prstGeom>
          <a:noFill/>
          <a:ln>
            <a:noFill/>
          </a:ln>
        </p:spPr>
        <p:txBody>
          <a:bodyPr wrap="square">
            <a:spAutoFit/>
          </a:bodyPr>
          <a:lstStyle/>
          <a:p>
            <a:r>
              <a:rPr lang="en-US" sz="2000" b="1" dirty="0">
                <a:solidFill>
                  <a:schemeClr val="bg1">
                    <a:lumMod val="95000"/>
                    <a:lumOff val="5000"/>
                  </a:schemeClr>
                </a:solidFill>
                <a:latin typeface="Söhne"/>
              </a:rPr>
              <a:t>K-Nearest Neighbors Regression</a:t>
            </a:r>
          </a:p>
        </p:txBody>
      </p:sp>
      <p:sp>
        <p:nvSpPr>
          <p:cNvPr id="31" name="Rectangle: Rounded Corners 30">
            <a:extLst>
              <a:ext uri="{FF2B5EF4-FFF2-40B4-BE49-F238E27FC236}">
                <a16:creationId xmlns:a16="http://schemas.microsoft.com/office/drawing/2014/main" id="{2366256B-B911-91FE-F8B2-68170F4F0DA3}"/>
              </a:ext>
            </a:extLst>
          </p:cNvPr>
          <p:cNvSpPr/>
          <p:nvPr/>
        </p:nvSpPr>
        <p:spPr>
          <a:xfrm>
            <a:off x="189756" y="5081492"/>
            <a:ext cx="5834669" cy="1604725"/>
          </a:xfrm>
          <a:prstGeom prst="roundRect">
            <a:avLst/>
          </a:prstGeom>
          <a:solidFill>
            <a:schemeClr val="accent2">
              <a:lumMod val="20000"/>
              <a:lumOff val="80000"/>
            </a:schemeClr>
          </a:soli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6D2993E8-0DA9-9649-E70E-6D12C453014B}"/>
              </a:ext>
            </a:extLst>
          </p:cNvPr>
          <p:cNvSpPr txBox="1"/>
          <p:nvPr/>
        </p:nvSpPr>
        <p:spPr>
          <a:xfrm>
            <a:off x="261765" y="5613662"/>
            <a:ext cx="3744415" cy="400110"/>
          </a:xfrm>
          <a:prstGeom prst="rect">
            <a:avLst/>
          </a:prstGeom>
          <a:noFill/>
          <a:ln>
            <a:noFill/>
          </a:ln>
        </p:spPr>
        <p:txBody>
          <a:bodyPr wrap="square">
            <a:spAutoFit/>
          </a:bodyPr>
          <a:lstStyle/>
          <a:p>
            <a:r>
              <a:rPr lang="en-US" sz="2000" b="1" dirty="0">
                <a:solidFill>
                  <a:schemeClr val="bg1">
                    <a:lumMod val="95000"/>
                    <a:lumOff val="5000"/>
                  </a:schemeClr>
                </a:solidFill>
                <a:latin typeface="Söhne"/>
              </a:rPr>
              <a:t>Random Forest Regression</a:t>
            </a:r>
          </a:p>
        </p:txBody>
      </p:sp>
      <p:sp>
        <p:nvSpPr>
          <p:cNvPr id="36" name="Rectangle: Rounded Corners 35">
            <a:extLst>
              <a:ext uri="{FF2B5EF4-FFF2-40B4-BE49-F238E27FC236}">
                <a16:creationId xmlns:a16="http://schemas.microsoft.com/office/drawing/2014/main" id="{B4D27818-F951-D1AB-8828-AE1B4169AF67}"/>
              </a:ext>
            </a:extLst>
          </p:cNvPr>
          <p:cNvSpPr/>
          <p:nvPr/>
        </p:nvSpPr>
        <p:spPr>
          <a:xfrm>
            <a:off x="6321282" y="5044866"/>
            <a:ext cx="5677787" cy="1604725"/>
          </a:xfrm>
          <a:prstGeom prst="roundRect">
            <a:avLst/>
          </a:prstGeom>
          <a:solidFill>
            <a:schemeClr val="accent2">
              <a:lumMod val="20000"/>
              <a:lumOff val="80000"/>
            </a:schemeClr>
          </a:soli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1EEEA1B3-1FC7-5100-1753-7CDD83D8EB5D}"/>
              </a:ext>
            </a:extLst>
          </p:cNvPr>
          <p:cNvSpPr txBox="1"/>
          <p:nvPr/>
        </p:nvSpPr>
        <p:spPr>
          <a:xfrm>
            <a:off x="6511860" y="5581741"/>
            <a:ext cx="3643736" cy="430887"/>
          </a:xfrm>
          <a:prstGeom prst="rect">
            <a:avLst/>
          </a:prstGeom>
          <a:noFill/>
          <a:ln>
            <a:noFill/>
          </a:ln>
        </p:spPr>
        <p:txBody>
          <a:bodyPr wrap="square">
            <a:spAutoFit/>
          </a:bodyPr>
          <a:lstStyle/>
          <a:p>
            <a:r>
              <a:rPr lang="en-US" sz="2200" b="1" dirty="0">
                <a:solidFill>
                  <a:schemeClr val="bg1">
                    <a:lumMod val="95000"/>
                    <a:lumOff val="5000"/>
                  </a:schemeClr>
                </a:solidFill>
                <a:latin typeface="Söhne"/>
              </a:rPr>
              <a:t>Stacked Regression</a:t>
            </a:r>
          </a:p>
        </p:txBody>
      </p:sp>
      <p:sp>
        <p:nvSpPr>
          <p:cNvPr id="49" name="TextBox 48">
            <a:extLst>
              <a:ext uri="{FF2B5EF4-FFF2-40B4-BE49-F238E27FC236}">
                <a16:creationId xmlns:a16="http://schemas.microsoft.com/office/drawing/2014/main" id="{43923902-BEBF-B447-8A10-E4BA1A44BCA7}"/>
              </a:ext>
            </a:extLst>
          </p:cNvPr>
          <p:cNvSpPr txBox="1"/>
          <p:nvPr/>
        </p:nvSpPr>
        <p:spPr>
          <a:xfrm>
            <a:off x="5371197" y="260259"/>
            <a:ext cx="2976969" cy="707886"/>
          </a:xfrm>
          <a:prstGeom prst="rect">
            <a:avLst/>
          </a:prstGeom>
          <a:noFill/>
          <a:ln>
            <a:noFill/>
          </a:ln>
        </p:spPr>
        <p:txBody>
          <a:bodyPr wrap="square">
            <a:spAutoFit/>
          </a:bodyPr>
          <a:lstStyle/>
          <a:p>
            <a:r>
              <a:rPr lang="en-US" sz="4000" b="1" u="sng" dirty="0">
                <a:solidFill>
                  <a:schemeClr val="tx1">
                    <a:lumMod val="75000"/>
                  </a:schemeClr>
                </a:solidFill>
                <a:latin typeface="Söhne"/>
              </a:rPr>
              <a:t>Results </a:t>
            </a:r>
          </a:p>
        </p:txBody>
      </p:sp>
      <p:pic>
        <p:nvPicPr>
          <p:cNvPr id="6" name="Picture 5">
            <a:extLst>
              <a:ext uri="{FF2B5EF4-FFF2-40B4-BE49-F238E27FC236}">
                <a16:creationId xmlns:a16="http://schemas.microsoft.com/office/drawing/2014/main" id="{27731034-408A-6649-F20E-2FB68F5677E9}"/>
              </a:ext>
            </a:extLst>
          </p:cNvPr>
          <p:cNvPicPr>
            <a:picLocks noChangeAspect="1"/>
          </p:cNvPicPr>
          <p:nvPr/>
        </p:nvPicPr>
        <p:blipFill>
          <a:blip r:embed="rId2"/>
          <a:stretch>
            <a:fillRect/>
          </a:stretch>
        </p:blipFill>
        <p:spPr>
          <a:xfrm>
            <a:off x="3447006" y="1831901"/>
            <a:ext cx="2393572" cy="1273563"/>
          </a:xfrm>
          <a:prstGeom prst="rect">
            <a:avLst/>
          </a:prstGeom>
          <a:ln w="28575">
            <a:solidFill>
              <a:schemeClr val="bg1"/>
            </a:solidFill>
          </a:ln>
        </p:spPr>
      </p:pic>
      <p:pic>
        <p:nvPicPr>
          <p:cNvPr id="9" name="Picture 8">
            <a:extLst>
              <a:ext uri="{FF2B5EF4-FFF2-40B4-BE49-F238E27FC236}">
                <a16:creationId xmlns:a16="http://schemas.microsoft.com/office/drawing/2014/main" id="{1C7E5144-9DB0-5C0C-EBDF-177EFB1D9A55}"/>
              </a:ext>
            </a:extLst>
          </p:cNvPr>
          <p:cNvPicPr>
            <a:picLocks noChangeAspect="1"/>
          </p:cNvPicPr>
          <p:nvPr/>
        </p:nvPicPr>
        <p:blipFill>
          <a:blip r:embed="rId3"/>
          <a:stretch>
            <a:fillRect/>
          </a:stretch>
        </p:blipFill>
        <p:spPr>
          <a:xfrm>
            <a:off x="3453172" y="3470450"/>
            <a:ext cx="2387406" cy="1361219"/>
          </a:xfrm>
          <a:prstGeom prst="rect">
            <a:avLst/>
          </a:prstGeom>
          <a:ln w="28575">
            <a:solidFill>
              <a:schemeClr val="bg1"/>
            </a:solidFill>
          </a:ln>
        </p:spPr>
      </p:pic>
      <p:pic>
        <p:nvPicPr>
          <p:cNvPr id="14" name="Picture 13">
            <a:extLst>
              <a:ext uri="{FF2B5EF4-FFF2-40B4-BE49-F238E27FC236}">
                <a16:creationId xmlns:a16="http://schemas.microsoft.com/office/drawing/2014/main" id="{AA24FFC9-4A5F-69DC-4762-D1D8095232AF}"/>
              </a:ext>
            </a:extLst>
          </p:cNvPr>
          <p:cNvPicPr>
            <a:picLocks noChangeAspect="1"/>
          </p:cNvPicPr>
          <p:nvPr/>
        </p:nvPicPr>
        <p:blipFill>
          <a:blip r:embed="rId4"/>
          <a:stretch>
            <a:fillRect/>
          </a:stretch>
        </p:blipFill>
        <p:spPr>
          <a:xfrm>
            <a:off x="3447006" y="5201745"/>
            <a:ext cx="2393572" cy="1323599"/>
          </a:xfrm>
          <a:prstGeom prst="rect">
            <a:avLst/>
          </a:prstGeom>
          <a:ln w="28575">
            <a:solidFill>
              <a:schemeClr val="bg1"/>
            </a:solidFill>
          </a:ln>
        </p:spPr>
      </p:pic>
      <p:pic>
        <p:nvPicPr>
          <p:cNvPr id="17" name="Picture 16">
            <a:extLst>
              <a:ext uri="{FF2B5EF4-FFF2-40B4-BE49-F238E27FC236}">
                <a16:creationId xmlns:a16="http://schemas.microsoft.com/office/drawing/2014/main" id="{6FA04454-A2E8-BF4F-945C-BCDC66AAAB68}"/>
              </a:ext>
            </a:extLst>
          </p:cNvPr>
          <p:cNvPicPr>
            <a:picLocks noChangeAspect="1"/>
          </p:cNvPicPr>
          <p:nvPr/>
        </p:nvPicPr>
        <p:blipFill>
          <a:blip r:embed="rId5"/>
          <a:stretch>
            <a:fillRect/>
          </a:stretch>
        </p:blipFill>
        <p:spPr>
          <a:xfrm>
            <a:off x="9429208" y="1767645"/>
            <a:ext cx="2476715" cy="1321478"/>
          </a:xfrm>
          <a:prstGeom prst="rect">
            <a:avLst/>
          </a:prstGeom>
          <a:ln w="28575">
            <a:solidFill>
              <a:schemeClr val="bg1"/>
            </a:solidFill>
          </a:ln>
        </p:spPr>
      </p:pic>
      <p:pic>
        <p:nvPicPr>
          <p:cNvPr id="28" name="Picture 27">
            <a:extLst>
              <a:ext uri="{FF2B5EF4-FFF2-40B4-BE49-F238E27FC236}">
                <a16:creationId xmlns:a16="http://schemas.microsoft.com/office/drawing/2014/main" id="{A091CAFF-68C0-BE25-18AA-47A8E9C95B5B}"/>
              </a:ext>
            </a:extLst>
          </p:cNvPr>
          <p:cNvPicPr>
            <a:picLocks noChangeAspect="1"/>
          </p:cNvPicPr>
          <p:nvPr/>
        </p:nvPicPr>
        <p:blipFill>
          <a:blip r:embed="rId6"/>
          <a:stretch>
            <a:fillRect/>
          </a:stretch>
        </p:blipFill>
        <p:spPr>
          <a:xfrm>
            <a:off x="9429208" y="3480524"/>
            <a:ext cx="2476715" cy="1351145"/>
          </a:xfrm>
          <a:prstGeom prst="rect">
            <a:avLst/>
          </a:prstGeom>
          <a:ln w="28575">
            <a:solidFill>
              <a:schemeClr val="bg1"/>
            </a:solidFill>
          </a:ln>
        </p:spPr>
      </p:pic>
      <p:pic>
        <p:nvPicPr>
          <p:cNvPr id="32" name="Picture 31">
            <a:extLst>
              <a:ext uri="{FF2B5EF4-FFF2-40B4-BE49-F238E27FC236}">
                <a16:creationId xmlns:a16="http://schemas.microsoft.com/office/drawing/2014/main" id="{3D852409-12D5-365B-5588-42476473DC25}"/>
              </a:ext>
            </a:extLst>
          </p:cNvPr>
          <p:cNvPicPr>
            <a:picLocks noChangeAspect="1"/>
          </p:cNvPicPr>
          <p:nvPr/>
        </p:nvPicPr>
        <p:blipFill>
          <a:blip r:embed="rId7"/>
          <a:stretch>
            <a:fillRect/>
          </a:stretch>
        </p:blipFill>
        <p:spPr>
          <a:xfrm>
            <a:off x="9423670" y="5197286"/>
            <a:ext cx="2482253" cy="1328058"/>
          </a:xfrm>
          <a:prstGeom prst="rect">
            <a:avLst/>
          </a:prstGeom>
          <a:ln w="28575">
            <a:solidFill>
              <a:schemeClr val="bg1"/>
            </a:solidFill>
          </a:ln>
        </p:spPr>
      </p:pic>
    </p:spTree>
    <p:extLst>
      <p:ext uri="{BB962C8B-B14F-4D97-AF65-F5344CB8AC3E}">
        <p14:creationId xmlns:p14="http://schemas.microsoft.com/office/powerpoint/2010/main" val="151607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5A13E18-0FDE-1041-62F3-E2265547C201}"/>
              </a:ext>
            </a:extLst>
          </p:cNvPr>
          <p:cNvSpPr/>
          <p:nvPr/>
        </p:nvSpPr>
        <p:spPr>
          <a:xfrm>
            <a:off x="-14003" y="0"/>
            <a:ext cx="4356057" cy="6858000"/>
          </a:xfrm>
          <a:prstGeom prst="rect">
            <a:avLst/>
          </a:prstGeom>
          <a:solidFill>
            <a:schemeClr val="tx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95000"/>
                  <a:lumOff val="5000"/>
                </a:schemeClr>
              </a:solidFill>
            </a:endParaRPr>
          </a:p>
        </p:txBody>
      </p:sp>
      <p:sp>
        <p:nvSpPr>
          <p:cNvPr id="15" name="Rectangle: Rounded Corners 14">
            <a:extLst>
              <a:ext uri="{FF2B5EF4-FFF2-40B4-BE49-F238E27FC236}">
                <a16:creationId xmlns:a16="http://schemas.microsoft.com/office/drawing/2014/main" id="{DD331FFC-4BE3-A248-4C7B-0C185CCD4591}"/>
              </a:ext>
            </a:extLst>
          </p:cNvPr>
          <p:cNvSpPr/>
          <p:nvPr/>
        </p:nvSpPr>
        <p:spPr>
          <a:xfrm>
            <a:off x="261765" y="2839174"/>
            <a:ext cx="3816423" cy="1237898"/>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32E433B5-3F38-D830-B0FB-C9AFE14F0847}"/>
              </a:ext>
            </a:extLst>
          </p:cNvPr>
          <p:cNvPicPr>
            <a:picLocks noChangeAspect="1"/>
          </p:cNvPicPr>
          <p:nvPr/>
        </p:nvPicPr>
        <p:blipFill>
          <a:blip r:embed="rId2"/>
          <a:stretch>
            <a:fillRect/>
          </a:stretch>
        </p:blipFill>
        <p:spPr>
          <a:xfrm>
            <a:off x="4481388" y="3645024"/>
            <a:ext cx="7549972" cy="3083166"/>
          </a:xfrm>
          <a:prstGeom prst="rect">
            <a:avLst/>
          </a:prstGeom>
        </p:spPr>
      </p:pic>
      <p:sp>
        <p:nvSpPr>
          <p:cNvPr id="8" name="TextBox 7">
            <a:extLst>
              <a:ext uri="{FF2B5EF4-FFF2-40B4-BE49-F238E27FC236}">
                <a16:creationId xmlns:a16="http://schemas.microsoft.com/office/drawing/2014/main" id="{A6C84F6B-FF7F-B2E4-2797-4789B6DCE62C}"/>
              </a:ext>
            </a:extLst>
          </p:cNvPr>
          <p:cNvSpPr txBox="1"/>
          <p:nvPr/>
        </p:nvSpPr>
        <p:spPr>
          <a:xfrm>
            <a:off x="742136" y="437646"/>
            <a:ext cx="2976969" cy="707886"/>
          </a:xfrm>
          <a:prstGeom prst="rect">
            <a:avLst/>
          </a:prstGeom>
          <a:noFill/>
          <a:ln>
            <a:noFill/>
          </a:ln>
        </p:spPr>
        <p:txBody>
          <a:bodyPr wrap="square">
            <a:spAutoFit/>
          </a:bodyPr>
          <a:lstStyle/>
          <a:p>
            <a:r>
              <a:rPr lang="en-US" sz="4000" b="1" u="sng" dirty="0">
                <a:solidFill>
                  <a:schemeClr val="bg1">
                    <a:lumMod val="95000"/>
                    <a:lumOff val="5000"/>
                  </a:schemeClr>
                </a:solidFill>
                <a:latin typeface="Söhne"/>
              </a:rPr>
              <a:t>Final Results </a:t>
            </a:r>
          </a:p>
        </p:txBody>
      </p:sp>
      <p:sp>
        <p:nvSpPr>
          <p:cNvPr id="9" name="TextBox 8">
            <a:extLst>
              <a:ext uri="{FF2B5EF4-FFF2-40B4-BE49-F238E27FC236}">
                <a16:creationId xmlns:a16="http://schemas.microsoft.com/office/drawing/2014/main" id="{127B121E-584D-7215-CBB1-FFC66AFA7E8E}"/>
              </a:ext>
            </a:extLst>
          </p:cNvPr>
          <p:cNvSpPr txBox="1"/>
          <p:nvPr/>
        </p:nvSpPr>
        <p:spPr>
          <a:xfrm>
            <a:off x="430421" y="2905780"/>
            <a:ext cx="3600400" cy="523220"/>
          </a:xfrm>
          <a:prstGeom prst="rect">
            <a:avLst/>
          </a:prstGeom>
          <a:noFill/>
          <a:ln>
            <a:noFill/>
          </a:ln>
        </p:spPr>
        <p:txBody>
          <a:bodyPr wrap="square">
            <a:spAutoFit/>
          </a:bodyPr>
          <a:lstStyle/>
          <a:p>
            <a:r>
              <a:rPr lang="en-US" sz="2800" b="1" dirty="0">
                <a:solidFill>
                  <a:schemeClr val="bg1">
                    <a:lumMod val="95000"/>
                    <a:lumOff val="5000"/>
                  </a:schemeClr>
                </a:solidFill>
                <a:latin typeface="Söhne"/>
              </a:rPr>
              <a:t>R2 Score      = Good Fit</a:t>
            </a:r>
          </a:p>
        </p:txBody>
      </p:sp>
      <p:sp>
        <p:nvSpPr>
          <p:cNvPr id="10" name="Arrow: Up 9">
            <a:extLst>
              <a:ext uri="{FF2B5EF4-FFF2-40B4-BE49-F238E27FC236}">
                <a16:creationId xmlns:a16="http://schemas.microsoft.com/office/drawing/2014/main" id="{AA46ACED-9D83-A218-A60F-4EFF4650EEBC}"/>
              </a:ext>
            </a:extLst>
          </p:cNvPr>
          <p:cNvSpPr/>
          <p:nvPr/>
        </p:nvSpPr>
        <p:spPr>
          <a:xfrm>
            <a:off x="1871570" y="2942993"/>
            <a:ext cx="172431" cy="382580"/>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sp>
        <p:nvSpPr>
          <p:cNvPr id="11" name="TextBox 10">
            <a:extLst>
              <a:ext uri="{FF2B5EF4-FFF2-40B4-BE49-F238E27FC236}">
                <a16:creationId xmlns:a16="http://schemas.microsoft.com/office/drawing/2014/main" id="{0F31CEFF-ACC1-B3D2-26FC-921007CC60EE}"/>
              </a:ext>
            </a:extLst>
          </p:cNvPr>
          <p:cNvSpPr txBox="1"/>
          <p:nvPr/>
        </p:nvSpPr>
        <p:spPr>
          <a:xfrm>
            <a:off x="458373" y="3429000"/>
            <a:ext cx="3168352" cy="523220"/>
          </a:xfrm>
          <a:prstGeom prst="rect">
            <a:avLst/>
          </a:prstGeom>
          <a:noFill/>
          <a:ln>
            <a:noFill/>
          </a:ln>
        </p:spPr>
        <p:txBody>
          <a:bodyPr wrap="square">
            <a:spAutoFit/>
          </a:bodyPr>
          <a:lstStyle/>
          <a:p>
            <a:r>
              <a:rPr lang="en-US" sz="2800" b="1" dirty="0">
                <a:solidFill>
                  <a:schemeClr val="bg1">
                    <a:lumMod val="95000"/>
                    <a:lumOff val="5000"/>
                  </a:schemeClr>
                </a:solidFill>
                <a:latin typeface="Söhne"/>
              </a:rPr>
              <a:t>Errors      = Bad Fit</a:t>
            </a:r>
          </a:p>
        </p:txBody>
      </p:sp>
      <p:sp>
        <p:nvSpPr>
          <p:cNvPr id="12" name="Arrow: Up 11">
            <a:extLst>
              <a:ext uri="{FF2B5EF4-FFF2-40B4-BE49-F238E27FC236}">
                <a16:creationId xmlns:a16="http://schemas.microsoft.com/office/drawing/2014/main" id="{C7CE160B-0900-895A-3852-3EBF7C55B4E4}"/>
              </a:ext>
            </a:extLst>
          </p:cNvPr>
          <p:cNvSpPr/>
          <p:nvPr/>
        </p:nvSpPr>
        <p:spPr>
          <a:xfrm>
            <a:off x="1509089" y="3535454"/>
            <a:ext cx="144016" cy="35645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sp>
        <p:nvSpPr>
          <p:cNvPr id="13" name="TextBox 12">
            <a:extLst>
              <a:ext uri="{FF2B5EF4-FFF2-40B4-BE49-F238E27FC236}">
                <a16:creationId xmlns:a16="http://schemas.microsoft.com/office/drawing/2014/main" id="{58B0DD2F-C2B7-865B-8AC2-29ED92D480D6}"/>
              </a:ext>
            </a:extLst>
          </p:cNvPr>
          <p:cNvSpPr txBox="1"/>
          <p:nvPr/>
        </p:nvSpPr>
        <p:spPr>
          <a:xfrm>
            <a:off x="389197" y="4873984"/>
            <a:ext cx="3416548" cy="1384995"/>
          </a:xfrm>
          <a:prstGeom prst="rect">
            <a:avLst/>
          </a:prstGeom>
          <a:solidFill>
            <a:schemeClr val="accent3">
              <a:lumMod val="20000"/>
              <a:lumOff val="80000"/>
            </a:schemeClr>
          </a:solidFill>
          <a:ln w="19050">
            <a:solidFill>
              <a:schemeClr val="bg1">
                <a:lumMod val="95000"/>
                <a:lumOff val="5000"/>
              </a:schemeClr>
            </a:solidFill>
          </a:ln>
        </p:spPr>
        <p:txBody>
          <a:bodyPr wrap="square">
            <a:spAutoFit/>
          </a:bodyPr>
          <a:lstStyle/>
          <a:p>
            <a:pPr algn="ctr"/>
            <a:r>
              <a:rPr lang="en-US" sz="2800" dirty="0">
                <a:solidFill>
                  <a:schemeClr val="bg1">
                    <a:lumMod val="95000"/>
                    <a:lumOff val="5000"/>
                  </a:schemeClr>
                </a:solidFill>
                <a:latin typeface="Söhne"/>
              </a:rPr>
              <a:t>-:Best Model :-</a:t>
            </a:r>
          </a:p>
          <a:p>
            <a:pPr algn="ctr"/>
            <a:r>
              <a:rPr lang="en-US" sz="2800" b="1" dirty="0">
                <a:solidFill>
                  <a:schemeClr val="bg1">
                    <a:lumMod val="95000"/>
                    <a:lumOff val="5000"/>
                  </a:schemeClr>
                </a:solidFill>
                <a:latin typeface="Söhne"/>
              </a:rPr>
              <a:t>Stacked Regression Model</a:t>
            </a:r>
          </a:p>
        </p:txBody>
      </p:sp>
      <p:pic>
        <p:nvPicPr>
          <p:cNvPr id="4" name="Picture 3">
            <a:extLst>
              <a:ext uri="{FF2B5EF4-FFF2-40B4-BE49-F238E27FC236}">
                <a16:creationId xmlns:a16="http://schemas.microsoft.com/office/drawing/2014/main" id="{E54BC069-F593-B09A-549B-412A706FAE1A}"/>
              </a:ext>
            </a:extLst>
          </p:cNvPr>
          <p:cNvPicPr>
            <a:picLocks noChangeAspect="1"/>
          </p:cNvPicPr>
          <p:nvPr/>
        </p:nvPicPr>
        <p:blipFill>
          <a:blip r:embed="rId3"/>
          <a:stretch>
            <a:fillRect/>
          </a:stretch>
        </p:blipFill>
        <p:spPr>
          <a:xfrm>
            <a:off x="8549159" y="276293"/>
            <a:ext cx="3559701" cy="2562881"/>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F7DCE7A5-4A7E-1130-94A5-9C5902F1767E}"/>
                  </a:ext>
                </a:extLst>
              </p14:cNvPr>
              <p14:cNvContentPartPr/>
              <p14:nvPr/>
            </p14:nvContentPartPr>
            <p14:xfrm>
              <a:off x="7268172" y="6104598"/>
              <a:ext cx="462356" cy="45719"/>
            </p14:xfrm>
          </p:contentPart>
        </mc:Choice>
        <mc:Fallback xmlns="">
          <p:pic>
            <p:nvPicPr>
              <p:cNvPr id="21" name="Ink 20">
                <a:extLst>
                  <a:ext uri="{FF2B5EF4-FFF2-40B4-BE49-F238E27FC236}">
                    <a16:creationId xmlns:a16="http://schemas.microsoft.com/office/drawing/2014/main" id="{F7DCE7A5-4A7E-1130-94A5-9C5902F1767E}"/>
                  </a:ext>
                </a:extLst>
              </p:cNvPr>
              <p:cNvPicPr/>
              <p:nvPr/>
            </p:nvPicPr>
            <p:blipFill>
              <a:blip r:embed="rId5"/>
              <a:stretch>
                <a:fillRect/>
              </a:stretch>
            </p:blipFill>
            <p:spPr>
              <a:xfrm>
                <a:off x="7214158" y="5995743"/>
                <a:ext cx="570023" cy="26306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3E996871-2387-CC1F-F6EF-22788B5BEAF8}"/>
                  </a:ext>
                </a:extLst>
              </p14:cNvPr>
              <p14:cNvContentPartPr/>
              <p14:nvPr/>
            </p14:nvContentPartPr>
            <p14:xfrm>
              <a:off x="7276812" y="6194238"/>
              <a:ext cx="405461" cy="45719"/>
            </p14:xfrm>
          </p:contentPart>
        </mc:Choice>
        <mc:Fallback xmlns="">
          <p:pic>
            <p:nvPicPr>
              <p:cNvPr id="22" name="Ink 21">
                <a:extLst>
                  <a:ext uri="{FF2B5EF4-FFF2-40B4-BE49-F238E27FC236}">
                    <a16:creationId xmlns:a16="http://schemas.microsoft.com/office/drawing/2014/main" id="{3E996871-2387-CC1F-F6EF-22788B5BEAF8}"/>
                  </a:ext>
                </a:extLst>
              </p:cNvPr>
              <p:cNvPicPr/>
              <p:nvPr/>
            </p:nvPicPr>
            <p:blipFill>
              <a:blip r:embed="rId7"/>
              <a:stretch>
                <a:fillRect/>
              </a:stretch>
            </p:blipFill>
            <p:spPr>
              <a:xfrm>
                <a:off x="7222799" y="6082728"/>
                <a:ext cx="513128" cy="26836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03BAFA14-DEE4-D730-B812-2818087037DB}"/>
                  </a:ext>
                </a:extLst>
              </p14:cNvPr>
              <p14:cNvContentPartPr/>
              <p14:nvPr/>
            </p14:nvContentPartPr>
            <p14:xfrm>
              <a:off x="7589292" y="6202158"/>
              <a:ext cx="189324" cy="45719"/>
            </p14:xfrm>
          </p:contentPart>
        </mc:Choice>
        <mc:Fallback xmlns="">
          <p:pic>
            <p:nvPicPr>
              <p:cNvPr id="23" name="Ink 22">
                <a:extLst>
                  <a:ext uri="{FF2B5EF4-FFF2-40B4-BE49-F238E27FC236}">
                    <a16:creationId xmlns:a16="http://schemas.microsoft.com/office/drawing/2014/main" id="{03BAFA14-DEE4-D730-B812-2818087037DB}"/>
                  </a:ext>
                </a:extLst>
              </p:cNvPr>
              <p:cNvPicPr/>
              <p:nvPr/>
            </p:nvPicPr>
            <p:blipFill>
              <a:blip r:embed="rId9"/>
              <a:stretch>
                <a:fillRect/>
              </a:stretch>
            </p:blipFill>
            <p:spPr>
              <a:xfrm>
                <a:off x="7535302" y="-7513542"/>
                <a:ext cx="296944" cy="27431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B4C4D51C-267E-7F9C-3DE0-4B228C73C1D1}"/>
                  </a:ext>
                </a:extLst>
              </p14:cNvPr>
              <p14:cNvContentPartPr/>
              <p14:nvPr/>
            </p14:nvContentPartPr>
            <p14:xfrm>
              <a:off x="7534572" y="6142507"/>
              <a:ext cx="270743" cy="84849"/>
            </p14:xfrm>
          </p:contentPart>
        </mc:Choice>
        <mc:Fallback xmlns="">
          <p:pic>
            <p:nvPicPr>
              <p:cNvPr id="24" name="Ink 23">
                <a:extLst>
                  <a:ext uri="{FF2B5EF4-FFF2-40B4-BE49-F238E27FC236}">
                    <a16:creationId xmlns:a16="http://schemas.microsoft.com/office/drawing/2014/main" id="{B4C4D51C-267E-7F9C-3DE0-4B228C73C1D1}"/>
                  </a:ext>
                </a:extLst>
              </p:cNvPr>
              <p:cNvPicPr/>
              <p:nvPr/>
            </p:nvPicPr>
            <p:blipFill>
              <a:blip r:embed="rId11"/>
              <a:stretch>
                <a:fillRect/>
              </a:stretch>
            </p:blipFill>
            <p:spPr>
              <a:xfrm>
                <a:off x="7480639" y="6034648"/>
                <a:ext cx="378249" cy="300207"/>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9" name="Ink 28">
                <a:extLst>
                  <a:ext uri="{FF2B5EF4-FFF2-40B4-BE49-F238E27FC236}">
                    <a16:creationId xmlns:a16="http://schemas.microsoft.com/office/drawing/2014/main" id="{7A05BB14-D624-F683-EF3B-67B98C648492}"/>
                  </a:ext>
                </a:extLst>
              </p14:cNvPr>
              <p14:cNvContentPartPr/>
              <p14:nvPr/>
            </p14:nvContentPartPr>
            <p14:xfrm>
              <a:off x="5008979" y="6150761"/>
              <a:ext cx="1084935" cy="71916"/>
            </p14:xfrm>
          </p:contentPart>
        </mc:Choice>
        <mc:Fallback xmlns="">
          <p:pic>
            <p:nvPicPr>
              <p:cNvPr id="29" name="Ink 28">
                <a:extLst>
                  <a:ext uri="{FF2B5EF4-FFF2-40B4-BE49-F238E27FC236}">
                    <a16:creationId xmlns:a16="http://schemas.microsoft.com/office/drawing/2014/main" id="{7A05BB14-D624-F683-EF3B-67B98C648492}"/>
                  </a:ext>
                </a:extLst>
              </p:cNvPr>
              <p:cNvPicPr/>
              <p:nvPr/>
            </p:nvPicPr>
            <p:blipFill>
              <a:blip r:embed="rId13"/>
              <a:stretch>
                <a:fillRect/>
              </a:stretch>
            </p:blipFill>
            <p:spPr>
              <a:xfrm>
                <a:off x="4954984" y="6043424"/>
                <a:ext cx="1192565" cy="286233"/>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0" name="Ink 29">
                <a:extLst>
                  <a:ext uri="{FF2B5EF4-FFF2-40B4-BE49-F238E27FC236}">
                    <a16:creationId xmlns:a16="http://schemas.microsoft.com/office/drawing/2014/main" id="{D4775F99-D8E8-DF2F-9FFB-98B85030390A}"/>
                  </a:ext>
                </a:extLst>
              </p14:cNvPr>
              <p14:cNvContentPartPr/>
              <p14:nvPr/>
            </p14:nvContentPartPr>
            <p14:xfrm>
              <a:off x="5017979" y="6094487"/>
              <a:ext cx="1076433" cy="55830"/>
            </p14:xfrm>
          </p:contentPart>
        </mc:Choice>
        <mc:Fallback xmlns="">
          <p:pic>
            <p:nvPicPr>
              <p:cNvPr id="30" name="Ink 29">
                <a:extLst>
                  <a:ext uri="{FF2B5EF4-FFF2-40B4-BE49-F238E27FC236}">
                    <a16:creationId xmlns:a16="http://schemas.microsoft.com/office/drawing/2014/main" id="{D4775F99-D8E8-DF2F-9FFB-98B85030390A}"/>
                  </a:ext>
                </a:extLst>
              </p:cNvPr>
              <p:cNvPicPr/>
              <p:nvPr/>
            </p:nvPicPr>
            <p:blipFill>
              <a:blip r:embed="rId15"/>
              <a:stretch>
                <a:fillRect/>
              </a:stretch>
            </p:blipFill>
            <p:spPr>
              <a:xfrm>
                <a:off x="4963977" y="5986429"/>
                <a:ext cx="1184076" cy="271586"/>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1" name="Ink 30">
                <a:extLst>
                  <a:ext uri="{FF2B5EF4-FFF2-40B4-BE49-F238E27FC236}">
                    <a16:creationId xmlns:a16="http://schemas.microsoft.com/office/drawing/2014/main" id="{A8E64D34-BDE5-9085-8A05-B04130BAAD35}"/>
                  </a:ext>
                </a:extLst>
              </p14:cNvPr>
              <p14:cNvContentPartPr/>
              <p14:nvPr/>
            </p14:nvContentPartPr>
            <p14:xfrm>
              <a:off x="4984499" y="6163363"/>
              <a:ext cx="844928" cy="69393"/>
            </p14:xfrm>
          </p:contentPart>
        </mc:Choice>
        <mc:Fallback xmlns="">
          <p:pic>
            <p:nvPicPr>
              <p:cNvPr id="31" name="Ink 30">
                <a:extLst>
                  <a:ext uri="{FF2B5EF4-FFF2-40B4-BE49-F238E27FC236}">
                    <a16:creationId xmlns:a16="http://schemas.microsoft.com/office/drawing/2014/main" id="{A8E64D34-BDE5-9085-8A05-B04130BAAD35}"/>
                  </a:ext>
                </a:extLst>
              </p:cNvPr>
              <p:cNvPicPr/>
              <p:nvPr/>
            </p:nvPicPr>
            <p:blipFill>
              <a:blip r:embed="rId17"/>
              <a:stretch>
                <a:fillRect/>
              </a:stretch>
            </p:blipFill>
            <p:spPr>
              <a:xfrm>
                <a:off x="4930498" y="6056054"/>
                <a:ext cx="952569" cy="283653"/>
              </a:xfrm>
              <a:prstGeom prst="rect">
                <a:avLst/>
              </a:prstGeom>
            </p:spPr>
          </p:pic>
        </mc:Fallback>
      </mc:AlternateContent>
      <p:pic>
        <p:nvPicPr>
          <p:cNvPr id="3" name="Picture 2">
            <a:extLst>
              <a:ext uri="{FF2B5EF4-FFF2-40B4-BE49-F238E27FC236}">
                <a16:creationId xmlns:a16="http://schemas.microsoft.com/office/drawing/2014/main" id="{89CCB61D-4AA8-7ECF-09E1-B618E5B8867D}"/>
              </a:ext>
            </a:extLst>
          </p:cNvPr>
          <p:cNvPicPr>
            <a:picLocks noChangeAspect="1"/>
          </p:cNvPicPr>
          <p:nvPr/>
        </p:nvPicPr>
        <p:blipFill>
          <a:blip r:embed="rId18"/>
          <a:stretch>
            <a:fillRect/>
          </a:stretch>
        </p:blipFill>
        <p:spPr>
          <a:xfrm>
            <a:off x="4475244" y="276292"/>
            <a:ext cx="3903332" cy="2562882"/>
          </a:xfrm>
          <a:prstGeom prst="rect">
            <a:avLst/>
          </a:prstGeom>
        </p:spPr>
      </p:pic>
    </p:spTree>
    <p:extLst>
      <p:ext uri="{BB962C8B-B14F-4D97-AF65-F5344CB8AC3E}">
        <p14:creationId xmlns:p14="http://schemas.microsoft.com/office/powerpoint/2010/main" val="3020271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9AB722-D118-E1BE-FD8A-1BE01D440C7C}"/>
              </a:ext>
            </a:extLst>
          </p:cNvPr>
          <p:cNvSpPr txBox="1"/>
          <p:nvPr/>
        </p:nvSpPr>
        <p:spPr>
          <a:xfrm>
            <a:off x="1485900" y="1137231"/>
            <a:ext cx="3528392" cy="769441"/>
          </a:xfrm>
          <a:prstGeom prst="rect">
            <a:avLst/>
          </a:prstGeom>
          <a:noFill/>
          <a:ln>
            <a:noFill/>
          </a:ln>
        </p:spPr>
        <p:txBody>
          <a:bodyPr wrap="square">
            <a:spAutoFit/>
          </a:bodyPr>
          <a:lstStyle/>
          <a:p>
            <a:r>
              <a:rPr lang="en-US" sz="4400" b="1" u="sng" dirty="0">
                <a:solidFill>
                  <a:srgbClr val="D1D5DB"/>
                </a:solidFill>
                <a:latin typeface="Söhne"/>
              </a:rPr>
              <a:t>Conclusion :</a:t>
            </a:r>
          </a:p>
        </p:txBody>
      </p:sp>
      <p:sp>
        <p:nvSpPr>
          <p:cNvPr id="4" name="TextBox 3">
            <a:extLst>
              <a:ext uri="{FF2B5EF4-FFF2-40B4-BE49-F238E27FC236}">
                <a16:creationId xmlns:a16="http://schemas.microsoft.com/office/drawing/2014/main" id="{715468B2-A97D-DC6B-9AA9-88BFAA28CEFF}"/>
              </a:ext>
            </a:extLst>
          </p:cNvPr>
          <p:cNvSpPr txBox="1"/>
          <p:nvPr/>
        </p:nvSpPr>
        <p:spPr>
          <a:xfrm>
            <a:off x="2422004" y="2132856"/>
            <a:ext cx="7344816" cy="1754326"/>
          </a:xfrm>
          <a:prstGeom prst="rect">
            <a:avLst/>
          </a:prstGeom>
          <a:noFill/>
        </p:spPr>
        <p:txBody>
          <a:bodyPr wrap="square">
            <a:spAutoFit/>
          </a:bodyPr>
          <a:lstStyle/>
          <a:p>
            <a:r>
              <a:rPr lang="en-US" sz="1800" b="0" i="0" dirty="0">
                <a:solidFill>
                  <a:srgbClr val="D1D5DB"/>
                </a:solidFill>
                <a:effectLst/>
                <a:latin typeface="Söhne"/>
              </a:rPr>
              <a:t>After conducting a comprehensive </a:t>
            </a:r>
            <a:r>
              <a:rPr lang="en-US" sz="1800" b="1" i="0" dirty="0">
                <a:solidFill>
                  <a:srgbClr val="D1D5DB"/>
                </a:solidFill>
                <a:effectLst/>
                <a:latin typeface="Söhne"/>
              </a:rPr>
              <a:t>regression project</a:t>
            </a:r>
            <a:r>
              <a:rPr lang="en-US" sz="1800" b="0" i="0" dirty="0">
                <a:solidFill>
                  <a:srgbClr val="D1D5DB"/>
                </a:solidFill>
                <a:effectLst/>
                <a:latin typeface="Söhne"/>
              </a:rPr>
              <a:t>, it was determined that the </a:t>
            </a:r>
            <a:r>
              <a:rPr lang="en-US" sz="1800" b="1" i="0" dirty="0">
                <a:solidFill>
                  <a:srgbClr val="D1D5DB"/>
                </a:solidFill>
                <a:effectLst/>
                <a:latin typeface="Söhne"/>
              </a:rPr>
              <a:t>stacked regression </a:t>
            </a:r>
            <a:r>
              <a:rPr lang="en-US" sz="1800" b="0" i="0" dirty="0">
                <a:solidFill>
                  <a:srgbClr val="D1D5DB"/>
                </a:solidFill>
                <a:effectLst/>
                <a:latin typeface="Söhne"/>
              </a:rPr>
              <a:t>model outperformed other models and consistently delivered impressive </a:t>
            </a:r>
            <a:r>
              <a:rPr lang="en-US" sz="1800" b="1" i="0" dirty="0">
                <a:solidFill>
                  <a:srgbClr val="D1D5DB"/>
                </a:solidFill>
                <a:effectLst/>
                <a:latin typeface="Söhne"/>
              </a:rPr>
              <a:t>metrics. </a:t>
            </a:r>
            <a:r>
              <a:rPr lang="en-US" sz="1800" b="0" i="0" dirty="0">
                <a:solidFill>
                  <a:srgbClr val="D1D5DB"/>
                </a:solidFill>
                <a:effectLst/>
                <a:latin typeface="Söhne"/>
              </a:rPr>
              <a:t>Through the combination of multiple regression algorithms, the stacked regression model demonstrated superior predictive capabilities, providing a higher level of </a:t>
            </a:r>
            <a:r>
              <a:rPr lang="en-US" sz="1800" b="1" i="0" dirty="0">
                <a:solidFill>
                  <a:srgbClr val="D1D5DB"/>
                </a:solidFill>
                <a:effectLst/>
                <a:latin typeface="Söhne"/>
              </a:rPr>
              <a:t>scores and less errors </a:t>
            </a:r>
            <a:r>
              <a:rPr lang="en-US" sz="1800" b="0" i="0" dirty="0">
                <a:solidFill>
                  <a:srgbClr val="D1D5DB"/>
                </a:solidFill>
                <a:effectLst/>
                <a:latin typeface="Söhne"/>
              </a:rPr>
              <a:t>in forecasting the target variable.</a:t>
            </a:r>
            <a:endParaRPr lang="en-IN" sz="1800" dirty="0"/>
          </a:p>
        </p:txBody>
      </p:sp>
      <p:sp>
        <p:nvSpPr>
          <p:cNvPr id="6" name="TextBox 5">
            <a:extLst>
              <a:ext uri="{FF2B5EF4-FFF2-40B4-BE49-F238E27FC236}">
                <a16:creationId xmlns:a16="http://schemas.microsoft.com/office/drawing/2014/main" id="{409D944A-2EF4-87A3-54D2-90E5FF489BB4}"/>
              </a:ext>
            </a:extLst>
          </p:cNvPr>
          <p:cNvSpPr txBox="1"/>
          <p:nvPr/>
        </p:nvSpPr>
        <p:spPr>
          <a:xfrm>
            <a:off x="2398096" y="4149080"/>
            <a:ext cx="8160812" cy="923330"/>
          </a:xfrm>
          <a:prstGeom prst="rect">
            <a:avLst/>
          </a:prstGeom>
          <a:noFill/>
        </p:spPr>
        <p:txBody>
          <a:bodyPr wrap="square">
            <a:spAutoFit/>
          </a:bodyPr>
          <a:lstStyle/>
          <a:p>
            <a:r>
              <a:rPr lang="en-US" sz="1800" b="0" i="0" dirty="0">
                <a:solidFill>
                  <a:srgbClr val="D1D5DB"/>
                </a:solidFill>
                <a:effectLst/>
                <a:latin typeface="Söhne"/>
              </a:rPr>
              <a:t>The stacked regression model outperformed other models due to its diverse predictions, error correction, feature combination, ensemble learning, hyperparameter optimization, and ability to capture nonlinear relationships.</a:t>
            </a:r>
            <a:endParaRPr lang="en-IN" sz="1800" dirty="0"/>
          </a:p>
        </p:txBody>
      </p:sp>
    </p:spTree>
    <p:extLst>
      <p:ext uri="{BB962C8B-B14F-4D97-AF65-F5344CB8AC3E}">
        <p14:creationId xmlns:p14="http://schemas.microsoft.com/office/powerpoint/2010/main" val="3737249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7942472-2064-2866-8B90-855E20F1C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6380" y="1628800"/>
            <a:ext cx="3100663" cy="3948708"/>
          </a:xfrm>
          <a:prstGeom prst="rect">
            <a:avLst/>
          </a:prstGeom>
        </p:spPr>
      </p:pic>
      <p:sp>
        <p:nvSpPr>
          <p:cNvPr id="14" name="TextBox 13">
            <a:extLst>
              <a:ext uri="{FF2B5EF4-FFF2-40B4-BE49-F238E27FC236}">
                <a16:creationId xmlns:a16="http://schemas.microsoft.com/office/drawing/2014/main" id="{65DC4EF8-EE0E-7CC9-0511-2980F95B3C83}"/>
              </a:ext>
            </a:extLst>
          </p:cNvPr>
          <p:cNvSpPr txBox="1"/>
          <p:nvPr/>
        </p:nvSpPr>
        <p:spPr>
          <a:xfrm>
            <a:off x="2095808" y="4469829"/>
            <a:ext cx="2946562" cy="584775"/>
          </a:xfrm>
          <a:prstGeom prst="rect">
            <a:avLst/>
          </a:prstGeom>
          <a:noFill/>
          <a:ln>
            <a:noFill/>
          </a:ln>
        </p:spPr>
        <p:txBody>
          <a:bodyPr wrap="square">
            <a:spAutoFit/>
          </a:bodyPr>
          <a:lstStyle/>
          <a:p>
            <a:r>
              <a:rPr lang="en-US" sz="3200" dirty="0">
                <a:solidFill>
                  <a:srgbClr val="00B0F0"/>
                </a:solidFill>
                <a:latin typeface="Söhne"/>
              </a:rPr>
              <a:t>Any questions</a:t>
            </a:r>
          </a:p>
        </p:txBody>
      </p:sp>
      <p:sp>
        <p:nvSpPr>
          <p:cNvPr id="15" name="Speech Bubble: Oval 14">
            <a:extLst>
              <a:ext uri="{FF2B5EF4-FFF2-40B4-BE49-F238E27FC236}">
                <a16:creationId xmlns:a16="http://schemas.microsoft.com/office/drawing/2014/main" id="{E631507A-199B-96BB-1FD6-2DF8AD70C7CE}"/>
              </a:ext>
            </a:extLst>
          </p:cNvPr>
          <p:cNvSpPr/>
          <p:nvPr/>
        </p:nvSpPr>
        <p:spPr>
          <a:xfrm flipH="1">
            <a:off x="4226521" y="684292"/>
            <a:ext cx="2521566" cy="1703880"/>
          </a:xfrm>
          <a:prstGeom prst="wedgeEllipseCallout">
            <a:avLst/>
          </a:prstGeom>
          <a:solidFill>
            <a:schemeClr val="accent4">
              <a:lumMod val="60000"/>
              <a:lumOff val="40000"/>
            </a:schemeClr>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lumMod val="95000"/>
                    <a:lumOff val="5000"/>
                  </a:schemeClr>
                </a:solidFill>
              </a:rPr>
              <a:t>THANK YOU</a:t>
            </a:r>
          </a:p>
        </p:txBody>
      </p:sp>
      <p:sp>
        <p:nvSpPr>
          <p:cNvPr id="17" name="TextBox 16">
            <a:extLst>
              <a:ext uri="{FF2B5EF4-FFF2-40B4-BE49-F238E27FC236}">
                <a16:creationId xmlns:a16="http://schemas.microsoft.com/office/drawing/2014/main" id="{16415E7B-7D4C-4660-AB2F-415F3CEB2CDC}"/>
              </a:ext>
            </a:extLst>
          </p:cNvPr>
          <p:cNvSpPr txBox="1"/>
          <p:nvPr/>
        </p:nvSpPr>
        <p:spPr>
          <a:xfrm>
            <a:off x="4150196" y="3731165"/>
            <a:ext cx="1944216" cy="2646878"/>
          </a:xfrm>
          <a:prstGeom prst="rect">
            <a:avLst/>
          </a:prstGeom>
          <a:noFill/>
        </p:spPr>
        <p:txBody>
          <a:bodyPr wrap="square">
            <a:spAutoFit/>
          </a:bodyPr>
          <a:lstStyle/>
          <a:p>
            <a:r>
              <a:rPr lang="en-US" sz="16600" dirty="0">
                <a:solidFill>
                  <a:srgbClr val="00B050"/>
                </a:solidFill>
                <a:latin typeface="Söhne"/>
              </a:rPr>
              <a:t>?</a:t>
            </a:r>
            <a:endParaRPr lang="en-IN" sz="16600" dirty="0">
              <a:solidFill>
                <a:srgbClr val="00B050"/>
              </a:solidFill>
            </a:endParaRPr>
          </a:p>
        </p:txBody>
      </p:sp>
    </p:spTree>
    <p:extLst>
      <p:ext uri="{BB962C8B-B14F-4D97-AF65-F5344CB8AC3E}">
        <p14:creationId xmlns:p14="http://schemas.microsoft.com/office/powerpoint/2010/main" val="256554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C0AEEDA-EEB0-C34A-AF24-CDD3328D83D1}"/>
              </a:ext>
            </a:extLst>
          </p:cNvPr>
          <p:cNvSpPr txBox="1"/>
          <p:nvPr/>
        </p:nvSpPr>
        <p:spPr>
          <a:xfrm>
            <a:off x="1845940" y="1673070"/>
            <a:ext cx="9897381" cy="3511859"/>
          </a:xfrm>
          <a:prstGeom prst="rect">
            <a:avLst/>
          </a:prstGeom>
          <a:noFill/>
        </p:spPr>
        <p:txBody>
          <a:bodyPr wrap="square">
            <a:spAutoFit/>
          </a:bodyPr>
          <a:lstStyle/>
          <a:p>
            <a:pPr>
              <a:lnSpc>
                <a:spcPct val="150000"/>
              </a:lnSpc>
            </a:pPr>
            <a:r>
              <a:rPr lang="en-US" sz="1600" b="0" i="0" dirty="0">
                <a:solidFill>
                  <a:srgbClr val="D1D5DB"/>
                </a:solidFill>
                <a:effectLst/>
                <a:latin typeface="Söhne"/>
              </a:rPr>
              <a:t> An </a:t>
            </a:r>
            <a:r>
              <a:rPr lang="en-US" sz="1800" b="1" i="0" dirty="0">
                <a:solidFill>
                  <a:srgbClr val="D1D5DB"/>
                </a:solidFill>
                <a:effectLst/>
                <a:latin typeface="Söhne"/>
              </a:rPr>
              <a:t>insurance premium </a:t>
            </a:r>
            <a:r>
              <a:rPr lang="en-US" sz="1600" b="0" i="0" dirty="0">
                <a:solidFill>
                  <a:srgbClr val="D1D5DB"/>
                </a:solidFill>
                <a:effectLst/>
                <a:latin typeface="Söhne"/>
              </a:rPr>
              <a:t>refers to the amount of money an individual or business pays to an insurance company in exchange for an insurance policy that covers health insurance, vehicle insurance , home insurance, life insurance etc. It is a regular payment made by the policyholder to maintain the coverage provided by the insurance policy.</a:t>
            </a:r>
            <a:r>
              <a:rPr lang="en-US" sz="1600" dirty="0">
                <a:solidFill>
                  <a:srgbClr val="D1D5DB"/>
                </a:solidFill>
                <a:latin typeface="Söhne"/>
              </a:rPr>
              <a:t> </a:t>
            </a:r>
            <a:r>
              <a:rPr lang="en-US" sz="1600" b="0" i="0" dirty="0">
                <a:solidFill>
                  <a:srgbClr val="D1D5DB"/>
                </a:solidFill>
                <a:effectLst/>
                <a:latin typeface="Söhne"/>
              </a:rPr>
              <a:t>Insurance companies calculate premiums based on their assessment of the potential risks involved and use actuarial data and statistical models to estimate the probability of claims and determine the appropriate pricing for coverage. Premiums are typically paid monthly, quarterly, or annually, depending on the terms of the insurance policy.</a:t>
            </a:r>
          </a:p>
          <a:p>
            <a:pPr>
              <a:lnSpc>
                <a:spcPct val="150000"/>
              </a:lnSpc>
            </a:pPr>
            <a:endParaRPr lang="en-IN" sz="1600" dirty="0">
              <a:solidFill>
                <a:srgbClr val="D1D5DB"/>
              </a:solidFill>
              <a:latin typeface="Söhne"/>
            </a:endParaRPr>
          </a:p>
          <a:p>
            <a:pPr>
              <a:lnSpc>
                <a:spcPct val="150000"/>
              </a:lnSpc>
            </a:pPr>
            <a:r>
              <a:rPr lang="en-IN" sz="1600" dirty="0">
                <a:solidFill>
                  <a:srgbClr val="D1D5DB"/>
                </a:solidFill>
                <a:latin typeface="Söhne"/>
              </a:rPr>
              <a:t>Here , we used </a:t>
            </a:r>
            <a:r>
              <a:rPr lang="en-IN" sz="1600" b="1" dirty="0">
                <a:solidFill>
                  <a:srgbClr val="D1D5DB"/>
                </a:solidFill>
                <a:latin typeface="Söhne"/>
              </a:rPr>
              <a:t>“</a:t>
            </a:r>
            <a:r>
              <a:rPr lang="en-IN" sz="1800" b="1" dirty="0">
                <a:solidFill>
                  <a:srgbClr val="D1D5DB"/>
                </a:solidFill>
                <a:latin typeface="Söhne"/>
              </a:rPr>
              <a:t>Jupyter Notebook, Python Language and its certain libraries</a:t>
            </a:r>
            <a:r>
              <a:rPr lang="en-IN" sz="1600" dirty="0">
                <a:solidFill>
                  <a:srgbClr val="D1D5DB"/>
                </a:solidFill>
                <a:latin typeface="Söhne"/>
              </a:rPr>
              <a:t>” to train and build the different </a:t>
            </a:r>
            <a:r>
              <a:rPr lang="en-IN" sz="1800" b="1" dirty="0">
                <a:solidFill>
                  <a:srgbClr val="D1D5DB"/>
                </a:solidFill>
                <a:latin typeface="Söhne"/>
              </a:rPr>
              <a:t>machine learning models </a:t>
            </a:r>
            <a:r>
              <a:rPr lang="en-IN" sz="1600" dirty="0">
                <a:solidFill>
                  <a:srgbClr val="D1D5DB"/>
                </a:solidFill>
                <a:latin typeface="Söhne"/>
              </a:rPr>
              <a:t>and to show some visualisation graph.</a:t>
            </a:r>
            <a:endParaRPr lang="en-US" sz="1600" dirty="0">
              <a:solidFill>
                <a:srgbClr val="D1D5DB"/>
              </a:solidFill>
              <a:latin typeface="Söhne"/>
            </a:endParaRPr>
          </a:p>
        </p:txBody>
      </p:sp>
      <p:sp>
        <p:nvSpPr>
          <p:cNvPr id="10" name="Title 6">
            <a:extLst>
              <a:ext uri="{FF2B5EF4-FFF2-40B4-BE49-F238E27FC236}">
                <a16:creationId xmlns:a16="http://schemas.microsoft.com/office/drawing/2014/main" id="{84D713B8-954E-55AD-2DE1-21B3F5AE3F3E}"/>
              </a:ext>
            </a:extLst>
          </p:cNvPr>
          <p:cNvSpPr>
            <a:spLocks noGrp="1"/>
          </p:cNvSpPr>
          <p:nvPr>
            <p:ph type="title"/>
          </p:nvPr>
        </p:nvSpPr>
        <p:spPr>
          <a:xfrm>
            <a:off x="1125860" y="908720"/>
            <a:ext cx="3168352" cy="576064"/>
          </a:xfrm>
        </p:spPr>
        <p:txBody>
          <a:bodyPr>
            <a:normAutofit fontScale="90000"/>
          </a:bodyPr>
          <a:lstStyle/>
          <a:p>
            <a:r>
              <a:rPr lang="en-US" b="1" u="sng" dirty="0"/>
              <a:t>Introduction</a:t>
            </a:r>
          </a:p>
        </p:txBody>
      </p:sp>
      <p:pic>
        <p:nvPicPr>
          <p:cNvPr id="1026" name="Picture 2" descr="Python logo">
            <a:extLst>
              <a:ext uri="{FF2B5EF4-FFF2-40B4-BE49-F238E27FC236}">
                <a16:creationId xmlns:a16="http://schemas.microsoft.com/office/drawing/2014/main" id="{F2CDE02C-EA72-A376-406E-07D5467533C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1157" y="5271343"/>
            <a:ext cx="1484783" cy="148478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6203E72-A7EA-2641-9FDB-E08BE9D6D31A}"/>
              </a:ext>
            </a:extLst>
          </p:cNvPr>
          <p:cNvPicPr>
            <a:picLocks noChangeAspect="1"/>
          </p:cNvPicPr>
          <p:nvPr/>
        </p:nvPicPr>
        <p:blipFill>
          <a:blip r:embed="rId3"/>
          <a:stretch>
            <a:fillRect/>
          </a:stretch>
        </p:blipFill>
        <p:spPr>
          <a:xfrm>
            <a:off x="10815891" y="5589240"/>
            <a:ext cx="1186319" cy="1181506"/>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672081-CDC1-9511-9366-2A4463F26D48}"/>
              </a:ext>
            </a:extLst>
          </p:cNvPr>
          <p:cNvSpPr/>
          <p:nvPr/>
        </p:nvSpPr>
        <p:spPr>
          <a:xfrm>
            <a:off x="-1" y="764704"/>
            <a:ext cx="12188825" cy="6093296"/>
          </a:xfrm>
          <a:prstGeom prst="rect">
            <a:avLst/>
          </a:prstGeom>
          <a:solidFill>
            <a:schemeClr val="tx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200" dirty="0">
              <a:solidFill>
                <a:schemeClr val="bg1">
                  <a:lumMod val="95000"/>
                  <a:lumOff val="5000"/>
                </a:schemeClr>
              </a:solidFill>
            </a:endParaRPr>
          </a:p>
        </p:txBody>
      </p:sp>
      <p:sp>
        <p:nvSpPr>
          <p:cNvPr id="7" name="Rectangle: Rounded Corners 6">
            <a:extLst>
              <a:ext uri="{FF2B5EF4-FFF2-40B4-BE49-F238E27FC236}">
                <a16:creationId xmlns:a16="http://schemas.microsoft.com/office/drawing/2014/main" id="{714AA510-3A86-F52D-82C6-980D89DA2EA0}"/>
              </a:ext>
            </a:extLst>
          </p:cNvPr>
          <p:cNvSpPr/>
          <p:nvPr/>
        </p:nvSpPr>
        <p:spPr>
          <a:xfrm>
            <a:off x="3078769" y="836712"/>
            <a:ext cx="2160240" cy="601323"/>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7201550-D2DC-466A-3C80-D5188536E982}"/>
              </a:ext>
            </a:extLst>
          </p:cNvPr>
          <p:cNvSpPr txBox="1"/>
          <p:nvPr/>
        </p:nvSpPr>
        <p:spPr>
          <a:xfrm>
            <a:off x="3046277" y="886146"/>
            <a:ext cx="2160240" cy="461665"/>
          </a:xfrm>
          <a:prstGeom prst="rect">
            <a:avLst/>
          </a:prstGeom>
          <a:noFill/>
        </p:spPr>
        <p:txBody>
          <a:bodyPr wrap="square">
            <a:spAutoFit/>
          </a:bodyPr>
          <a:lstStyle/>
          <a:p>
            <a:r>
              <a:rPr lang="en-IN" sz="2400" b="1" dirty="0">
                <a:solidFill>
                  <a:schemeClr val="bg1"/>
                </a:solidFill>
                <a:latin typeface="Söhne"/>
              </a:rPr>
              <a:t>Data collection</a:t>
            </a:r>
            <a:endParaRPr lang="en-US" sz="2400" b="1" dirty="0">
              <a:solidFill>
                <a:schemeClr val="bg1"/>
              </a:solidFill>
              <a:latin typeface="Söhne"/>
            </a:endParaRPr>
          </a:p>
        </p:txBody>
      </p:sp>
      <p:sp>
        <p:nvSpPr>
          <p:cNvPr id="16" name="Rectangle: Rounded Corners 15">
            <a:extLst>
              <a:ext uri="{FF2B5EF4-FFF2-40B4-BE49-F238E27FC236}">
                <a16:creationId xmlns:a16="http://schemas.microsoft.com/office/drawing/2014/main" id="{0E81A9F5-600F-89B6-B5C7-ED318ECBD379}"/>
              </a:ext>
            </a:extLst>
          </p:cNvPr>
          <p:cNvSpPr/>
          <p:nvPr/>
        </p:nvSpPr>
        <p:spPr>
          <a:xfrm>
            <a:off x="2863791" y="3391415"/>
            <a:ext cx="2664295" cy="601323"/>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A1647BEC-8589-7D6A-956F-3C479381FA6C}"/>
              </a:ext>
            </a:extLst>
          </p:cNvPr>
          <p:cNvSpPr txBox="1"/>
          <p:nvPr/>
        </p:nvSpPr>
        <p:spPr>
          <a:xfrm>
            <a:off x="2892637" y="3437580"/>
            <a:ext cx="2779466" cy="461665"/>
          </a:xfrm>
          <a:prstGeom prst="rect">
            <a:avLst/>
          </a:prstGeom>
          <a:noFill/>
        </p:spPr>
        <p:txBody>
          <a:bodyPr wrap="square">
            <a:spAutoFit/>
          </a:bodyPr>
          <a:lstStyle/>
          <a:p>
            <a:r>
              <a:rPr lang="en-IN" sz="2400" b="1" dirty="0">
                <a:solidFill>
                  <a:schemeClr val="bg1"/>
                </a:solidFill>
                <a:latin typeface="Söhne"/>
              </a:rPr>
              <a:t>Data Preprocessing</a:t>
            </a:r>
            <a:endParaRPr lang="en-US" sz="2400" b="1" dirty="0">
              <a:solidFill>
                <a:schemeClr val="bg1"/>
              </a:solidFill>
              <a:latin typeface="Söhne"/>
            </a:endParaRPr>
          </a:p>
        </p:txBody>
      </p:sp>
      <p:sp>
        <p:nvSpPr>
          <p:cNvPr id="18" name="Rectangle: Rounded Corners 17">
            <a:extLst>
              <a:ext uri="{FF2B5EF4-FFF2-40B4-BE49-F238E27FC236}">
                <a16:creationId xmlns:a16="http://schemas.microsoft.com/office/drawing/2014/main" id="{8F7861D4-E59C-5A46-3112-29AEEBC13DCD}"/>
              </a:ext>
            </a:extLst>
          </p:cNvPr>
          <p:cNvSpPr/>
          <p:nvPr/>
        </p:nvSpPr>
        <p:spPr>
          <a:xfrm>
            <a:off x="3041923" y="2068918"/>
            <a:ext cx="2304256" cy="601323"/>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060F6459-593E-A34F-6CE4-3852A86DB516}"/>
              </a:ext>
            </a:extLst>
          </p:cNvPr>
          <p:cNvSpPr txBox="1"/>
          <p:nvPr/>
        </p:nvSpPr>
        <p:spPr>
          <a:xfrm>
            <a:off x="3070767" y="2115083"/>
            <a:ext cx="2491435" cy="461665"/>
          </a:xfrm>
          <a:prstGeom prst="rect">
            <a:avLst/>
          </a:prstGeom>
          <a:noFill/>
        </p:spPr>
        <p:txBody>
          <a:bodyPr wrap="square">
            <a:spAutoFit/>
          </a:bodyPr>
          <a:lstStyle/>
          <a:p>
            <a:r>
              <a:rPr lang="en-IN" sz="2400" b="1" dirty="0">
                <a:solidFill>
                  <a:schemeClr val="bg1"/>
                </a:solidFill>
                <a:latin typeface="Söhne"/>
              </a:rPr>
              <a:t>Data exploration</a:t>
            </a:r>
            <a:endParaRPr lang="en-US" sz="2400" b="1" dirty="0">
              <a:solidFill>
                <a:schemeClr val="bg1"/>
              </a:solidFill>
              <a:latin typeface="Söhne"/>
            </a:endParaRPr>
          </a:p>
        </p:txBody>
      </p:sp>
      <p:sp>
        <p:nvSpPr>
          <p:cNvPr id="20" name="Rectangle: Rounded Corners 19">
            <a:extLst>
              <a:ext uri="{FF2B5EF4-FFF2-40B4-BE49-F238E27FC236}">
                <a16:creationId xmlns:a16="http://schemas.microsoft.com/office/drawing/2014/main" id="{0A56D35E-4908-EC78-2C52-CB4CDF68D162}"/>
              </a:ext>
            </a:extLst>
          </p:cNvPr>
          <p:cNvSpPr/>
          <p:nvPr/>
        </p:nvSpPr>
        <p:spPr>
          <a:xfrm>
            <a:off x="2941520" y="4978306"/>
            <a:ext cx="2347420" cy="601323"/>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31F930C9-51E4-40A6-DAE9-AA1C27666552}"/>
              </a:ext>
            </a:extLst>
          </p:cNvPr>
          <p:cNvSpPr txBox="1"/>
          <p:nvPr/>
        </p:nvSpPr>
        <p:spPr>
          <a:xfrm>
            <a:off x="3056692" y="5048136"/>
            <a:ext cx="2160240" cy="461665"/>
          </a:xfrm>
          <a:prstGeom prst="rect">
            <a:avLst/>
          </a:prstGeom>
          <a:noFill/>
        </p:spPr>
        <p:txBody>
          <a:bodyPr wrap="square">
            <a:spAutoFit/>
          </a:bodyPr>
          <a:lstStyle/>
          <a:p>
            <a:r>
              <a:rPr lang="en-IN" sz="2400" b="1" dirty="0">
                <a:solidFill>
                  <a:schemeClr val="bg1"/>
                </a:solidFill>
                <a:latin typeface="Söhne"/>
              </a:rPr>
              <a:t>Building Model</a:t>
            </a:r>
            <a:endParaRPr lang="en-US" sz="2400" b="1" dirty="0">
              <a:solidFill>
                <a:schemeClr val="bg1"/>
              </a:solidFill>
              <a:latin typeface="Söhne"/>
            </a:endParaRPr>
          </a:p>
        </p:txBody>
      </p:sp>
      <p:sp>
        <p:nvSpPr>
          <p:cNvPr id="22" name="Arrow: Down 21">
            <a:extLst>
              <a:ext uri="{FF2B5EF4-FFF2-40B4-BE49-F238E27FC236}">
                <a16:creationId xmlns:a16="http://schemas.microsoft.com/office/drawing/2014/main" id="{C912F3FA-7AE8-57E0-59DF-BCCDAFE6EA44}"/>
              </a:ext>
            </a:extLst>
          </p:cNvPr>
          <p:cNvSpPr/>
          <p:nvPr/>
        </p:nvSpPr>
        <p:spPr>
          <a:xfrm>
            <a:off x="3936168" y="1484784"/>
            <a:ext cx="432048" cy="50405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804E0563-D581-AE1F-765D-6C850FE8D011}"/>
              </a:ext>
            </a:extLst>
          </p:cNvPr>
          <p:cNvSpPr/>
          <p:nvPr/>
        </p:nvSpPr>
        <p:spPr>
          <a:xfrm>
            <a:off x="3908015" y="2845389"/>
            <a:ext cx="432048" cy="50405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Down 23">
            <a:extLst>
              <a:ext uri="{FF2B5EF4-FFF2-40B4-BE49-F238E27FC236}">
                <a16:creationId xmlns:a16="http://schemas.microsoft.com/office/drawing/2014/main" id="{9DEEEC52-E2D6-0600-6A4D-9814B564E1BC}"/>
              </a:ext>
            </a:extLst>
          </p:cNvPr>
          <p:cNvSpPr/>
          <p:nvPr/>
        </p:nvSpPr>
        <p:spPr>
          <a:xfrm>
            <a:off x="3866423" y="4250153"/>
            <a:ext cx="432048" cy="50405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D71CBCA4-37F1-474E-71D7-6D3D0390F67B}"/>
              </a:ext>
            </a:extLst>
          </p:cNvPr>
          <p:cNvSpPr/>
          <p:nvPr/>
        </p:nvSpPr>
        <p:spPr>
          <a:xfrm>
            <a:off x="5662384" y="3588491"/>
            <a:ext cx="1067759" cy="327704"/>
          </a:xfrm>
          <a:prstGeom prst="rightArrow">
            <a:avLst/>
          </a:prstGeom>
          <a:solidFill>
            <a:schemeClr val="tx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Rounded Corners 26">
            <a:extLst>
              <a:ext uri="{FF2B5EF4-FFF2-40B4-BE49-F238E27FC236}">
                <a16:creationId xmlns:a16="http://schemas.microsoft.com/office/drawing/2014/main" id="{F2E3E042-2B27-A260-6931-E242C456E98C}"/>
              </a:ext>
            </a:extLst>
          </p:cNvPr>
          <p:cNvSpPr/>
          <p:nvPr/>
        </p:nvSpPr>
        <p:spPr>
          <a:xfrm>
            <a:off x="6913830" y="3009821"/>
            <a:ext cx="2664295" cy="1450831"/>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D8F74F28-A5E4-ABA9-2051-B1C594775D7E}"/>
              </a:ext>
            </a:extLst>
          </p:cNvPr>
          <p:cNvSpPr txBox="1"/>
          <p:nvPr/>
        </p:nvSpPr>
        <p:spPr>
          <a:xfrm>
            <a:off x="6942676" y="3055986"/>
            <a:ext cx="2779466" cy="1323439"/>
          </a:xfrm>
          <a:prstGeom prst="rect">
            <a:avLst/>
          </a:prstGeom>
          <a:noFill/>
        </p:spPr>
        <p:txBody>
          <a:bodyPr wrap="square">
            <a:spAutoFit/>
          </a:bodyPr>
          <a:lstStyle/>
          <a:p>
            <a:pPr marL="285750" indent="-285750">
              <a:buFont typeface="Wingdings" panose="05000000000000000000" pitchFamily="2" charset="2"/>
              <a:buChar char="v"/>
            </a:pPr>
            <a:r>
              <a:rPr lang="en-IN" sz="1600" b="1" dirty="0">
                <a:solidFill>
                  <a:schemeClr val="bg1"/>
                </a:solidFill>
                <a:latin typeface="Söhne"/>
              </a:rPr>
              <a:t>Missing value treatment</a:t>
            </a:r>
          </a:p>
          <a:p>
            <a:pPr marL="285750" indent="-285750">
              <a:buFont typeface="Wingdings" panose="05000000000000000000" pitchFamily="2" charset="2"/>
              <a:buChar char="v"/>
            </a:pPr>
            <a:r>
              <a:rPr lang="en-IN" sz="1600" b="1" dirty="0">
                <a:solidFill>
                  <a:schemeClr val="bg1"/>
                </a:solidFill>
                <a:latin typeface="Söhne"/>
              </a:rPr>
              <a:t>Feature engineering and reduction</a:t>
            </a:r>
          </a:p>
          <a:p>
            <a:pPr marL="285750" indent="-285750">
              <a:buFont typeface="Wingdings" panose="05000000000000000000" pitchFamily="2" charset="2"/>
              <a:buChar char="v"/>
            </a:pPr>
            <a:r>
              <a:rPr lang="en-IN" sz="1600" b="1" dirty="0">
                <a:solidFill>
                  <a:schemeClr val="bg1"/>
                </a:solidFill>
                <a:latin typeface="Söhne"/>
              </a:rPr>
              <a:t>Splitting data</a:t>
            </a:r>
          </a:p>
          <a:p>
            <a:pPr marL="285750" indent="-285750">
              <a:buFont typeface="Wingdings" panose="05000000000000000000" pitchFamily="2" charset="2"/>
              <a:buChar char="v"/>
            </a:pPr>
            <a:r>
              <a:rPr lang="en-IN" sz="1600" b="1" dirty="0">
                <a:solidFill>
                  <a:schemeClr val="bg1"/>
                </a:solidFill>
                <a:latin typeface="Söhne"/>
              </a:rPr>
              <a:t>Feature scaling</a:t>
            </a:r>
            <a:endParaRPr lang="en-US" sz="1600" b="1" dirty="0">
              <a:solidFill>
                <a:schemeClr val="bg1"/>
              </a:solidFill>
              <a:latin typeface="Söhne"/>
            </a:endParaRPr>
          </a:p>
        </p:txBody>
      </p:sp>
      <p:sp>
        <p:nvSpPr>
          <p:cNvPr id="29" name="Rectangle: Rounded Corners 28">
            <a:extLst>
              <a:ext uri="{FF2B5EF4-FFF2-40B4-BE49-F238E27FC236}">
                <a16:creationId xmlns:a16="http://schemas.microsoft.com/office/drawing/2014/main" id="{58536491-D911-142A-437C-B44FB3D59D97}"/>
              </a:ext>
            </a:extLst>
          </p:cNvPr>
          <p:cNvSpPr/>
          <p:nvPr/>
        </p:nvSpPr>
        <p:spPr>
          <a:xfrm>
            <a:off x="6913830" y="4545490"/>
            <a:ext cx="3370637" cy="161582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27A93E80-EE6F-ECE6-BDE3-1F2C4F4C7904}"/>
              </a:ext>
            </a:extLst>
          </p:cNvPr>
          <p:cNvSpPr txBox="1"/>
          <p:nvPr/>
        </p:nvSpPr>
        <p:spPr>
          <a:xfrm>
            <a:off x="6942676" y="4591655"/>
            <a:ext cx="3428119" cy="1569660"/>
          </a:xfrm>
          <a:prstGeom prst="rect">
            <a:avLst/>
          </a:prstGeom>
          <a:noFill/>
        </p:spPr>
        <p:txBody>
          <a:bodyPr wrap="square">
            <a:spAutoFit/>
          </a:bodyPr>
          <a:lstStyle/>
          <a:p>
            <a:pPr marL="285750" indent="-285750">
              <a:buFont typeface="Wingdings" panose="05000000000000000000" pitchFamily="2" charset="2"/>
              <a:buChar char="v"/>
            </a:pPr>
            <a:r>
              <a:rPr lang="en-IN" sz="1600" b="1" dirty="0">
                <a:solidFill>
                  <a:schemeClr val="bg1"/>
                </a:solidFill>
                <a:latin typeface="Söhne"/>
              </a:rPr>
              <a:t>Multi-linear regression</a:t>
            </a:r>
          </a:p>
          <a:p>
            <a:pPr marL="285750" indent="-285750">
              <a:buFont typeface="Wingdings" panose="05000000000000000000" pitchFamily="2" charset="2"/>
              <a:buChar char="v"/>
            </a:pPr>
            <a:r>
              <a:rPr lang="en-IN" sz="1600" b="1" dirty="0">
                <a:solidFill>
                  <a:schemeClr val="bg1"/>
                </a:solidFill>
                <a:latin typeface="Söhne"/>
              </a:rPr>
              <a:t>Decision tree regression</a:t>
            </a:r>
          </a:p>
          <a:p>
            <a:pPr marL="285750" indent="-285750">
              <a:buFont typeface="Wingdings" panose="05000000000000000000" pitchFamily="2" charset="2"/>
              <a:buChar char="v"/>
            </a:pPr>
            <a:r>
              <a:rPr lang="en-IN" sz="1600" b="1" dirty="0">
                <a:solidFill>
                  <a:schemeClr val="bg1"/>
                </a:solidFill>
                <a:latin typeface="Söhne"/>
              </a:rPr>
              <a:t>Random forest regression</a:t>
            </a:r>
          </a:p>
          <a:p>
            <a:pPr marL="285750" indent="-285750">
              <a:buFont typeface="Wingdings" panose="05000000000000000000" pitchFamily="2" charset="2"/>
              <a:buChar char="v"/>
            </a:pPr>
            <a:r>
              <a:rPr lang="en-IN" sz="1600" b="1" dirty="0">
                <a:solidFill>
                  <a:schemeClr val="bg1"/>
                </a:solidFill>
                <a:latin typeface="Söhne"/>
              </a:rPr>
              <a:t>Adaboost regression</a:t>
            </a:r>
          </a:p>
          <a:p>
            <a:pPr marL="285750" indent="-285750">
              <a:buFont typeface="Wingdings" panose="05000000000000000000" pitchFamily="2" charset="2"/>
              <a:buChar char="v"/>
            </a:pPr>
            <a:r>
              <a:rPr lang="en-IN" sz="1600" b="1" dirty="0">
                <a:solidFill>
                  <a:schemeClr val="bg1"/>
                </a:solidFill>
                <a:latin typeface="Söhne"/>
              </a:rPr>
              <a:t>K-Nearest neighbour regression</a:t>
            </a:r>
          </a:p>
          <a:p>
            <a:pPr marL="285750" indent="-285750">
              <a:buFont typeface="Wingdings" panose="05000000000000000000" pitchFamily="2" charset="2"/>
              <a:buChar char="v"/>
            </a:pPr>
            <a:r>
              <a:rPr lang="en-IN" sz="1600" b="1" dirty="0">
                <a:solidFill>
                  <a:schemeClr val="bg1"/>
                </a:solidFill>
                <a:latin typeface="Söhne"/>
              </a:rPr>
              <a:t>Stacked regression</a:t>
            </a:r>
            <a:endParaRPr lang="en-US" sz="1600" b="1" dirty="0">
              <a:solidFill>
                <a:schemeClr val="bg1"/>
              </a:solidFill>
              <a:latin typeface="Söhne"/>
            </a:endParaRPr>
          </a:p>
        </p:txBody>
      </p:sp>
      <p:sp>
        <p:nvSpPr>
          <p:cNvPr id="31" name="Arrow: Right 30">
            <a:extLst>
              <a:ext uri="{FF2B5EF4-FFF2-40B4-BE49-F238E27FC236}">
                <a16:creationId xmlns:a16="http://schemas.microsoft.com/office/drawing/2014/main" id="{E60D3E33-4318-8CA3-0E0F-A6AFDCFF0E45}"/>
              </a:ext>
            </a:extLst>
          </p:cNvPr>
          <p:cNvSpPr/>
          <p:nvPr/>
        </p:nvSpPr>
        <p:spPr>
          <a:xfrm>
            <a:off x="5654760" y="5059393"/>
            <a:ext cx="1007985" cy="327704"/>
          </a:xfrm>
          <a:prstGeom prst="rightArrow">
            <a:avLst/>
          </a:prstGeom>
          <a:solidFill>
            <a:schemeClr val="tx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Rectangle: Rounded Corners 31">
            <a:extLst>
              <a:ext uri="{FF2B5EF4-FFF2-40B4-BE49-F238E27FC236}">
                <a16:creationId xmlns:a16="http://schemas.microsoft.com/office/drawing/2014/main" id="{3BBEBA2D-02B3-C4A9-C12F-B8D842CD55B5}"/>
              </a:ext>
            </a:extLst>
          </p:cNvPr>
          <p:cNvSpPr/>
          <p:nvPr/>
        </p:nvSpPr>
        <p:spPr>
          <a:xfrm>
            <a:off x="6913829" y="1772816"/>
            <a:ext cx="2664295" cy="111710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25CE654A-7A26-4D86-6215-93598AC2F90C}"/>
              </a:ext>
            </a:extLst>
          </p:cNvPr>
          <p:cNvSpPr txBox="1"/>
          <p:nvPr/>
        </p:nvSpPr>
        <p:spPr>
          <a:xfrm>
            <a:off x="6942675" y="1772816"/>
            <a:ext cx="2779466" cy="1077218"/>
          </a:xfrm>
          <a:prstGeom prst="rect">
            <a:avLst/>
          </a:prstGeom>
          <a:noFill/>
        </p:spPr>
        <p:txBody>
          <a:bodyPr wrap="square">
            <a:spAutoFit/>
          </a:bodyPr>
          <a:lstStyle/>
          <a:p>
            <a:pPr marL="285750" indent="-285750">
              <a:buFont typeface="Wingdings" panose="05000000000000000000" pitchFamily="2" charset="2"/>
              <a:buChar char="v"/>
            </a:pPr>
            <a:r>
              <a:rPr lang="en-US" sz="1600" b="1" dirty="0">
                <a:solidFill>
                  <a:schemeClr val="bg1"/>
                </a:solidFill>
                <a:latin typeface="Söhne"/>
              </a:rPr>
              <a:t>Exploring data</a:t>
            </a:r>
          </a:p>
          <a:p>
            <a:pPr marL="285750" indent="-285750">
              <a:buFont typeface="Wingdings" panose="05000000000000000000" pitchFamily="2" charset="2"/>
              <a:buChar char="v"/>
            </a:pPr>
            <a:r>
              <a:rPr lang="en-US" sz="1600" b="1" dirty="0">
                <a:solidFill>
                  <a:schemeClr val="bg1"/>
                </a:solidFill>
                <a:latin typeface="Söhne"/>
              </a:rPr>
              <a:t>Visualizations </a:t>
            </a:r>
          </a:p>
          <a:p>
            <a:pPr marL="285750" indent="-285750">
              <a:buFont typeface="Wingdings" panose="05000000000000000000" pitchFamily="2" charset="2"/>
              <a:buChar char="v"/>
            </a:pPr>
            <a:r>
              <a:rPr lang="en-US" sz="1600" b="1" dirty="0">
                <a:solidFill>
                  <a:schemeClr val="bg1"/>
                </a:solidFill>
                <a:latin typeface="Söhne"/>
              </a:rPr>
              <a:t>EDA</a:t>
            </a:r>
          </a:p>
          <a:p>
            <a:pPr marL="285750" indent="-285750">
              <a:buFont typeface="Wingdings" panose="05000000000000000000" pitchFamily="2" charset="2"/>
              <a:buChar char="v"/>
            </a:pPr>
            <a:r>
              <a:rPr lang="en-US" sz="1600" b="1" dirty="0">
                <a:solidFill>
                  <a:schemeClr val="bg1"/>
                </a:solidFill>
                <a:latin typeface="Söhne"/>
              </a:rPr>
              <a:t>Understanding relations</a:t>
            </a:r>
          </a:p>
        </p:txBody>
      </p:sp>
      <p:sp>
        <p:nvSpPr>
          <p:cNvPr id="34" name="Arrow: Right 33">
            <a:extLst>
              <a:ext uri="{FF2B5EF4-FFF2-40B4-BE49-F238E27FC236}">
                <a16:creationId xmlns:a16="http://schemas.microsoft.com/office/drawing/2014/main" id="{C9B6C579-5551-43E7-BD92-E52A2E4A52ED}"/>
              </a:ext>
            </a:extLst>
          </p:cNvPr>
          <p:cNvSpPr/>
          <p:nvPr/>
        </p:nvSpPr>
        <p:spPr>
          <a:xfrm>
            <a:off x="5739143" y="2249044"/>
            <a:ext cx="1067760" cy="327704"/>
          </a:xfrm>
          <a:prstGeom prst="rightArrow">
            <a:avLst/>
          </a:prstGeom>
          <a:solidFill>
            <a:schemeClr val="tx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TextBox 34">
            <a:extLst>
              <a:ext uri="{FF2B5EF4-FFF2-40B4-BE49-F238E27FC236}">
                <a16:creationId xmlns:a16="http://schemas.microsoft.com/office/drawing/2014/main" id="{C6AE8281-FB6A-6690-808A-09DBFB505D26}"/>
              </a:ext>
            </a:extLst>
          </p:cNvPr>
          <p:cNvSpPr txBox="1"/>
          <p:nvPr/>
        </p:nvSpPr>
        <p:spPr>
          <a:xfrm>
            <a:off x="4798268" y="-50310"/>
            <a:ext cx="3150737" cy="769441"/>
          </a:xfrm>
          <a:prstGeom prst="rect">
            <a:avLst/>
          </a:prstGeom>
          <a:noFill/>
          <a:ln>
            <a:noFill/>
          </a:ln>
        </p:spPr>
        <p:txBody>
          <a:bodyPr wrap="square">
            <a:spAutoFit/>
          </a:bodyPr>
          <a:lstStyle/>
          <a:p>
            <a:r>
              <a:rPr lang="en-US" sz="4400" b="1" dirty="0">
                <a:solidFill>
                  <a:srgbClr val="FFFFFF"/>
                </a:solidFill>
                <a:latin typeface="Söhne"/>
              </a:rPr>
              <a:t>-:Steps:-</a:t>
            </a:r>
          </a:p>
        </p:txBody>
      </p:sp>
      <p:sp>
        <p:nvSpPr>
          <p:cNvPr id="57" name="Rectangle: Rounded Corners 56">
            <a:extLst>
              <a:ext uri="{FF2B5EF4-FFF2-40B4-BE49-F238E27FC236}">
                <a16:creationId xmlns:a16="http://schemas.microsoft.com/office/drawing/2014/main" id="{BD62CF99-9BF2-B524-1912-18DDC7D6188B}"/>
              </a:ext>
            </a:extLst>
          </p:cNvPr>
          <p:cNvSpPr/>
          <p:nvPr/>
        </p:nvSpPr>
        <p:spPr>
          <a:xfrm>
            <a:off x="2606854" y="6188756"/>
            <a:ext cx="3052038" cy="601323"/>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a16="http://schemas.microsoft.com/office/drawing/2014/main" id="{D8B731FD-50DF-CC35-0578-532542F8121D}"/>
              </a:ext>
            </a:extLst>
          </p:cNvPr>
          <p:cNvSpPr txBox="1"/>
          <p:nvPr/>
        </p:nvSpPr>
        <p:spPr>
          <a:xfrm>
            <a:off x="2722026" y="6258586"/>
            <a:ext cx="3152890" cy="461665"/>
          </a:xfrm>
          <a:prstGeom prst="rect">
            <a:avLst/>
          </a:prstGeom>
          <a:noFill/>
        </p:spPr>
        <p:txBody>
          <a:bodyPr wrap="square">
            <a:spAutoFit/>
          </a:bodyPr>
          <a:lstStyle/>
          <a:p>
            <a:r>
              <a:rPr lang="en-IN" sz="2400" b="1" dirty="0">
                <a:solidFill>
                  <a:schemeClr val="bg1"/>
                </a:solidFill>
                <a:latin typeface="Söhne"/>
              </a:rPr>
              <a:t>Best Model Selection</a:t>
            </a:r>
            <a:endParaRPr lang="en-US" sz="2400" b="1" dirty="0">
              <a:solidFill>
                <a:schemeClr val="bg1"/>
              </a:solidFill>
              <a:latin typeface="Söhne"/>
            </a:endParaRPr>
          </a:p>
        </p:txBody>
      </p:sp>
      <p:sp>
        <p:nvSpPr>
          <p:cNvPr id="59" name="Arrow: Down 58">
            <a:extLst>
              <a:ext uri="{FF2B5EF4-FFF2-40B4-BE49-F238E27FC236}">
                <a16:creationId xmlns:a16="http://schemas.microsoft.com/office/drawing/2014/main" id="{8E952F2B-D5A3-2690-AB5D-A6CB231CBA2B}"/>
              </a:ext>
            </a:extLst>
          </p:cNvPr>
          <p:cNvSpPr/>
          <p:nvPr/>
        </p:nvSpPr>
        <p:spPr>
          <a:xfrm>
            <a:off x="3845154" y="5657260"/>
            <a:ext cx="432048" cy="50405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777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3B84FDC-E73C-5880-352F-47DE5930664B}"/>
              </a:ext>
            </a:extLst>
          </p:cNvPr>
          <p:cNvSpPr/>
          <p:nvPr/>
        </p:nvSpPr>
        <p:spPr>
          <a:xfrm>
            <a:off x="1" y="0"/>
            <a:ext cx="5518348" cy="6858000"/>
          </a:xfrm>
          <a:prstGeom prst="rect">
            <a:avLst/>
          </a:prstGeom>
          <a:solidFill>
            <a:schemeClr val="tx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73F84B7C-063D-17BD-20AE-90A9A05085BA}"/>
              </a:ext>
            </a:extLst>
          </p:cNvPr>
          <p:cNvPicPr>
            <a:picLocks noChangeAspect="1"/>
          </p:cNvPicPr>
          <p:nvPr/>
        </p:nvPicPr>
        <p:blipFill>
          <a:blip r:embed="rId2"/>
          <a:stretch>
            <a:fillRect/>
          </a:stretch>
        </p:blipFill>
        <p:spPr>
          <a:xfrm>
            <a:off x="5865890" y="3986409"/>
            <a:ext cx="5360148" cy="2700540"/>
          </a:xfrm>
          <a:prstGeom prst="rect">
            <a:avLst/>
          </a:prstGeom>
        </p:spPr>
      </p:pic>
      <p:pic>
        <p:nvPicPr>
          <p:cNvPr id="11" name="Picture 10">
            <a:extLst>
              <a:ext uri="{FF2B5EF4-FFF2-40B4-BE49-F238E27FC236}">
                <a16:creationId xmlns:a16="http://schemas.microsoft.com/office/drawing/2014/main" id="{3ED24496-E30A-3186-2607-9A2704C21853}"/>
              </a:ext>
            </a:extLst>
          </p:cNvPr>
          <p:cNvPicPr>
            <a:picLocks noChangeAspect="1"/>
          </p:cNvPicPr>
          <p:nvPr/>
        </p:nvPicPr>
        <p:blipFill>
          <a:blip r:embed="rId3"/>
          <a:stretch>
            <a:fillRect/>
          </a:stretch>
        </p:blipFill>
        <p:spPr>
          <a:xfrm>
            <a:off x="5792164" y="1124744"/>
            <a:ext cx="4128999" cy="2538401"/>
          </a:xfrm>
          <a:prstGeom prst="rect">
            <a:avLst/>
          </a:prstGeom>
        </p:spPr>
      </p:pic>
      <p:sp>
        <p:nvSpPr>
          <p:cNvPr id="2" name="TextBox 1">
            <a:extLst>
              <a:ext uri="{FF2B5EF4-FFF2-40B4-BE49-F238E27FC236}">
                <a16:creationId xmlns:a16="http://schemas.microsoft.com/office/drawing/2014/main" id="{3582B480-C694-2054-8822-AC57A2EE7CDA}"/>
              </a:ext>
            </a:extLst>
          </p:cNvPr>
          <p:cNvSpPr txBox="1"/>
          <p:nvPr/>
        </p:nvSpPr>
        <p:spPr>
          <a:xfrm>
            <a:off x="990164" y="1844824"/>
            <a:ext cx="4968552" cy="3737946"/>
          </a:xfrm>
          <a:prstGeom prst="rect">
            <a:avLst/>
          </a:prstGeom>
          <a:noFill/>
          <a:ln>
            <a:noFill/>
          </a:ln>
        </p:spPr>
        <p:txBody>
          <a:bodyPr wrap="square">
            <a:spAutoFit/>
          </a:bodyPr>
          <a:lstStyle/>
          <a:p>
            <a:pPr marL="342900" indent="-342900">
              <a:lnSpc>
                <a:spcPct val="150000"/>
              </a:lnSpc>
              <a:buFont typeface="Wingdings" panose="05000000000000000000" pitchFamily="2" charset="2"/>
              <a:buChar char="v"/>
            </a:pPr>
            <a:r>
              <a:rPr lang="en-US" sz="2000" b="1" dirty="0">
                <a:solidFill>
                  <a:schemeClr val="bg1">
                    <a:lumMod val="95000"/>
                    <a:lumOff val="5000"/>
                  </a:schemeClr>
                </a:solidFill>
                <a:latin typeface="Söhne"/>
              </a:rPr>
              <a:t>Number of records :1338.</a:t>
            </a:r>
          </a:p>
          <a:p>
            <a:pPr marL="342900" indent="-342900">
              <a:lnSpc>
                <a:spcPct val="150000"/>
              </a:lnSpc>
              <a:buFont typeface="Wingdings" panose="05000000000000000000" pitchFamily="2" charset="2"/>
              <a:buChar char="v"/>
            </a:pPr>
            <a:r>
              <a:rPr lang="en-US" sz="2000" b="1" dirty="0">
                <a:solidFill>
                  <a:schemeClr val="bg1">
                    <a:lumMod val="95000"/>
                    <a:lumOff val="5000"/>
                  </a:schemeClr>
                </a:solidFill>
                <a:latin typeface="Söhne"/>
              </a:rPr>
              <a:t>Number of independent features : 7</a:t>
            </a:r>
          </a:p>
          <a:p>
            <a:pPr marL="342900" indent="-342900">
              <a:lnSpc>
                <a:spcPct val="150000"/>
              </a:lnSpc>
              <a:buFont typeface="Wingdings" panose="05000000000000000000" pitchFamily="2" charset="2"/>
              <a:buChar char="v"/>
            </a:pPr>
            <a:r>
              <a:rPr lang="en-US" sz="2000" b="1" dirty="0">
                <a:solidFill>
                  <a:schemeClr val="bg1">
                    <a:lumMod val="95000"/>
                    <a:lumOff val="5000"/>
                  </a:schemeClr>
                </a:solidFill>
                <a:latin typeface="Söhne"/>
              </a:rPr>
              <a:t>Multi dimensional data</a:t>
            </a:r>
          </a:p>
          <a:p>
            <a:pPr marL="342900" indent="-342900">
              <a:lnSpc>
                <a:spcPct val="150000"/>
              </a:lnSpc>
              <a:buFont typeface="Wingdings" panose="05000000000000000000" pitchFamily="2" charset="2"/>
              <a:buChar char="v"/>
            </a:pPr>
            <a:r>
              <a:rPr lang="en-US" sz="2000" b="1" dirty="0">
                <a:solidFill>
                  <a:schemeClr val="bg1">
                    <a:lumMod val="95000"/>
                    <a:lumOff val="5000"/>
                  </a:schemeClr>
                </a:solidFill>
                <a:latin typeface="Söhne"/>
              </a:rPr>
              <a:t>Need to avoid Multi-collinearity</a:t>
            </a:r>
          </a:p>
          <a:p>
            <a:pPr marL="342900" indent="-342900">
              <a:lnSpc>
                <a:spcPct val="150000"/>
              </a:lnSpc>
              <a:buFont typeface="Wingdings" panose="05000000000000000000" pitchFamily="2" charset="2"/>
              <a:buChar char="v"/>
            </a:pPr>
            <a:r>
              <a:rPr lang="en-US" sz="2000" b="1" dirty="0">
                <a:solidFill>
                  <a:schemeClr val="bg1">
                    <a:lumMod val="95000"/>
                    <a:lumOff val="5000"/>
                  </a:schemeClr>
                </a:solidFill>
                <a:latin typeface="Söhne"/>
              </a:rPr>
              <a:t>Supervised Learning method</a:t>
            </a:r>
          </a:p>
          <a:p>
            <a:pPr marL="342900" indent="-342900">
              <a:lnSpc>
                <a:spcPct val="150000"/>
              </a:lnSpc>
              <a:buFont typeface="Wingdings" panose="05000000000000000000" pitchFamily="2" charset="2"/>
              <a:buChar char="v"/>
            </a:pPr>
            <a:r>
              <a:rPr lang="en-US" sz="2000" b="1" dirty="0">
                <a:solidFill>
                  <a:schemeClr val="bg1">
                    <a:lumMod val="95000"/>
                    <a:lumOff val="5000"/>
                  </a:schemeClr>
                </a:solidFill>
                <a:latin typeface="Söhne"/>
              </a:rPr>
              <a:t>Regression Model</a:t>
            </a:r>
          </a:p>
          <a:p>
            <a:pPr marL="342900" indent="-342900">
              <a:lnSpc>
                <a:spcPct val="150000"/>
              </a:lnSpc>
              <a:buFont typeface="Wingdings" panose="05000000000000000000" pitchFamily="2" charset="2"/>
              <a:buChar char="v"/>
            </a:pPr>
            <a:endParaRPr lang="en-US" sz="2000" b="1" dirty="0">
              <a:solidFill>
                <a:schemeClr val="bg1">
                  <a:lumMod val="95000"/>
                  <a:lumOff val="5000"/>
                </a:schemeClr>
              </a:solidFill>
              <a:latin typeface="Söhne"/>
            </a:endParaRPr>
          </a:p>
          <a:p>
            <a:pPr marL="342900" indent="-342900">
              <a:lnSpc>
                <a:spcPct val="150000"/>
              </a:lnSpc>
              <a:buFont typeface="Wingdings" panose="05000000000000000000" pitchFamily="2" charset="2"/>
              <a:buChar char="v"/>
            </a:pPr>
            <a:endParaRPr lang="en-US" sz="2000" b="1" dirty="0">
              <a:solidFill>
                <a:schemeClr val="bg1">
                  <a:lumMod val="95000"/>
                  <a:lumOff val="5000"/>
                </a:schemeClr>
              </a:solidFill>
              <a:latin typeface="Söhne"/>
            </a:endParaRPr>
          </a:p>
        </p:txBody>
      </p:sp>
      <p:sp>
        <p:nvSpPr>
          <p:cNvPr id="4" name="TextBox 3">
            <a:extLst>
              <a:ext uri="{FF2B5EF4-FFF2-40B4-BE49-F238E27FC236}">
                <a16:creationId xmlns:a16="http://schemas.microsoft.com/office/drawing/2014/main" id="{E85DDD45-C0A1-12A8-0088-9A1443400FC7}"/>
              </a:ext>
            </a:extLst>
          </p:cNvPr>
          <p:cNvSpPr txBox="1"/>
          <p:nvPr/>
        </p:nvSpPr>
        <p:spPr>
          <a:xfrm>
            <a:off x="765820" y="223044"/>
            <a:ext cx="4519610" cy="769441"/>
          </a:xfrm>
          <a:prstGeom prst="rect">
            <a:avLst/>
          </a:prstGeom>
          <a:noFill/>
          <a:ln>
            <a:noFill/>
          </a:ln>
        </p:spPr>
        <p:txBody>
          <a:bodyPr wrap="square">
            <a:spAutoFit/>
          </a:bodyPr>
          <a:lstStyle/>
          <a:p>
            <a:r>
              <a:rPr lang="en-US" sz="4400" b="1" u="sng" dirty="0">
                <a:solidFill>
                  <a:schemeClr val="bg1">
                    <a:lumMod val="95000"/>
                    <a:lumOff val="5000"/>
                  </a:schemeClr>
                </a:solidFill>
                <a:latin typeface="Söhne"/>
              </a:rPr>
              <a:t>-:Data Overview:-</a:t>
            </a:r>
          </a:p>
        </p:txBody>
      </p:sp>
      <p:sp>
        <p:nvSpPr>
          <p:cNvPr id="6" name="TextBox 5">
            <a:extLst>
              <a:ext uri="{FF2B5EF4-FFF2-40B4-BE49-F238E27FC236}">
                <a16:creationId xmlns:a16="http://schemas.microsoft.com/office/drawing/2014/main" id="{D2F28624-D69B-0E79-7FFE-055B1B95AF52}"/>
              </a:ext>
            </a:extLst>
          </p:cNvPr>
          <p:cNvSpPr txBox="1"/>
          <p:nvPr/>
        </p:nvSpPr>
        <p:spPr>
          <a:xfrm>
            <a:off x="6238428" y="124171"/>
            <a:ext cx="2063672" cy="461665"/>
          </a:xfrm>
          <a:prstGeom prst="rect">
            <a:avLst/>
          </a:prstGeom>
          <a:noFill/>
          <a:ln>
            <a:solidFill>
              <a:schemeClr val="tx2"/>
            </a:solidFill>
          </a:ln>
        </p:spPr>
        <p:txBody>
          <a:bodyPr wrap="square">
            <a:spAutoFit/>
          </a:bodyPr>
          <a:lstStyle/>
          <a:p>
            <a:r>
              <a:rPr lang="en-US" sz="2400" b="1" dirty="0">
                <a:solidFill>
                  <a:srgbClr val="00B0F0"/>
                </a:solidFill>
                <a:latin typeface="Söhne"/>
              </a:rPr>
              <a:t>Target feature</a:t>
            </a:r>
          </a:p>
        </p:txBody>
      </p:sp>
      <p:sp>
        <p:nvSpPr>
          <p:cNvPr id="7" name="Arrow: Bent 6">
            <a:extLst>
              <a:ext uri="{FF2B5EF4-FFF2-40B4-BE49-F238E27FC236}">
                <a16:creationId xmlns:a16="http://schemas.microsoft.com/office/drawing/2014/main" id="{8F628273-196B-FA13-A44B-5620AC83A481}"/>
              </a:ext>
            </a:extLst>
          </p:cNvPr>
          <p:cNvSpPr/>
          <p:nvPr/>
        </p:nvSpPr>
        <p:spPr>
          <a:xfrm rot="5400000">
            <a:off x="8668843" y="-73916"/>
            <a:ext cx="837974" cy="1522342"/>
          </a:xfrm>
          <a:prstGeom prst="bentArrow">
            <a:avLst>
              <a:gd name="adj1" fmla="val 20943"/>
              <a:gd name="adj2" fmla="val 25000"/>
              <a:gd name="adj3" fmla="val 25000"/>
              <a:gd name="adj4" fmla="val 43750"/>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ight Brace 9">
            <a:extLst>
              <a:ext uri="{FF2B5EF4-FFF2-40B4-BE49-F238E27FC236}">
                <a16:creationId xmlns:a16="http://schemas.microsoft.com/office/drawing/2014/main" id="{C69D6293-F1FE-4BB0-8A5A-9EE9786E0A35}"/>
              </a:ext>
            </a:extLst>
          </p:cNvPr>
          <p:cNvSpPr/>
          <p:nvPr/>
        </p:nvSpPr>
        <p:spPr>
          <a:xfrm>
            <a:off x="9948499" y="1412775"/>
            <a:ext cx="549180" cy="2016225"/>
          </a:xfrm>
          <a:prstGeom prst="rightBrace">
            <a:avLst>
              <a:gd name="adj1" fmla="val 8333"/>
              <a:gd name="adj2" fmla="val 47737"/>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12" name="TextBox 11">
            <a:extLst>
              <a:ext uri="{FF2B5EF4-FFF2-40B4-BE49-F238E27FC236}">
                <a16:creationId xmlns:a16="http://schemas.microsoft.com/office/drawing/2014/main" id="{1D0A4BBA-50C0-C73C-AECB-27DE63A4034F}"/>
              </a:ext>
            </a:extLst>
          </p:cNvPr>
          <p:cNvSpPr txBox="1"/>
          <p:nvPr/>
        </p:nvSpPr>
        <p:spPr>
          <a:xfrm>
            <a:off x="10525015" y="2070778"/>
            <a:ext cx="1402046" cy="646331"/>
          </a:xfrm>
          <a:prstGeom prst="rect">
            <a:avLst/>
          </a:prstGeom>
          <a:noFill/>
          <a:ln>
            <a:solidFill>
              <a:schemeClr val="tx2"/>
            </a:solidFill>
          </a:ln>
        </p:spPr>
        <p:txBody>
          <a:bodyPr wrap="square">
            <a:spAutoFit/>
          </a:bodyPr>
          <a:lstStyle/>
          <a:p>
            <a:r>
              <a:rPr lang="en-US" b="1" dirty="0">
                <a:solidFill>
                  <a:srgbClr val="00B0F0"/>
                </a:solidFill>
                <a:latin typeface="Söhne"/>
              </a:rPr>
              <a:t>Continuous values</a:t>
            </a:r>
          </a:p>
        </p:txBody>
      </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05E8136B-F34C-F764-5AE8-08BF67CC788F}"/>
                  </a:ext>
                </a:extLst>
              </p14:cNvPr>
              <p14:cNvContentPartPr/>
              <p14:nvPr/>
            </p14:nvContentPartPr>
            <p14:xfrm>
              <a:off x="9448680" y="1174419"/>
              <a:ext cx="421200" cy="9000"/>
            </p14:xfrm>
          </p:contentPart>
        </mc:Choice>
        <mc:Fallback xmlns="">
          <p:pic>
            <p:nvPicPr>
              <p:cNvPr id="13" name="Ink 12">
                <a:extLst>
                  <a:ext uri="{FF2B5EF4-FFF2-40B4-BE49-F238E27FC236}">
                    <a16:creationId xmlns:a16="http://schemas.microsoft.com/office/drawing/2014/main" id="{05E8136B-F34C-F764-5AE8-08BF67CC788F}"/>
                  </a:ext>
                </a:extLst>
              </p:cNvPr>
              <p:cNvPicPr/>
              <p:nvPr/>
            </p:nvPicPr>
            <p:blipFill>
              <a:blip r:embed="rId5"/>
              <a:stretch>
                <a:fillRect/>
              </a:stretch>
            </p:blipFill>
            <p:spPr>
              <a:xfrm>
                <a:off x="9395040" y="1066779"/>
                <a:ext cx="52884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941E2D72-A8DD-9702-7F9A-B08DF77E9C85}"/>
                  </a:ext>
                </a:extLst>
              </p14:cNvPr>
              <p14:cNvContentPartPr/>
              <p14:nvPr/>
            </p14:nvContentPartPr>
            <p14:xfrm>
              <a:off x="9421680" y="1219059"/>
              <a:ext cx="480960" cy="360"/>
            </p14:xfrm>
          </p:contentPart>
        </mc:Choice>
        <mc:Fallback xmlns="">
          <p:pic>
            <p:nvPicPr>
              <p:cNvPr id="14" name="Ink 13">
                <a:extLst>
                  <a:ext uri="{FF2B5EF4-FFF2-40B4-BE49-F238E27FC236}">
                    <a16:creationId xmlns:a16="http://schemas.microsoft.com/office/drawing/2014/main" id="{941E2D72-A8DD-9702-7F9A-B08DF77E9C85}"/>
                  </a:ext>
                </a:extLst>
              </p:cNvPr>
              <p:cNvPicPr/>
              <p:nvPr/>
            </p:nvPicPr>
            <p:blipFill>
              <a:blip r:embed="rId7"/>
              <a:stretch>
                <a:fillRect/>
              </a:stretch>
            </p:blipFill>
            <p:spPr>
              <a:xfrm>
                <a:off x="9367680" y="1111419"/>
                <a:ext cx="5886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47F8F4FC-D150-68DA-A06C-CA9912967D69}"/>
                  </a:ext>
                </a:extLst>
              </p14:cNvPr>
              <p14:cNvContentPartPr/>
              <p14:nvPr/>
            </p14:nvContentPartPr>
            <p14:xfrm>
              <a:off x="9431040" y="1210059"/>
              <a:ext cx="451080" cy="55080"/>
            </p14:xfrm>
          </p:contentPart>
        </mc:Choice>
        <mc:Fallback xmlns="">
          <p:pic>
            <p:nvPicPr>
              <p:cNvPr id="16" name="Ink 15">
                <a:extLst>
                  <a:ext uri="{FF2B5EF4-FFF2-40B4-BE49-F238E27FC236}">
                    <a16:creationId xmlns:a16="http://schemas.microsoft.com/office/drawing/2014/main" id="{47F8F4FC-D150-68DA-A06C-CA9912967D69}"/>
                  </a:ext>
                </a:extLst>
              </p:cNvPr>
              <p:cNvPicPr/>
              <p:nvPr/>
            </p:nvPicPr>
            <p:blipFill>
              <a:blip r:embed="rId9"/>
              <a:stretch>
                <a:fillRect/>
              </a:stretch>
            </p:blipFill>
            <p:spPr>
              <a:xfrm>
                <a:off x="9377040" y="1102059"/>
                <a:ext cx="55872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0448EC02-FC2C-C8E4-6F08-E16652BB41BA}"/>
                  </a:ext>
                </a:extLst>
              </p14:cNvPr>
              <p14:cNvContentPartPr/>
              <p14:nvPr/>
            </p14:nvContentPartPr>
            <p14:xfrm>
              <a:off x="9323400" y="1478979"/>
              <a:ext cx="540000" cy="3960"/>
            </p14:xfrm>
          </p:contentPart>
        </mc:Choice>
        <mc:Fallback xmlns="">
          <p:pic>
            <p:nvPicPr>
              <p:cNvPr id="19" name="Ink 18">
                <a:extLst>
                  <a:ext uri="{FF2B5EF4-FFF2-40B4-BE49-F238E27FC236}">
                    <a16:creationId xmlns:a16="http://schemas.microsoft.com/office/drawing/2014/main" id="{0448EC02-FC2C-C8E4-6F08-E16652BB41BA}"/>
                  </a:ext>
                </a:extLst>
              </p:cNvPr>
              <p:cNvPicPr/>
              <p:nvPr/>
            </p:nvPicPr>
            <p:blipFill>
              <a:blip r:embed="rId11"/>
              <a:stretch>
                <a:fillRect/>
              </a:stretch>
            </p:blipFill>
            <p:spPr>
              <a:xfrm>
                <a:off x="9269400" y="1370979"/>
                <a:ext cx="64764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0" name="Ink 19">
                <a:extLst>
                  <a:ext uri="{FF2B5EF4-FFF2-40B4-BE49-F238E27FC236}">
                    <a16:creationId xmlns:a16="http://schemas.microsoft.com/office/drawing/2014/main" id="{90718BEF-1585-76E6-373F-8F98255EA089}"/>
                  </a:ext>
                </a:extLst>
              </p14:cNvPr>
              <p14:cNvContentPartPr/>
              <p14:nvPr/>
            </p14:nvContentPartPr>
            <p14:xfrm>
              <a:off x="9323400" y="1586259"/>
              <a:ext cx="523080" cy="1797120"/>
            </p14:xfrm>
          </p:contentPart>
        </mc:Choice>
        <mc:Fallback xmlns="">
          <p:pic>
            <p:nvPicPr>
              <p:cNvPr id="20" name="Ink 19">
                <a:extLst>
                  <a:ext uri="{FF2B5EF4-FFF2-40B4-BE49-F238E27FC236}">
                    <a16:creationId xmlns:a16="http://schemas.microsoft.com/office/drawing/2014/main" id="{90718BEF-1585-76E6-373F-8F98255EA089}"/>
                  </a:ext>
                </a:extLst>
              </p:cNvPr>
              <p:cNvPicPr/>
              <p:nvPr/>
            </p:nvPicPr>
            <p:blipFill>
              <a:blip r:embed="rId13"/>
              <a:stretch>
                <a:fillRect/>
              </a:stretch>
            </p:blipFill>
            <p:spPr>
              <a:xfrm>
                <a:off x="9269400" y="1478619"/>
                <a:ext cx="630720" cy="2012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2011BE0D-CBC7-429F-2A26-3070FBAC5D26}"/>
                  </a:ext>
                </a:extLst>
              </p14:cNvPr>
              <p14:cNvContentPartPr/>
              <p14:nvPr/>
            </p14:nvContentPartPr>
            <p14:xfrm>
              <a:off x="9815520" y="1577619"/>
              <a:ext cx="46800" cy="1747080"/>
            </p14:xfrm>
          </p:contentPart>
        </mc:Choice>
        <mc:Fallback xmlns="">
          <p:pic>
            <p:nvPicPr>
              <p:cNvPr id="21" name="Ink 20">
                <a:extLst>
                  <a:ext uri="{FF2B5EF4-FFF2-40B4-BE49-F238E27FC236}">
                    <a16:creationId xmlns:a16="http://schemas.microsoft.com/office/drawing/2014/main" id="{2011BE0D-CBC7-429F-2A26-3070FBAC5D26}"/>
                  </a:ext>
                </a:extLst>
              </p:cNvPr>
              <p:cNvPicPr/>
              <p:nvPr/>
            </p:nvPicPr>
            <p:blipFill>
              <a:blip r:embed="rId15"/>
              <a:stretch>
                <a:fillRect/>
              </a:stretch>
            </p:blipFill>
            <p:spPr>
              <a:xfrm>
                <a:off x="9761520" y="1469619"/>
                <a:ext cx="154440" cy="1962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2" name="Ink 21">
                <a:extLst>
                  <a:ext uri="{FF2B5EF4-FFF2-40B4-BE49-F238E27FC236}">
                    <a16:creationId xmlns:a16="http://schemas.microsoft.com/office/drawing/2014/main" id="{74995AF0-4619-954A-0AD0-9408CF5A2183}"/>
                  </a:ext>
                </a:extLst>
              </p14:cNvPr>
              <p14:cNvContentPartPr/>
              <p14:nvPr/>
            </p14:nvContentPartPr>
            <p14:xfrm>
              <a:off x="9304320" y="1455579"/>
              <a:ext cx="496080" cy="1927800"/>
            </p14:xfrm>
          </p:contentPart>
        </mc:Choice>
        <mc:Fallback xmlns="">
          <p:pic>
            <p:nvPicPr>
              <p:cNvPr id="22" name="Ink 21">
                <a:extLst>
                  <a:ext uri="{FF2B5EF4-FFF2-40B4-BE49-F238E27FC236}">
                    <a16:creationId xmlns:a16="http://schemas.microsoft.com/office/drawing/2014/main" id="{74995AF0-4619-954A-0AD0-9408CF5A2183}"/>
                  </a:ext>
                </a:extLst>
              </p:cNvPr>
              <p:cNvPicPr/>
              <p:nvPr/>
            </p:nvPicPr>
            <p:blipFill>
              <a:blip r:embed="rId17"/>
              <a:stretch>
                <a:fillRect/>
              </a:stretch>
            </p:blipFill>
            <p:spPr>
              <a:xfrm>
                <a:off x="9250320" y="1347939"/>
                <a:ext cx="603720" cy="2143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3" name="Ink 22">
                <a:extLst>
                  <a:ext uri="{FF2B5EF4-FFF2-40B4-BE49-F238E27FC236}">
                    <a16:creationId xmlns:a16="http://schemas.microsoft.com/office/drawing/2014/main" id="{35C78078-9BF6-94DC-E1E2-1C9F2123B48B}"/>
                  </a:ext>
                </a:extLst>
              </p14:cNvPr>
              <p14:cNvContentPartPr/>
              <p14:nvPr/>
            </p14:nvContentPartPr>
            <p14:xfrm>
              <a:off x="5997360" y="6463539"/>
              <a:ext cx="3800880" cy="64080"/>
            </p14:xfrm>
          </p:contentPart>
        </mc:Choice>
        <mc:Fallback xmlns="">
          <p:pic>
            <p:nvPicPr>
              <p:cNvPr id="23" name="Ink 22">
                <a:extLst>
                  <a:ext uri="{FF2B5EF4-FFF2-40B4-BE49-F238E27FC236}">
                    <a16:creationId xmlns:a16="http://schemas.microsoft.com/office/drawing/2014/main" id="{35C78078-9BF6-94DC-E1E2-1C9F2123B48B}"/>
                  </a:ext>
                </a:extLst>
              </p:cNvPr>
              <p:cNvPicPr/>
              <p:nvPr/>
            </p:nvPicPr>
            <p:blipFill>
              <a:blip r:embed="rId19"/>
              <a:stretch>
                <a:fillRect/>
              </a:stretch>
            </p:blipFill>
            <p:spPr>
              <a:xfrm>
                <a:off x="5943360" y="6355539"/>
                <a:ext cx="390852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 name="Ink 23">
                <a:extLst>
                  <a:ext uri="{FF2B5EF4-FFF2-40B4-BE49-F238E27FC236}">
                    <a16:creationId xmlns:a16="http://schemas.microsoft.com/office/drawing/2014/main" id="{E63BD41E-0E90-ABD5-A366-6849326D40E9}"/>
                  </a:ext>
                </a:extLst>
              </p14:cNvPr>
              <p14:cNvContentPartPr/>
              <p14:nvPr/>
            </p14:nvContentPartPr>
            <p14:xfrm>
              <a:off x="5934720" y="6400539"/>
              <a:ext cx="3939840" cy="126000"/>
            </p14:xfrm>
          </p:contentPart>
        </mc:Choice>
        <mc:Fallback xmlns="">
          <p:pic>
            <p:nvPicPr>
              <p:cNvPr id="24" name="Ink 23">
                <a:extLst>
                  <a:ext uri="{FF2B5EF4-FFF2-40B4-BE49-F238E27FC236}">
                    <a16:creationId xmlns:a16="http://schemas.microsoft.com/office/drawing/2014/main" id="{E63BD41E-0E90-ABD5-A366-6849326D40E9}"/>
                  </a:ext>
                </a:extLst>
              </p:cNvPr>
              <p:cNvPicPr/>
              <p:nvPr/>
            </p:nvPicPr>
            <p:blipFill>
              <a:blip r:embed="rId21"/>
              <a:stretch>
                <a:fillRect/>
              </a:stretch>
            </p:blipFill>
            <p:spPr>
              <a:xfrm>
                <a:off x="5880720" y="6292539"/>
                <a:ext cx="4047480" cy="341640"/>
              </a:xfrm>
              <a:prstGeom prst="rect">
                <a:avLst/>
              </a:prstGeom>
            </p:spPr>
          </p:pic>
        </mc:Fallback>
      </mc:AlternateContent>
    </p:spTree>
    <p:extLst>
      <p:ext uri="{BB962C8B-B14F-4D97-AF65-F5344CB8AC3E}">
        <p14:creationId xmlns:p14="http://schemas.microsoft.com/office/powerpoint/2010/main" val="363242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4DBEA-65C7-F2FF-35ED-5B8FE41A3DA0}"/>
              </a:ext>
            </a:extLst>
          </p:cNvPr>
          <p:cNvSpPr/>
          <p:nvPr/>
        </p:nvSpPr>
        <p:spPr>
          <a:xfrm>
            <a:off x="-27103" y="4680"/>
            <a:ext cx="5355313" cy="6858000"/>
          </a:xfrm>
          <a:prstGeom prst="rect">
            <a:avLst/>
          </a:prstGeom>
          <a:solidFill>
            <a:schemeClr val="tx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200">
              <a:solidFill>
                <a:schemeClr val="bg1">
                  <a:lumMod val="95000"/>
                  <a:lumOff val="5000"/>
                </a:schemeClr>
              </a:solidFill>
            </a:endParaRPr>
          </a:p>
        </p:txBody>
      </p:sp>
      <p:sp>
        <p:nvSpPr>
          <p:cNvPr id="7" name="Rectangle: Diagonal Corners Snipped 6">
            <a:extLst>
              <a:ext uri="{FF2B5EF4-FFF2-40B4-BE49-F238E27FC236}">
                <a16:creationId xmlns:a16="http://schemas.microsoft.com/office/drawing/2014/main" id="{8C10E975-983C-01FD-9AFD-8EB8C6B44FCE}"/>
              </a:ext>
            </a:extLst>
          </p:cNvPr>
          <p:cNvSpPr/>
          <p:nvPr/>
        </p:nvSpPr>
        <p:spPr>
          <a:xfrm>
            <a:off x="753151" y="4766359"/>
            <a:ext cx="3980373" cy="1555732"/>
          </a:xfrm>
          <a:prstGeom prst="snip2Diag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Diagonal Corners Snipped 4">
            <a:extLst>
              <a:ext uri="{FF2B5EF4-FFF2-40B4-BE49-F238E27FC236}">
                <a16:creationId xmlns:a16="http://schemas.microsoft.com/office/drawing/2014/main" id="{29790216-786D-F305-98DD-B58996613B43}"/>
              </a:ext>
            </a:extLst>
          </p:cNvPr>
          <p:cNvSpPr/>
          <p:nvPr/>
        </p:nvSpPr>
        <p:spPr>
          <a:xfrm>
            <a:off x="765820" y="1297204"/>
            <a:ext cx="3980373" cy="1555732"/>
          </a:xfrm>
          <a:prstGeom prst="snip2Diag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30E04552-46F8-C6AC-931A-2CFE346D2B82}"/>
              </a:ext>
            </a:extLst>
          </p:cNvPr>
          <p:cNvSpPr txBox="1"/>
          <p:nvPr/>
        </p:nvSpPr>
        <p:spPr>
          <a:xfrm>
            <a:off x="909836" y="2218962"/>
            <a:ext cx="3734255" cy="400110"/>
          </a:xfrm>
          <a:prstGeom prst="rect">
            <a:avLst/>
          </a:prstGeom>
          <a:noFill/>
          <a:ln>
            <a:noFill/>
          </a:ln>
        </p:spPr>
        <p:txBody>
          <a:bodyPr wrap="square">
            <a:spAutoFit/>
          </a:bodyPr>
          <a:lstStyle/>
          <a:p>
            <a:r>
              <a:rPr lang="en-US" sz="2000" dirty="0">
                <a:solidFill>
                  <a:schemeClr val="bg1">
                    <a:lumMod val="95000"/>
                    <a:lumOff val="5000"/>
                  </a:schemeClr>
                </a:solidFill>
                <a:latin typeface="Söhne"/>
              </a:rPr>
              <a:t>Replaced by mode value:- “ OB1 ”</a:t>
            </a:r>
          </a:p>
        </p:txBody>
      </p:sp>
      <p:pic>
        <p:nvPicPr>
          <p:cNvPr id="8" name="Picture 7">
            <a:extLst>
              <a:ext uri="{FF2B5EF4-FFF2-40B4-BE49-F238E27FC236}">
                <a16:creationId xmlns:a16="http://schemas.microsoft.com/office/drawing/2014/main" id="{847965AD-0587-C458-9C76-9085E97732F2}"/>
              </a:ext>
            </a:extLst>
          </p:cNvPr>
          <p:cNvPicPr>
            <a:picLocks noChangeAspect="1"/>
          </p:cNvPicPr>
          <p:nvPr/>
        </p:nvPicPr>
        <p:blipFill>
          <a:blip r:embed="rId2"/>
          <a:stretch>
            <a:fillRect/>
          </a:stretch>
        </p:blipFill>
        <p:spPr>
          <a:xfrm>
            <a:off x="7185114" y="655268"/>
            <a:ext cx="2322040" cy="2627573"/>
          </a:xfrm>
          <a:prstGeom prst="rect">
            <a:avLst/>
          </a:prstGeom>
          <a:ln>
            <a:solidFill>
              <a:schemeClr val="bg1">
                <a:lumMod val="95000"/>
                <a:lumOff val="5000"/>
              </a:schemeClr>
            </a:solidFill>
          </a:ln>
        </p:spPr>
      </p:pic>
      <p:sp>
        <p:nvSpPr>
          <p:cNvPr id="9" name="Arrow: Right 8">
            <a:extLst>
              <a:ext uri="{FF2B5EF4-FFF2-40B4-BE49-F238E27FC236}">
                <a16:creationId xmlns:a16="http://schemas.microsoft.com/office/drawing/2014/main" id="{CC168703-B2F2-1D93-CDE7-6597CF71415A}"/>
              </a:ext>
            </a:extLst>
          </p:cNvPr>
          <p:cNvSpPr/>
          <p:nvPr/>
        </p:nvSpPr>
        <p:spPr>
          <a:xfrm>
            <a:off x="4870277" y="1609015"/>
            <a:ext cx="2132120" cy="53162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sp>
        <p:nvSpPr>
          <p:cNvPr id="10" name="TextBox 9">
            <a:extLst>
              <a:ext uri="{FF2B5EF4-FFF2-40B4-BE49-F238E27FC236}">
                <a16:creationId xmlns:a16="http://schemas.microsoft.com/office/drawing/2014/main" id="{2AE75665-3C8C-E0A6-59D0-1B7A15832F6C}"/>
              </a:ext>
            </a:extLst>
          </p:cNvPr>
          <p:cNvSpPr txBox="1"/>
          <p:nvPr/>
        </p:nvSpPr>
        <p:spPr>
          <a:xfrm>
            <a:off x="1125860" y="1297204"/>
            <a:ext cx="3734255" cy="671851"/>
          </a:xfrm>
          <a:prstGeom prst="rect">
            <a:avLst/>
          </a:prstGeom>
          <a:noFill/>
        </p:spPr>
        <p:txBody>
          <a:bodyPr wrap="square">
            <a:spAutoFit/>
          </a:bodyPr>
          <a:lstStyle/>
          <a:p>
            <a:pPr>
              <a:lnSpc>
                <a:spcPct val="150000"/>
              </a:lnSpc>
            </a:pPr>
            <a:r>
              <a:rPr lang="en-US" sz="2800" dirty="0">
                <a:solidFill>
                  <a:schemeClr val="bg1">
                    <a:lumMod val="95000"/>
                    <a:lumOff val="5000"/>
                  </a:schemeClr>
                </a:solidFill>
                <a:latin typeface="Söhne"/>
              </a:rPr>
              <a:t>N</a:t>
            </a:r>
            <a:r>
              <a:rPr lang="en-IN" sz="2800" dirty="0">
                <a:solidFill>
                  <a:schemeClr val="bg1">
                    <a:lumMod val="95000"/>
                    <a:lumOff val="5000"/>
                  </a:schemeClr>
                </a:solidFill>
                <a:latin typeface="Söhne"/>
              </a:rPr>
              <a:t>ull values in data:</a:t>
            </a:r>
            <a:endParaRPr lang="en-US" sz="2800" dirty="0">
              <a:solidFill>
                <a:schemeClr val="bg1">
                  <a:lumMod val="95000"/>
                  <a:lumOff val="5000"/>
                </a:schemeClr>
              </a:solidFill>
              <a:latin typeface="Söhne"/>
            </a:endParaRPr>
          </a:p>
        </p:txBody>
      </p:sp>
      <p:sp>
        <p:nvSpPr>
          <p:cNvPr id="11" name="TextBox 10">
            <a:extLst>
              <a:ext uri="{FF2B5EF4-FFF2-40B4-BE49-F238E27FC236}">
                <a16:creationId xmlns:a16="http://schemas.microsoft.com/office/drawing/2014/main" id="{AA8E3D87-C6CA-AE7F-5A00-762D5A47CDFC}"/>
              </a:ext>
            </a:extLst>
          </p:cNvPr>
          <p:cNvSpPr txBox="1"/>
          <p:nvPr/>
        </p:nvSpPr>
        <p:spPr>
          <a:xfrm>
            <a:off x="573091" y="3375920"/>
            <a:ext cx="4968552" cy="707886"/>
          </a:xfrm>
          <a:prstGeom prst="rect">
            <a:avLst/>
          </a:prstGeom>
          <a:noFill/>
          <a:ln>
            <a:noFill/>
          </a:ln>
        </p:spPr>
        <p:txBody>
          <a:bodyPr wrap="square">
            <a:spAutoFit/>
          </a:bodyPr>
          <a:lstStyle/>
          <a:p>
            <a:pPr marL="342900" indent="-342900">
              <a:buFont typeface="Wingdings" panose="05000000000000000000" pitchFamily="2" charset="2"/>
              <a:buChar char="v"/>
            </a:pPr>
            <a:r>
              <a:rPr lang="en-US" sz="2000" b="1" dirty="0">
                <a:solidFill>
                  <a:schemeClr val="bg1">
                    <a:lumMod val="95000"/>
                    <a:lumOff val="5000"/>
                  </a:schemeClr>
                </a:solidFill>
                <a:latin typeface="Söhne"/>
              </a:rPr>
              <a:t>One duplicate record was there in the data and dropped that record.</a:t>
            </a:r>
          </a:p>
        </p:txBody>
      </p:sp>
      <p:pic>
        <p:nvPicPr>
          <p:cNvPr id="13" name="Picture 12">
            <a:extLst>
              <a:ext uri="{FF2B5EF4-FFF2-40B4-BE49-F238E27FC236}">
                <a16:creationId xmlns:a16="http://schemas.microsoft.com/office/drawing/2014/main" id="{6842FE9B-754E-02C3-994A-D378224C8362}"/>
              </a:ext>
            </a:extLst>
          </p:cNvPr>
          <p:cNvPicPr>
            <a:picLocks noChangeAspect="1"/>
          </p:cNvPicPr>
          <p:nvPr/>
        </p:nvPicPr>
        <p:blipFill>
          <a:blip r:embed="rId3"/>
          <a:stretch>
            <a:fillRect/>
          </a:stretch>
        </p:blipFill>
        <p:spPr>
          <a:xfrm>
            <a:off x="7002397" y="3691147"/>
            <a:ext cx="5048476" cy="3020976"/>
          </a:xfrm>
          <a:prstGeom prst="rect">
            <a:avLst/>
          </a:prstGeom>
          <a:ln>
            <a:solidFill>
              <a:schemeClr val="bg1">
                <a:lumMod val="95000"/>
                <a:lumOff val="5000"/>
              </a:schemeClr>
            </a:solidFill>
          </a:ln>
        </p:spPr>
      </p:pic>
      <p:sp>
        <p:nvSpPr>
          <p:cNvPr id="14" name="Arrow: Right 13">
            <a:extLst>
              <a:ext uri="{FF2B5EF4-FFF2-40B4-BE49-F238E27FC236}">
                <a16:creationId xmlns:a16="http://schemas.microsoft.com/office/drawing/2014/main" id="{50659C37-8643-B6BB-256D-5C7146E632CC}"/>
              </a:ext>
            </a:extLst>
          </p:cNvPr>
          <p:cNvSpPr/>
          <p:nvPr/>
        </p:nvSpPr>
        <p:spPr>
          <a:xfrm>
            <a:off x="4870277" y="5201634"/>
            <a:ext cx="2091433" cy="53162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dirty="0"/>
          </a:p>
        </p:txBody>
      </p:sp>
      <p:sp>
        <p:nvSpPr>
          <p:cNvPr id="19" name="TextBox 18">
            <a:extLst>
              <a:ext uri="{FF2B5EF4-FFF2-40B4-BE49-F238E27FC236}">
                <a16:creationId xmlns:a16="http://schemas.microsoft.com/office/drawing/2014/main" id="{96335C65-44C6-79C7-BAAC-3E108594ECD1}"/>
              </a:ext>
            </a:extLst>
          </p:cNvPr>
          <p:cNvSpPr txBox="1"/>
          <p:nvPr/>
        </p:nvSpPr>
        <p:spPr>
          <a:xfrm>
            <a:off x="883466" y="5630924"/>
            <a:ext cx="4104456" cy="400110"/>
          </a:xfrm>
          <a:prstGeom prst="rect">
            <a:avLst/>
          </a:prstGeom>
          <a:noFill/>
          <a:ln>
            <a:noFill/>
          </a:ln>
        </p:spPr>
        <p:txBody>
          <a:bodyPr wrap="square">
            <a:spAutoFit/>
          </a:bodyPr>
          <a:lstStyle/>
          <a:p>
            <a:r>
              <a:rPr lang="en-US" sz="2000" dirty="0">
                <a:solidFill>
                  <a:schemeClr val="bg1">
                    <a:lumMod val="95000"/>
                    <a:lumOff val="5000"/>
                  </a:schemeClr>
                </a:solidFill>
                <a:latin typeface="Söhne"/>
              </a:rPr>
              <a:t>5&gt;Age&gt;100 =mode value of age(39)</a:t>
            </a:r>
          </a:p>
        </p:txBody>
      </p:sp>
      <p:sp>
        <p:nvSpPr>
          <p:cNvPr id="2" name="TextBox 1">
            <a:extLst>
              <a:ext uri="{FF2B5EF4-FFF2-40B4-BE49-F238E27FC236}">
                <a16:creationId xmlns:a16="http://schemas.microsoft.com/office/drawing/2014/main" id="{B600EF98-D830-A4B0-6236-4BF45FDB40DB}"/>
              </a:ext>
            </a:extLst>
          </p:cNvPr>
          <p:cNvSpPr txBox="1"/>
          <p:nvPr/>
        </p:nvSpPr>
        <p:spPr>
          <a:xfrm>
            <a:off x="486035" y="0"/>
            <a:ext cx="4581855" cy="830997"/>
          </a:xfrm>
          <a:prstGeom prst="rect">
            <a:avLst/>
          </a:prstGeom>
          <a:noFill/>
          <a:ln>
            <a:noFill/>
          </a:ln>
        </p:spPr>
        <p:txBody>
          <a:bodyPr wrap="square">
            <a:spAutoFit/>
          </a:bodyPr>
          <a:lstStyle/>
          <a:p>
            <a:r>
              <a:rPr lang="en-US" sz="4800" b="1" u="sng" dirty="0">
                <a:solidFill>
                  <a:schemeClr val="bg1">
                    <a:lumMod val="95000"/>
                    <a:lumOff val="5000"/>
                  </a:schemeClr>
                </a:solidFill>
                <a:latin typeface="Söhne"/>
              </a:rPr>
              <a:t>-:Data Cleaning:-</a:t>
            </a:r>
          </a:p>
        </p:txBody>
      </p:sp>
      <p:sp>
        <p:nvSpPr>
          <p:cNvPr id="3" name="TextBox 2">
            <a:extLst>
              <a:ext uri="{FF2B5EF4-FFF2-40B4-BE49-F238E27FC236}">
                <a16:creationId xmlns:a16="http://schemas.microsoft.com/office/drawing/2014/main" id="{EB364272-B10D-7CE4-728E-7CCAA56D6E69}"/>
              </a:ext>
            </a:extLst>
          </p:cNvPr>
          <p:cNvSpPr txBox="1"/>
          <p:nvPr/>
        </p:nvSpPr>
        <p:spPr>
          <a:xfrm>
            <a:off x="1477532" y="4668016"/>
            <a:ext cx="2916324" cy="671851"/>
          </a:xfrm>
          <a:prstGeom prst="rect">
            <a:avLst/>
          </a:prstGeom>
          <a:noFill/>
        </p:spPr>
        <p:txBody>
          <a:bodyPr wrap="square">
            <a:spAutoFit/>
          </a:bodyPr>
          <a:lstStyle/>
          <a:p>
            <a:pPr>
              <a:lnSpc>
                <a:spcPct val="150000"/>
              </a:lnSpc>
            </a:pPr>
            <a:r>
              <a:rPr lang="en-IN" sz="2800" dirty="0">
                <a:solidFill>
                  <a:schemeClr val="bg1">
                    <a:lumMod val="95000"/>
                    <a:lumOff val="5000"/>
                  </a:schemeClr>
                </a:solidFill>
                <a:latin typeface="Söhne"/>
              </a:rPr>
              <a:t>Outliers</a:t>
            </a:r>
            <a:r>
              <a:rPr lang="en-IN" sz="2000" dirty="0">
                <a:solidFill>
                  <a:schemeClr val="bg1">
                    <a:lumMod val="95000"/>
                    <a:lumOff val="5000"/>
                  </a:schemeClr>
                </a:solidFill>
                <a:latin typeface="Söhne"/>
              </a:rPr>
              <a:t> </a:t>
            </a:r>
            <a:r>
              <a:rPr lang="en-IN" sz="2800" dirty="0">
                <a:solidFill>
                  <a:schemeClr val="bg1">
                    <a:lumMod val="95000"/>
                    <a:lumOff val="5000"/>
                  </a:schemeClr>
                </a:solidFill>
                <a:latin typeface="Söhne"/>
              </a:rPr>
              <a:t>in Age:</a:t>
            </a:r>
            <a:endParaRPr lang="en-US" sz="2800" dirty="0">
              <a:solidFill>
                <a:schemeClr val="bg1">
                  <a:lumMod val="95000"/>
                  <a:lumOff val="5000"/>
                </a:schemeClr>
              </a:solidFill>
              <a:latin typeface="Söhne"/>
            </a:endParaRPr>
          </a:p>
        </p:txBody>
      </p:sp>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46B16C10-9A34-839A-774C-29A916116EBC}"/>
                  </a:ext>
                </a:extLst>
              </p14:cNvPr>
              <p14:cNvContentPartPr/>
              <p14:nvPr/>
            </p14:nvContentPartPr>
            <p14:xfrm>
              <a:off x="7976280" y="6418539"/>
              <a:ext cx="773280" cy="360"/>
            </p14:xfrm>
          </p:contentPart>
        </mc:Choice>
        <mc:Fallback xmlns="">
          <p:pic>
            <p:nvPicPr>
              <p:cNvPr id="17" name="Ink 16">
                <a:extLst>
                  <a:ext uri="{FF2B5EF4-FFF2-40B4-BE49-F238E27FC236}">
                    <a16:creationId xmlns:a16="http://schemas.microsoft.com/office/drawing/2014/main" id="{46B16C10-9A34-839A-774C-29A916116EBC}"/>
                  </a:ext>
                </a:extLst>
              </p:cNvPr>
              <p:cNvPicPr/>
              <p:nvPr/>
            </p:nvPicPr>
            <p:blipFill>
              <a:blip r:embed="rId5"/>
              <a:stretch>
                <a:fillRect/>
              </a:stretch>
            </p:blipFill>
            <p:spPr>
              <a:xfrm>
                <a:off x="7922640" y="6310539"/>
                <a:ext cx="8809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8A9E53E4-4038-2DD4-0487-FEC4B36777E2}"/>
                  </a:ext>
                </a:extLst>
              </p14:cNvPr>
              <p14:cNvContentPartPr/>
              <p14:nvPr/>
            </p14:nvContentPartPr>
            <p14:xfrm>
              <a:off x="7969800" y="6436539"/>
              <a:ext cx="780120" cy="27720"/>
            </p14:xfrm>
          </p:contentPart>
        </mc:Choice>
        <mc:Fallback xmlns="">
          <p:pic>
            <p:nvPicPr>
              <p:cNvPr id="21" name="Ink 20">
                <a:extLst>
                  <a:ext uri="{FF2B5EF4-FFF2-40B4-BE49-F238E27FC236}">
                    <a16:creationId xmlns:a16="http://schemas.microsoft.com/office/drawing/2014/main" id="{8A9E53E4-4038-2DD4-0487-FEC4B36777E2}"/>
                  </a:ext>
                </a:extLst>
              </p:cNvPr>
              <p:cNvPicPr/>
              <p:nvPr/>
            </p:nvPicPr>
            <p:blipFill>
              <a:blip r:embed="rId7"/>
              <a:stretch>
                <a:fillRect/>
              </a:stretch>
            </p:blipFill>
            <p:spPr>
              <a:xfrm>
                <a:off x="7915800" y="6328899"/>
                <a:ext cx="88776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C84CA7FC-6902-8DF8-BA51-CD890015CE92}"/>
                  </a:ext>
                </a:extLst>
              </p14:cNvPr>
              <p14:cNvContentPartPr/>
              <p14:nvPr/>
            </p14:nvContentPartPr>
            <p14:xfrm>
              <a:off x="7960080" y="5145939"/>
              <a:ext cx="789840" cy="37080"/>
            </p14:xfrm>
          </p:contentPart>
        </mc:Choice>
        <mc:Fallback xmlns="">
          <p:pic>
            <p:nvPicPr>
              <p:cNvPr id="22" name="Ink 21">
                <a:extLst>
                  <a:ext uri="{FF2B5EF4-FFF2-40B4-BE49-F238E27FC236}">
                    <a16:creationId xmlns:a16="http://schemas.microsoft.com/office/drawing/2014/main" id="{C84CA7FC-6902-8DF8-BA51-CD890015CE92}"/>
                  </a:ext>
                </a:extLst>
              </p:cNvPr>
              <p:cNvPicPr/>
              <p:nvPr/>
            </p:nvPicPr>
            <p:blipFill>
              <a:blip r:embed="rId9"/>
              <a:stretch>
                <a:fillRect/>
              </a:stretch>
            </p:blipFill>
            <p:spPr>
              <a:xfrm>
                <a:off x="7906440" y="5037939"/>
                <a:ext cx="89748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CD3CB139-0090-14FD-B540-99EB196B8C69}"/>
                  </a:ext>
                </a:extLst>
              </p14:cNvPr>
              <p14:cNvContentPartPr/>
              <p14:nvPr/>
            </p14:nvContentPartPr>
            <p14:xfrm>
              <a:off x="10945920" y="6443739"/>
              <a:ext cx="959400" cy="83160"/>
            </p14:xfrm>
          </p:contentPart>
        </mc:Choice>
        <mc:Fallback xmlns="">
          <p:pic>
            <p:nvPicPr>
              <p:cNvPr id="24" name="Ink 23">
                <a:extLst>
                  <a:ext uri="{FF2B5EF4-FFF2-40B4-BE49-F238E27FC236}">
                    <a16:creationId xmlns:a16="http://schemas.microsoft.com/office/drawing/2014/main" id="{CD3CB139-0090-14FD-B540-99EB196B8C69}"/>
                  </a:ext>
                </a:extLst>
              </p:cNvPr>
              <p:cNvPicPr/>
              <p:nvPr/>
            </p:nvPicPr>
            <p:blipFill>
              <a:blip r:embed="rId11"/>
              <a:stretch>
                <a:fillRect/>
              </a:stretch>
            </p:blipFill>
            <p:spPr>
              <a:xfrm>
                <a:off x="10891920" y="6336099"/>
                <a:ext cx="106704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4999AE5C-551B-5794-11AA-6E406CEF4394}"/>
                  </a:ext>
                </a:extLst>
              </p14:cNvPr>
              <p14:cNvContentPartPr/>
              <p14:nvPr/>
            </p14:nvContentPartPr>
            <p14:xfrm>
              <a:off x="7222080" y="1693179"/>
              <a:ext cx="2122920" cy="229320"/>
            </p14:xfrm>
          </p:contentPart>
        </mc:Choice>
        <mc:Fallback xmlns="">
          <p:pic>
            <p:nvPicPr>
              <p:cNvPr id="25" name="Ink 24">
                <a:extLst>
                  <a:ext uri="{FF2B5EF4-FFF2-40B4-BE49-F238E27FC236}">
                    <a16:creationId xmlns:a16="http://schemas.microsoft.com/office/drawing/2014/main" id="{4999AE5C-551B-5794-11AA-6E406CEF4394}"/>
                  </a:ext>
                </a:extLst>
              </p:cNvPr>
              <p:cNvPicPr/>
              <p:nvPr/>
            </p:nvPicPr>
            <p:blipFill>
              <a:blip r:embed="rId13"/>
              <a:stretch>
                <a:fillRect/>
              </a:stretch>
            </p:blipFill>
            <p:spPr>
              <a:xfrm>
                <a:off x="7168080" y="1585179"/>
                <a:ext cx="2230560" cy="444960"/>
              </a:xfrm>
              <a:prstGeom prst="rect">
                <a:avLst/>
              </a:prstGeom>
            </p:spPr>
          </p:pic>
        </mc:Fallback>
      </mc:AlternateContent>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4DBEA-65C7-F2FF-35ED-5B8FE41A3DA0}"/>
              </a:ext>
            </a:extLst>
          </p:cNvPr>
          <p:cNvSpPr/>
          <p:nvPr/>
        </p:nvSpPr>
        <p:spPr>
          <a:xfrm>
            <a:off x="-1" y="1052736"/>
            <a:ext cx="8254653" cy="5809944"/>
          </a:xfrm>
          <a:prstGeom prst="rect">
            <a:avLst/>
          </a:prstGeom>
          <a:solidFill>
            <a:schemeClr val="tx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200">
              <a:solidFill>
                <a:schemeClr val="bg1">
                  <a:lumMod val="95000"/>
                  <a:lumOff val="5000"/>
                </a:schemeClr>
              </a:solidFill>
            </a:endParaRPr>
          </a:p>
        </p:txBody>
      </p:sp>
      <p:sp>
        <p:nvSpPr>
          <p:cNvPr id="30" name="Rectangle: Rounded Corners 29">
            <a:extLst>
              <a:ext uri="{FF2B5EF4-FFF2-40B4-BE49-F238E27FC236}">
                <a16:creationId xmlns:a16="http://schemas.microsoft.com/office/drawing/2014/main" id="{FAF5275A-F105-E64F-C83D-84C18BDA80F0}"/>
              </a:ext>
            </a:extLst>
          </p:cNvPr>
          <p:cNvSpPr/>
          <p:nvPr/>
        </p:nvSpPr>
        <p:spPr>
          <a:xfrm>
            <a:off x="376386" y="2225726"/>
            <a:ext cx="2016224" cy="58477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B6D4D739-3EE0-BF03-7A99-AD02C3ED7CD4}"/>
              </a:ext>
            </a:extLst>
          </p:cNvPr>
          <p:cNvPicPr>
            <a:picLocks noChangeAspect="1"/>
          </p:cNvPicPr>
          <p:nvPr/>
        </p:nvPicPr>
        <p:blipFill>
          <a:blip r:embed="rId2"/>
          <a:stretch>
            <a:fillRect/>
          </a:stretch>
        </p:blipFill>
        <p:spPr>
          <a:xfrm>
            <a:off x="2854052" y="1497939"/>
            <a:ext cx="1913120" cy="2118097"/>
          </a:xfrm>
          <a:prstGeom prst="rect">
            <a:avLst/>
          </a:prstGeom>
          <a:ln w="19050">
            <a:solidFill>
              <a:schemeClr val="bg2"/>
            </a:solidFill>
          </a:ln>
        </p:spPr>
      </p:pic>
      <p:pic>
        <p:nvPicPr>
          <p:cNvPr id="20" name="Picture 19">
            <a:extLst>
              <a:ext uri="{FF2B5EF4-FFF2-40B4-BE49-F238E27FC236}">
                <a16:creationId xmlns:a16="http://schemas.microsoft.com/office/drawing/2014/main" id="{9ED35F6A-0FAC-C1A0-54B7-C26F086091D0}"/>
              </a:ext>
            </a:extLst>
          </p:cNvPr>
          <p:cNvPicPr>
            <a:picLocks noChangeAspect="1"/>
          </p:cNvPicPr>
          <p:nvPr/>
        </p:nvPicPr>
        <p:blipFill>
          <a:blip r:embed="rId3"/>
          <a:stretch>
            <a:fillRect/>
          </a:stretch>
        </p:blipFill>
        <p:spPr>
          <a:xfrm>
            <a:off x="4870276" y="1401988"/>
            <a:ext cx="3271554" cy="2232248"/>
          </a:xfrm>
          <a:prstGeom prst="rect">
            <a:avLst/>
          </a:prstGeom>
          <a:ln w="19050">
            <a:solidFill>
              <a:schemeClr val="bg2"/>
            </a:solidFill>
          </a:ln>
        </p:spPr>
      </p:pic>
      <p:pic>
        <p:nvPicPr>
          <p:cNvPr id="26" name="Picture 25">
            <a:extLst>
              <a:ext uri="{FF2B5EF4-FFF2-40B4-BE49-F238E27FC236}">
                <a16:creationId xmlns:a16="http://schemas.microsoft.com/office/drawing/2014/main" id="{50F15195-92A7-F8B8-6451-C5E083D05256}"/>
              </a:ext>
            </a:extLst>
          </p:cNvPr>
          <p:cNvPicPr>
            <a:picLocks noChangeAspect="1"/>
          </p:cNvPicPr>
          <p:nvPr/>
        </p:nvPicPr>
        <p:blipFill>
          <a:blip r:embed="rId4"/>
          <a:stretch>
            <a:fillRect/>
          </a:stretch>
        </p:blipFill>
        <p:spPr>
          <a:xfrm>
            <a:off x="2824200" y="4437112"/>
            <a:ext cx="1913120" cy="1962655"/>
          </a:xfrm>
          <a:prstGeom prst="rect">
            <a:avLst/>
          </a:prstGeom>
          <a:ln w="19050">
            <a:solidFill>
              <a:schemeClr val="bg2"/>
            </a:solidFill>
          </a:ln>
        </p:spPr>
      </p:pic>
      <p:pic>
        <p:nvPicPr>
          <p:cNvPr id="28" name="Picture 27">
            <a:extLst>
              <a:ext uri="{FF2B5EF4-FFF2-40B4-BE49-F238E27FC236}">
                <a16:creationId xmlns:a16="http://schemas.microsoft.com/office/drawing/2014/main" id="{162DA79D-6D4D-EE81-D527-C0497745E6B9}"/>
              </a:ext>
            </a:extLst>
          </p:cNvPr>
          <p:cNvPicPr>
            <a:picLocks noChangeAspect="1"/>
          </p:cNvPicPr>
          <p:nvPr/>
        </p:nvPicPr>
        <p:blipFill>
          <a:blip r:embed="rId5"/>
          <a:stretch>
            <a:fillRect/>
          </a:stretch>
        </p:blipFill>
        <p:spPr>
          <a:xfrm>
            <a:off x="4870276" y="4221088"/>
            <a:ext cx="3271554" cy="2339385"/>
          </a:xfrm>
          <a:prstGeom prst="rect">
            <a:avLst/>
          </a:prstGeom>
          <a:ln w="19050">
            <a:solidFill>
              <a:schemeClr val="bg2"/>
            </a:solidFill>
          </a:ln>
        </p:spPr>
      </p:pic>
      <p:sp>
        <p:nvSpPr>
          <p:cNvPr id="29" name="TextBox 28">
            <a:extLst>
              <a:ext uri="{FF2B5EF4-FFF2-40B4-BE49-F238E27FC236}">
                <a16:creationId xmlns:a16="http://schemas.microsoft.com/office/drawing/2014/main" id="{27025F75-586F-4D75-E048-6173CF0B76B8}"/>
              </a:ext>
            </a:extLst>
          </p:cNvPr>
          <p:cNvSpPr txBox="1"/>
          <p:nvPr/>
        </p:nvSpPr>
        <p:spPr>
          <a:xfrm>
            <a:off x="405231" y="2225725"/>
            <a:ext cx="2043590" cy="584775"/>
          </a:xfrm>
          <a:prstGeom prst="rect">
            <a:avLst/>
          </a:prstGeom>
          <a:noFill/>
        </p:spPr>
        <p:txBody>
          <a:bodyPr wrap="square">
            <a:spAutoFit/>
          </a:bodyPr>
          <a:lstStyle/>
          <a:p>
            <a:r>
              <a:rPr lang="en-IN" sz="1600" b="1" dirty="0">
                <a:solidFill>
                  <a:schemeClr val="bg1"/>
                </a:solidFill>
                <a:latin typeface="Söhne"/>
              </a:rPr>
              <a:t>Gender wise charges distribution:</a:t>
            </a:r>
            <a:endParaRPr lang="en-US" sz="1600" b="1" dirty="0">
              <a:solidFill>
                <a:schemeClr val="bg1"/>
              </a:solidFill>
              <a:latin typeface="Söhne"/>
            </a:endParaRPr>
          </a:p>
        </p:txBody>
      </p:sp>
      <p:sp>
        <p:nvSpPr>
          <p:cNvPr id="34" name="Rectangle: Rounded Corners 33">
            <a:extLst>
              <a:ext uri="{FF2B5EF4-FFF2-40B4-BE49-F238E27FC236}">
                <a16:creationId xmlns:a16="http://schemas.microsoft.com/office/drawing/2014/main" id="{CC942E8D-AD17-37FA-61BB-11B5387D262D}"/>
              </a:ext>
            </a:extLst>
          </p:cNvPr>
          <p:cNvSpPr/>
          <p:nvPr/>
        </p:nvSpPr>
        <p:spPr>
          <a:xfrm>
            <a:off x="436058" y="4966156"/>
            <a:ext cx="2016224" cy="58477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95D7588E-1AC5-4030-798D-3E9E2523AFE7}"/>
              </a:ext>
            </a:extLst>
          </p:cNvPr>
          <p:cNvSpPr txBox="1"/>
          <p:nvPr/>
        </p:nvSpPr>
        <p:spPr>
          <a:xfrm>
            <a:off x="436058" y="4941168"/>
            <a:ext cx="2043590" cy="584775"/>
          </a:xfrm>
          <a:prstGeom prst="rect">
            <a:avLst/>
          </a:prstGeom>
          <a:noFill/>
        </p:spPr>
        <p:txBody>
          <a:bodyPr wrap="square">
            <a:spAutoFit/>
          </a:bodyPr>
          <a:lstStyle/>
          <a:p>
            <a:r>
              <a:rPr lang="en-IN" sz="1600" b="1" dirty="0">
                <a:solidFill>
                  <a:schemeClr val="bg1"/>
                </a:solidFill>
                <a:latin typeface="Söhne"/>
              </a:rPr>
              <a:t>Smoker wise charges distribution:</a:t>
            </a:r>
            <a:endParaRPr lang="en-US" sz="1600" b="1" dirty="0">
              <a:solidFill>
                <a:schemeClr val="bg1"/>
              </a:solidFill>
              <a:latin typeface="Söhne"/>
            </a:endParaRPr>
          </a:p>
        </p:txBody>
      </p:sp>
      <p:sp>
        <p:nvSpPr>
          <p:cNvPr id="36" name="TextBox 35">
            <a:extLst>
              <a:ext uri="{FF2B5EF4-FFF2-40B4-BE49-F238E27FC236}">
                <a16:creationId xmlns:a16="http://schemas.microsoft.com/office/drawing/2014/main" id="{2B5ABF88-B377-D013-5311-BA7A43EE909F}"/>
              </a:ext>
            </a:extLst>
          </p:cNvPr>
          <p:cNvSpPr txBox="1"/>
          <p:nvPr/>
        </p:nvSpPr>
        <p:spPr>
          <a:xfrm>
            <a:off x="8370105" y="1844824"/>
            <a:ext cx="3600398" cy="1200329"/>
          </a:xfrm>
          <a:prstGeom prst="rect">
            <a:avLst/>
          </a:prstGeom>
          <a:noFill/>
          <a:ln>
            <a:noFill/>
          </a:ln>
        </p:spPr>
        <p:txBody>
          <a:bodyPr wrap="square">
            <a:spAutoFit/>
          </a:bodyPr>
          <a:lstStyle/>
          <a:p>
            <a:pPr marL="285750" indent="-285750">
              <a:buFont typeface="Wingdings" panose="05000000000000000000" pitchFamily="2" charset="2"/>
              <a:buChar char="v"/>
            </a:pPr>
            <a:r>
              <a:rPr lang="en-US" dirty="0">
                <a:latin typeface="Söhne"/>
              </a:rPr>
              <a:t>Data is </a:t>
            </a:r>
            <a:r>
              <a:rPr lang="en-US" b="1" dirty="0">
                <a:latin typeface="Söhne"/>
              </a:rPr>
              <a:t>balanced</a:t>
            </a:r>
            <a:r>
              <a:rPr lang="en-US" dirty="0">
                <a:latin typeface="Söhne"/>
              </a:rPr>
              <a:t> based on Gender</a:t>
            </a:r>
          </a:p>
          <a:p>
            <a:pPr marL="285750" indent="-285750">
              <a:buFont typeface="Wingdings" panose="05000000000000000000" pitchFamily="2" charset="2"/>
              <a:buChar char="v"/>
            </a:pPr>
            <a:r>
              <a:rPr lang="en-US" dirty="0">
                <a:latin typeface="Söhne"/>
              </a:rPr>
              <a:t>Male give </a:t>
            </a:r>
            <a:r>
              <a:rPr lang="en-US" b="1" dirty="0">
                <a:latin typeface="Söhne"/>
              </a:rPr>
              <a:t>charges more </a:t>
            </a:r>
            <a:r>
              <a:rPr lang="en-US" dirty="0">
                <a:latin typeface="Söhne"/>
              </a:rPr>
              <a:t>than female</a:t>
            </a:r>
          </a:p>
        </p:txBody>
      </p:sp>
      <p:sp>
        <p:nvSpPr>
          <p:cNvPr id="37" name="TextBox 36">
            <a:extLst>
              <a:ext uri="{FF2B5EF4-FFF2-40B4-BE49-F238E27FC236}">
                <a16:creationId xmlns:a16="http://schemas.microsoft.com/office/drawing/2014/main" id="{39EB64FB-1301-900D-C4D0-F8C8C6425EA6}"/>
              </a:ext>
            </a:extLst>
          </p:cNvPr>
          <p:cNvSpPr txBox="1"/>
          <p:nvPr/>
        </p:nvSpPr>
        <p:spPr>
          <a:xfrm>
            <a:off x="8370105" y="4633390"/>
            <a:ext cx="3600398" cy="1477328"/>
          </a:xfrm>
          <a:prstGeom prst="rect">
            <a:avLst/>
          </a:prstGeom>
          <a:noFill/>
          <a:ln>
            <a:noFill/>
          </a:ln>
        </p:spPr>
        <p:txBody>
          <a:bodyPr wrap="square">
            <a:spAutoFit/>
          </a:bodyPr>
          <a:lstStyle/>
          <a:p>
            <a:pPr marL="285750" indent="-285750">
              <a:buFont typeface="Wingdings" panose="05000000000000000000" pitchFamily="2" charset="2"/>
              <a:buChar char="v"/>
            </a:pPr>
            <a:r>
              <a:rPr lang="en-US" b="1" dirty="0">
                <a:latin typeface="Söhne"/>
              </a:rPr>
              <a:t>80% person </a:t>
            </a:r>
            <a:r>
              <a:rPr lang="en-US" dirty="0">
                <a:latin typeface="Söhne"/>
              </a:rPr>
              <a:t>don’t smoke</a:t>
            </a:r>
          </a:p>
          <a:p>
            <a:pPr marL="285750" indent="-285750">
              <a:buFont typeface="Wingdings" panose="05000000000000000000" pitchFamily="2" charset="2"/>
              <a:buChar char="v"/>
            </a:pPr>
            <a:r>
              <a:rPr lang="en-US" dirty="0">
                <a:latin typeface="Söhne"/>
              </a:rPr>
              <a:t>Person who smokes pays </a:t>
            </a:r>
            <a:r>
              <a:rPr lang="en-US" b="1" dirty="0">
                <a:latin typeface="Söhne"/>
              </a:rPr>
              <a:t>high charges</a:t>
            </a:r>
            <a:r>
              <a:rPr lang="en-US" dirty="0">
                <a:latin typeface="Söhne"/>
              </a:rPr>
              <a:t>, more than 20k.</a:t>
            </a:r>
          </a:p>
          <a:p>
            <a:pPr marL="285750" indent="-285750">
              <a:buFont typeface="Wingdings" panose="05000000000000000000" pitchFamily="2" charset="2"/>
              <a:buChar char="v"/>
            </a:pPr>
            <a:r>
              <a:rPr lang="en-US" dirty="0">
                <a:latin typeface="Söhne"/>
              </a:rPr>
              <a:t>Non smoker persons generally pays </a:t>
            </a:r>
            <a:r>
              <a:rPr lang="en-US" b="1" dirty="0">
                <a:latin typeface="Söhne"/>
              </a:rPr>
              <a:t>less than 15k</a:t>
            </a:r>
            <a:r>
              <a:rPr lang="en-US" dirty="0">
                <a:latin typeface="Söhne"/>
              </a:rPr>
              <a:t>.</a:t>
            </a:r>
          </a:p>
        </p:txBody>
      </p:sp>
      <p:sp>
        <p:nvSpPr>
          <p:cNvPr id="38" name="TextBox 37">
            <a:extLst>
              <a:ext uri="{FF2B5EF4-FFF2-40B4-BE49-F238E27FC236}">
                <a16:creationId xmlns:a16="http://schemas.microsoft.com/office/drawing/2014/main" id="{ED787F2B-3A1D-9364-20FF-EE4C3A4209E6}"/>
              </a:ext>
            </a:extLst>
          </p:cNvPr>
          <p:cNvSpPr txBox="1"/>
          <p:nvPr/>
        </p:nvSpPr>
        <p:spPr>
          <a:xfrm>
            <a:off x="3664142" y="73201"/>
            <a:ext cx="4860540" cy="769441"/>
          </a:xfrm>
          <a:prstGeom prst="rect">
            <a:avLst/>
          </a:prstGeom>
          <a:noFill/>
          <a:ln>
            <a:noFill/>
          </a:ln>
        </p:spPr>
        <p:txBody>
          <a:bodyPr wrap="square">
            <a:spAutoFit/>
          </a:bodyPr>
          <a:lstStyle/>
          <a:p>
            <a:r>
              <a:rPr lang="en-US" sz="4400" b="1" dirty="0">
                <a:solidFill>
                  <a:srgbClr val="FFFFFF"/>
                </a:solidFill>
                <a:latin typeface="Söhne"/>
              </a:rPr>
              <a:t>-:Data Exploration:-</a:t>
            </a:r>
          </a:p>
        </p:txBody>
      </p:sp>
    </p:spTree>
    <p:extLst>
      <p:ext uri="{BB962C8B-B14F-4D97-AF65-F5344CB8AC3E}">
        <p14:creationId xmlns:p14="http://schemas.microsoft.com/office/powerpoint/2010/main" val="307558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4DBEA-65C7-F2FF-35ED-5B8FE41A3DA0}"/>
              </a:ext>
            </a:extLst>
          </p:cNvPr>
          <p:cNvSpPr/>
          <p:nvPr/>
        </p:nvSpPr>
        <p:spPr>
          <a:xfrm>
            <a:off x="-1" y="836712"/>
            <a:ext cx="8398669" cy="6025968"/>
          </a:xfrm>
          <a:prstGeom prst="rect">
            <a:avLst/>
          </a:prstGeom>
          <a:solidFill>
            <a:schemeClr val="tx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200">
              <a:solidFill>
                <a:schemeClr val="bg1">
                  <a:lumMod val="95000"/>
                  <a:lumOff val="5000"/>
                </a:schemeClr>
              </a:solidFill>
            </a:endParaRPr>
          </a:p>
        </p:txBody>
      </p:sp>
      <p:pic>
        <p:nvPicPr>
          <p:cNvPr id="3" name="Picture 2">
            <a:extLst>
              <a:ext uri="{FF2B5EF4-FFF2-40B4-BE49-F238E27FC236}">
                <a16:creationId xmlns:a16="http://schemas.microsoft.com/office/drawing/2014/main" id="{8BE3781A-A254-229F-9F98-33F7EFCA0B93}"/>
              </a:ext>
            </a:extLst>
          </p:cNvPr>
          <p:cNvPicPr>
            <a:picLocks noChangeAspect="1"/>
          </p:cNvPicPr>
          <p:nvPr/>
        </p:nvPicPr>
        <p:blipFill>
          <a:blip r:embed="rId2"/>
          <a:stretch>
            <a:fillRect/>
          </a:stretch>
        </p:blipFill>
        <p:spPr>
          <a:xfrm>
            <a:off x="5446340" y="1011471"/>
            <a:ext cx="2682472" cy="1889924"/>
          </a:xfrm>
          <a:prstGeom prst="rect">
            <a:avLst/>
          </a:prstGeom>
          <a:ln w="19050">
            <a:solidFill>
              <a:schemeClr val="bg2"/>
            </a:solidFill>
          </a:ln>
        </p:spPr>
      </p:pic>
      <p:pic>
        <p:nvPicPr>
          <p:cNvPr id="6" name="Picture 5">
            <a:extLst>
              <a:ext uri="{FF2B5EF4-FFF2-40B4-BE49-F238E27FC236}">
                <a16:creationId xmlns:a16="http://schemas.microsoft.com/office/drawing/2014/main" id="{99EAE739-CBC3-8721-3050-D0E106C60803}"/>
              </a:ext>
            </a:extLst>
          </p:cNvPr>
          <p:cNvPicPr>
            <a:picLocks noChangeAspect="1"/>
          </p:cNvPicPr>
          <p:nvPr/>
        </p:nvPicPr>
        <p:blipFill>
          <a:blip r:embed="rId3"/>
          <a:stretch>
            <a:fillRect/>
          </a:stretch>
        </p:blipFill>
        <p:spPr>
          <a:xfrm>
            <a:off x="5446340" y="2996403"/>
            <a:ext cx="2682472" cy="1728741"/>
          </a:xfrm>
          <a:prstGeom prst="rect">
            <a:avLst/>
          </a:prstGeom>
          <a:ln w="19050">
            <a:solidFill>
              <a:schemeClr val="bg2"/>
            </a:solidFill>
          </a:ln>
        </p:spPr>
      </p:pic>
      <p:pic>
        <p:nvPicPr>
          <p:cNvPr id="8" name="Picture 7">
            <a:extLst>
              <a:ext uri="{FF2B5EF4-FFF2-40B4-BE49-F238E27FC236}">
                <a16:creationId xmlns:a16="http://schemas.microsoft.com/office/drawing/2014/main" id="{B16C3DC1-81D8-EF74-019F-E895B97DA1EB}"/>
              </a:ext>
            </a:extLst>
          </p:cNvPr>
          <p:cNvPicPr>
            <a:picLocks noChangeAspect="1"/>
          </p:cNvPicPr>
          <p:nvPr/>
        </p:nvPicPr>
        <p:blipFill>
          <a:blip r:embed="rId4"/>
          <a:stretch>
            <a:fillRect/>
          </a:stretch>
        </p:blipFill>
        <p:spPr>
          <a:xfrm>
            <a:off x="5446340" y="4848950"/>
            <a:ext cx="2682472" cy="1889924"/>
          </a:xfrm>
          <a:prstGeom prst="rect">
            <a:avLst/>
          </a:prstGeom>
          <a:ln w="19050">
            <a:solidFill>
              <a:schemeClr val="bg2"/>
            </a:solidFill>
          </a:ln>
        </p:spPr>
      </p:pic>
      <p:pic>
        <p:nvPicPr>
          <p:cNvPr id="10" name="Picture 9">
            <a:extLst>
              <a:ext uri="{FF2B5EF4-FFF2-40B4-BE49-F238E27FC236}">
                <a16:creationId xmlns:a16="http://schemas.microsoft.com/office/drawing/2014/main" id="{2CD2E7C2-4017-B2BD-3BFB-2456B972A900}"/>
              </a:ext>
            </a:extLst>
          </p:cNvPr>
          <p:cNvPicPr>
            <a:picLocks noChangeAspect="1"/>
          </p:cNvPicPr>
          <p:nvPr/>
        </p:nvPicPr>
        <p:blipFill>
          <a:blip r:embed="rId5"/>
          <a:stretch>
            <a:fillRect/>
          </a:stretch>
        </p:blipFill>
        <p:spPr>
          <a:xfrm>
            <a:off x="3127502" y="1045222"/>
            <a:ext cx="2048982" cy="1790707"/>
          </a:xfrm>
          <a:prstGeom prst="rect">
            <a:avLst/>
          </a:prstGeom>
          <a:ln w="19050">
            <a:solidFill>
              <a:schemeClr val="bg2"/>
            </a:solidFill>
          </a:ln>
        </p:spPr>
      </p:pic>
      <p:pic>
        <p:nvPicPr>
          <p:cNvPr id="12" name="Picture 11">
            <a:extLst>
              <a:ext uri="{FF2B5EF4-FFF2-40B4-BE49-F238E27FC236}">
                <a16:creationId xmlns:a16="http://schemas.microsoft.com/office/drawing/2014/main" id="{0E5A6B48-E983-AAD9-2C5A-D0F6A3E36227}"/>
              </a:ext>
            </a:extLst>
          </p:cNvPr>
          <p:cNvPicPr>
            <a:picLocks noChangeAspect="1"/>
          </p:cNvPicPr>
          <p:nvPr/>
        </p:nvPicPr>
        <p:blipFill>
          <a:blip r:embed="rId6"/>
          <a:stretch>
            <a:fillRect/>
          </a:stretch>
        </p:blipFill>
        <p:spPr>
          <a:xfrm>
            <a:off x="3244602" y="2954681"/>
            <a:ext cx="1814782" cy="1889924"/>
          </a:xfrm>
          <a:prstGeom prst="rect">
            <a:avLst/>
          </a:prstGeom>
          <a:ln w="19050">
            <a:solidFill>
              <a:schemeClr val="bg2"/>
            </a:solidFill>
          </a:ln>
        </p:spPr>
      </p:pic>
      <p:pic>
        <p:nvPicPr>
          <p:cNvPr id="14" name="Picture 13">
            <a:extLst>
              <a:ext uri="{FF2B5EF4-FFF2-40B4-BE49-F238E27FC236}">
                <a16:creationId xmlns:a16="http://schemas.microsoft.com/office/drawing/2014/main" id="{EA9952DF-4D19-F441-021B-E4CE2777D415}"/>
              </a:ext>
            </a:extLst>
          </p:cNvPr>
          <p:cNvPicPr>
            <a:picLocks noChangeAspect="1"/>
          </p:cNvPicPr>
          <p:nvPr/>
        </p:nvPicPr>
        <p:blipFill>
          <a:blip r:embed="rId7"/>
          <a:stretch>
            <a:fillRect/>
          </a:stretch>
        </p:blipFill>
        <p:spPr>
          <a:xfrm>
            <a:off x="3127502" y="4980837"/>
            <a:ext cx="2056689" cy="1763681"/>
          </a:xfrm>
          <a:prstGeom prst="rect">
            <a:avLst/>
          </a:prstGeom>
          <a:ln w="19050">
            <a:solidFill>
              <a:schemeClr val="bg2"/>
            </a:solidFill>
          </a:ln>
        </p:spPr>
      </p:pic>
      <p:sp>
        <p:nvSpPr>
          <p:cNvPr id="15" name="Rectangle: Rounded Corners 14">
            <a:extLst>
              <a:ext uri="{FF2B5EF4-FFF2-40B4-BE49-F238E27FC236}">
                <a16:creationId xmlns:a16="http://schemas.microsoft.com/office/drawing/2014/main" id="{BE6D6E6D-DFD9-CADB-619D-BAF2A2F3625A}"/>
              </a:ext>
            </a:extLst>
          </p:cNvPr>
          <p:cNvSpPr/>
          <p:nvPr/>
        </p:nvSpPr>
        <p:spPr>
          <a:xfrm>
            <a:off x="483275" y="1496397"/>
            <a:ext cx="2016224" cy="58477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8D7582A1-705A-34AD-C581-211E9821E052}"/>
              </a:ext>
            </a:extLst>
          </p:cNvPr>
          <p:cNvSpPr txBox="1"/>
          <p:nvPr/>
        </p:nvSpPr>
        <p:spPr>
          <a:xfrm>
            <a:off x="512120" y="1496396"/>
            <a:ext cx="2043590" cy="584775"/>
          </a:xfrm>
          <a:prstGeom prst="rect">
            <a:avLst/>
          </a:prstGeom>
          <a:noFill/>
        </p:spPr>
        <p:txBody>
          <a:bodyPr wrap="square">
            <a:spAutoFit/>
          </a:bodyPr>
          <a:lstStyle/>
          <a:p>
            <a:r>
              <a:rPr lang="en-IN" sz="1600" b="1" dirty="0">
                <a:solidFill>
                  <a:schemeClr val="bg1"/>
                </a:solidFill>
                <a:latin typeface="Söhne"/>
              </a:rPr>
              <a:t>Classif wise charges distribution:</a:t>
            </a:r>
            <a:endParaRPr lang="en-US" sz="1600" b="1" dirty="0">
              <a:solidFill>
                <a:schemeClr val="bg1"/>
              </a:solidFill>
              <a:latin typeface="Söhne"/>
            </a:endParaRPr>
          </a:p>
        </p:txBody>
      </p:sp>
      <p:sp>
        <p:nvSpPr>
          <p:cNvPr id="18" name="Rectangle: Rounded Corners 17">
            <a:extLst>
              <a:ext uri="{FF2B5EF4-FFF2-40B4-BE49-F238E27FC236}">
                <a16:creationId xmlns:a16="http://schemas.microsoft.com/office/drawing/2014/main" id="{C1841EC4-AC0D-219F-CE28-0ECC30747C51}"/>
              </a:ext>
            </a:extLst>
          </p:cNvPr>
          <p:cNvSpPr/>
          <p:nvPr/>
        </p:nvSpPr>
        <p:spPr>
          <a:xfrm>
            <a:off x="261764" y="3607256"/>
            <a:ext cx="2304301" cy="58477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4B54C2F9-47A8-EC62-029C-A075BD9F4B79}"/>
              </a:ext>
            </a:extLst>
          </p:cNvPr>
          <p:cNvSpPr txBox="1"/>
          <p:nvPr/>
        </p:nvSpPr>
        <p:spPr>
          <a:xfrm>
            <a:off x="253496" y="3587169"/>
            <a:ext cx="2259659" cy="584775"/>
          </a:xfrm>
          <a:prstGeom prst="rect">
            <a:avLst/>
          </a:prstGeom>
          <a:noFill/>
        </p:spPr>
        <p:txBody>
          <a:bodyPr wrap="square">
            <a:spAutoFit/>
          </a:bodyPr>
          <a:lstStyle/>
          <a:p>
            <a:r>
              <a:rPr lang="en-IN" sz="1600" b="1" dirty="0">
                <a:solidFill>
                  <a:schemeClr val="bg1"/>
                </a:solidFill>
                <a:latin typeface="Söhne"/>
              </a:rPr>
              <a:t>Number of children wise charges distribution:</a:t>
            </a:r>
            <a:endParaRPr lang="en-US" sz="1600" b="1" dirty="0">
              <a:solidFill>
                <a:schemeClr val="bg1"/>
              </a:solidFill>
              <a:latin typeface="Söhne"/>
            </a:endParaRPr>
          </a:p>
        </p:txBody>
      </p:sp>
      <p:sp>
        <p:nvSpPr>
          <p:cNvPr id="21" name="Rectangle: Rounded Corners 20">
            <a:extLst>
              <a:ext uri="{FF2B5EF4-FFF2-40B4-BE49-F238E27FC236}">
                <a16:creationId xmlns:a16="http://schemas.microsoft.com/office/drawing/2014/main" id="{10479DC8-EFC7-7E82-46B5-B21179028FA8}"/>
              </a:ext>
            </a:extLst>
          </p:cNvPr>
          <p:cNvSpPr/>
          <p:nvPr/>
        </p:nvSpPr>
        <p:spPr>
          <a:xfrm>
            <a:off x="541956" y="5542220"/>
            <a:ext cx="2016224" cy="58477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9F0F2D54-3639-36D8-A581-4CA6ABEF9C86}"/>
              </a:ext>
            </a:extLst>
          </p:cNvPr>
          <p:cNvSpPr txBox="1"/>
          <p:nvPr/>
        </p:nvSpPr>
        <p:spPr>
          <a:xfrm>
            <a:off x="541956" y="5517232"/>
            <a:ext cx="2043590" cy="584775"/>
          </a:xfrm>
          <a:prstGeom prst="rect">
            <a:avLst/>
          </a:prstGeom>
          <a:noFill/>
        </p:spPr>
        <p:txBody>
          <a:bodyPr wrap="square">
            <a:spAutoFit/>
          </a:bodyPr>
          <a:lstStyle/>
          <a:p>
            <a:r>
              <a:rPr lang="en-IN" sz="1600" b="1" dirty="0">
                <a:solidFill>
                  <a:schemeClr val="bg1"/>
                </a:solidFill>
                <a:latin typeface="Söhne"/>
              </a:rPr>
              <a:t>Region wise charges distribution:</a:t>
            </a:r>
            <a:endParaRPr lang="en-US" sz="1600" b="1" dirty="0">
              <a:solidFill>
                <a:schemeClr val="bg1"/>
              </a:solidFill>
              <a:latin typeface="Söhne"/>
            </a:endParaRPr>
          </a:p>
        </p:txBody>
      </p:sp>
      <p:sp>
        <p:nvSpPr>
          <p:cNvPr id="23" name="TextBox 22">
            <a:extLst>
              <a:ext uri="{FF2B5EF4-FFF2-40B4-BE49-F238E27FC236}">
                <a16:creationId xmlns:a16="http://schemas.microsoft.com/office/drawing/2014/main" id="{CAD8007D-D78D-6531-B458-3E1816B40609}"/>
              </a:ext>
            </a:extLst>
          </p:cNvPr>
          <p:cNvSpPr txBox="1"/>
          <p:nvPr/>
        </p:nvSpPr>
        <p:spPr>
          <a:xfrm>
            <a:off x="8458953" y="1124744"/>
            <a:ext cx="3600398" cy="1200329"/>
          </a:xfrm>
          <a:prstGeom prst="rect">
            <a:avLst/>
          </a:prstGeom>
          <a:noFill/>
          <a:ln>
            <a:noFill/>
          </a:ln>
        </p:spPr>
        <p:txBody>
          <a:bodyPr wrap="square">
            <a:spAutoFit/>
          </a:bodyPr>
          <a:lstStyle/>
          <a:p>
            <a:pPr marL="285750" indent="-285750">
              <a:buFont typeface="Wingdings" panose="05000000000000000000" pitchFamily="2" charset="2"/>
              <a:buChar char="v"/>
            </a:pPr>
            <a:r>
              <a:rPr lang="en-US" b="1" dirty="0">
                <a:latin typeface="Söhne"/>
              </a:rPr>
              <a:t>OB1 and PREO </a:t>
            </a:r>
            <a:r>
              <a:rPr lang="en-US" dirty="0">
                <a:latin typeface="Söhne"/>
              </a:rPr>
              <a:t>category have 60% occurrence in the data.</a:t>
            </a:r>
          </a:p>
          <a:p>
            <a:pPr marL="285750" indent="-285750">
              <a:buFont typeface="Wingdings" panose="05000000000000000000" pitchFamily="2" charset="2"/>
              <a:buChar char="v"/>
            </a:pPr>
            <a:r>
              <a:rPr lang="en-US" b="1" dirty="0">
                <a:latin typeface="Söhne"/>
              </a:rPr>
              <a:t>OB2 and OB3 </a:t>
            </a:r>
            <a:r>
              <a:rPr lang="en-US" dirty="0">
                <a:latin typeface="Söhne"/>
              </a:rPr>
              <a:t>pay higher than other classes.</a:t>
            </a:r>
          </a:p>
        </p:txBody>
      </p:sp>
      <p:sp>
        <p:nvSpPr>
          <p:cNvPr id="24" name="TextBox 23">
            <a:extLst>
              <a:ext uri="{FF2B5EF4-FFF2-40B4-BE49-F238E27FC236}">
                <a16:creationId xmlns:a16="http://schemas.microsoft.com/office/drawing/2014/main" id="{2954D4F6-76EE-28EE-CF50-F729BAA12306}"/>
              </a:ext>
            </a:extLst>
          </p:cNvPr>
          <p:cNvSpPr txBox="1"/>
          <p:nvPr/>
        </p:nvSpPr>
        <p:spPr>
          <a:xfrm>
            <a:off x="8556243" y="3140968"/>
            <a:ext cx="3600398" cy="1200329"/>
          </a:xfrm>
          <a:prstGeom prst="rect">
            <a:avLst/>
          </a:prstGeom>
          <a:noFill/>
          <a:ln>
            <a:noFill/>
          </a:ln>
        </p:spPr>
        <p:txBody>
          <a:bodyPr wrap="square">
            <a:spAutoFit/>
          </a:bodyPr>
          <a:lstStyle/>
          <a:p>
            <a:pPr marL="285750" indent="-285750">
              <a:buFont typeface="Wingdings" panose="05000000000000000000" pitchFamily="2" charset="2"/>
              <a:buChar char="v"/>
            </a:pPr>
            <a:r>
              <a:rPr lang="en-US" dirty="0">
                <a:latin typeface="Söhne"/>
              </a:rPr>
              <a:t>Persons with </a:t>
            </a:r>
            <a:r>
              <a:rPr lang="en-US" b="1" dirty="0">
                <a:latin typeface="Söhne"/>
              </a:rPr>
              <a:t>zero children </a:t>
            </a:r>
            <a:r>
              <a:rPr lang="en-US" dirty="0">
                <a:latin typeface="Söhne"/>
              </a:rPr>
              <a:t>are 40% of the data.</a:t>
            </a:r>
          </a:p>
          <a:p>
            <a:pPr marL="285750" indent="-285750">
              <a:buFont typeface="Wingdings" panose="05000000000000000000" pitchFamily="2" charset="2"/>
              <a:buChar char="v"/>
            </a:pPr>
            <a:r>
              <a:rPr lang="en-US" b="1" dirty="0">
                <a:latin typeface="Söhne"/>
              </a:rPr>
              <a:t>More</a:t>
            </a:r>
            <a:r>
              <a:rPr lang="en-US" dirty="0">
                <a:latin typeface="Söhne"/>
              </a:rPr>
              <a:t> the number of children have to pay </a:t>
            </a:r>
            <a:r>
              <a:rPr lang="en-US" b="1" dirty="0">
                <a:latin typeface="Söhne"/>
              </a:rPr>
              <a:t>more</a:t>
            </a:r>
            <a:r>
              <a:rPr lang="en-US" dirty="0">
                <a:latin typeface="Söhne"/>
              </a:rPr>
              <a:t>.</a:t>
            </a:r>
          </a:p>
        </p:txBody>
      </p:sp>
      <p:sp>
        <p:nvSpPr>
          <p:cNvPr id="25" name="TextBox 24">
            <a:extLst>
              <a:ext uri="{FF2B5EF4-FFF2-40B4-BE49-F238E27FC236}">
                <a16:creationId xmlns:a16="http://schemas.microsoft.com/office/drawing/2014/main" id="{DEE8E8F6-012C-EC7C-237F-E37185BAF6FD}"/>
              </a:ext>
            </a:extLst>
          </p:cNvPr>
          <p:cNvSpPr txBox="1"/>
          <p:nvPr/>
        </p:nvSpPr>
        <p:spPr>
          <a:xfrm>
            <a:off x="8593844" y="5262512"/>
            <a:ext cx="3600398" cy="1200329"/>
          </a:xfrm>
          <a:prstGeom prst="rect">
            <a:avLst/>
          </a:prstGeom>
          <a:noFill/>
          <a:ln>
            <a:noFill/>
          </a:ln>
        </p:spPr>
        <p:txBody>
          <a:bodyPr wrap="square">
            <a:spAutoFit/>
          </a:bodyPr>
          <a:lstStyle/>
          <a:p>
            <a:pPr marL="285750" indent="-285750">
              <a:buFont typeface="Wingdings" panose="05000000000000000000" pitchFamily="2" charset="2"/>
              <a:buChar char="v"/>
            </a:pPr>
            <a:r>
              <a:rPr lang="en-US" dirty="0">
                <a:latin typeface="Söhne"/>
              </a:rPr>
              <a:t>Data is well </a:t>
            </a:r>
            <a:r>
              <a:rPr lang="en-US" b="1" dirty="0">
                <a:latin typeface="Söhne"/>
              </a:rPr>
              <a:t>balanced</a:t>
            </a:r>
            <a:r>
              <a:rPr lang="en-US" dirty="0">
                <a:latin typeface="Söhne"/>
              </a:rPr>
              <a:t> based on region</a:t>
            </a:r>
          </a:p>
          <a:p>
            <a:pPr marL="285750" indent="-285750">
              <a:buFont typeface="Wingdings" panose="05000000000000000000" pitchFamily="2" charset="2"/>
              <a:buChar char="v"/>
            </a:pPr>
            <a:r>
              <a:rPr lang="en-US" b="1" dirty="0">
                <a:latin typeface="Söhne"/>
              </a:rPr>
              <a:t>Southeast</a:t>
            </a:r>
            <a:r>
              <a:rPr lang="en-US" dirty="0">
                <a:latin typeface="Söhne"/>
              </a:rPr>
              <a:t> region pays </a:t>
            </a:r>
            <a:r>
              <a:rPr lang="en-US" b="1" dirty="0">
                <a:latin typeface="Söhne"/>
              </a:rPr>
              <a:t>more</a:t>
            </a:r>
            <a:r>
              <a:rPr lang="en-US" dirty="0">
                <a:latin typeface="Söhne"/>
              </a:rPr>
              <a:t> than others.</a:t>
            </a:r>
          </a:p>
        </p:txBody>
      </p:sp>
      <p:sp>
        <p:nvSpPr>
          <p:cNvPr id="27" name="TextBox 26">
            <a:extLst>
              <a:ext uri="{FF2B5EF4-FFF2-40B4-BE49-F238E27FC236}">
                <a16:creationId xmlns:a16="http://schemas.microsoft.com/office/drawing/2014/main" id="{82D5BE52-0E6A-D302-5D6F-25F318477CDB}"/>
              </a:ext>
            </a:extLst>
          </p:cNvPr>
          <p:cNvSpPr txBox="1"/>
          <p:nvPr/>
        </p:nvSpPr>
        <p:spPr>
          <a:xfrm>
            <a:off x="3664142" y="73201"/>
            <a:ext cx="4860540" cy="769441"/>
          </a:xfrm>
          <a:prstGeom prst="rect">
            <a:avLst/>
          </a:prstGeom>
          <a:noFill/>
          <a:ln>
            <a:noFill/>
          </a:ln>
        </p:spPr>
        <p:txBody>
          <a:bodyPr wrap="square">
            <a:spAutoFit/>
          </a:bodyPr>
          <a:lstStyle/>
          <a:p>
            <a:r>
              <a:rPr lang="en-US" sz="4400" b="1" dirty="0">
                <a:solidFill>
                  <a:srgbClr val="FFFFFF"/>
                </a:solidFill>
                <a:latin typeface="Söhne"/>
              </a:rPr>
              <a:t>-:Data Exploration:-</a:t>
            </a:r>
          </a:p>
        </p:txBody>
      </p:sp>
    </p:spTree>
    <p:extLst>
      <p:ext uri="{BB962C8B-B14F-4D97-AF65-F5344CB8AC3E}">
        <p14:creationId xmlns:p14="http://schemas.microsoft.com/office/powerpoint/2010/main" val="313194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FD601C1-BC3A-3CB2-C8FD-932105F7BA46}"/>
              </a:ext>
            </a:extLst>
          </p:cNvPr>
          <p:cNvSpPr/>
          <p:nvPr/>
        </p:nvSpPr>
        <p:spPr>
          <a:xfrm>
            <a:off x="7822603" y="837291"/>
            <a:ext cx="4366221" cy="3455805"/>
          </a:xfrm>
          <a:prstGeom prst="rect">
            <a:avLst/>
          </a:prstGeom>
          <a:solidFill>
            <a:schemeClr val="tx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200">
              <a:solidFill>
                <a:schemeClr val="bg1">
                  <a:lumMod val="95000"/>
                  <a:lumOff val="5000"/>
                </a:schemeClr>
              </a:solidFill>
            </a:endParaRPr>
          </a:p>
        </p:txBody>
      </p:sp>
      <p:sp>
        <p:nvSpPr>
          <p:cNvPr id="4" name="Rectangle 3">
            <a:extLst>
              <a:ext uri="{FF2B5EF4-FFF2-40B4-BE49-F238E27FC236}">
                <a16:creationId xmlns:a16="http://schemas.microsoft.com/office/drawing/2014/main" id="{9AC4DBEA-65C7-F2FF-35ED-5B8FE41A3DA0}"/>
              </a:ext>
            </a:extLst>
          </p:cNvPr>
          <p:cNvSpPr/>
          <p:nvPr/>
        </p:nvSpPr>
        <p:spPr>
          <a:xfrm>
            <a:off x="-1" y="836712"/>
            <a:ext cx="7822605" cy="6025968"/>
          </a:xfrm>
          <a:prstGeom prst="rect">
            <a:avLst/>
          </a:prstGeom>
          <a:solidFill>
            <a:schemeClr val="tx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200">
              <a:solidFill>
                <a:schemeClr val="bg1">
                  <a:lumMod val="95000"/>
                  <a:lumOff val="5000"/>
                </a:schemeClr>
              </a:solidFill>
            </a:endParaRPr>
          </a:p>
        </p:txBody>
      </p:sp>
      <p:pic>
        <p:nvPicPr>
          <p:cNvPr id="5" name="Picture 4">
            <a:extLst>
              <a:ext uri="{FF2B5EF4-FFF2-40B4-BE49-F238E27FC236}">
                <a16:creationId xmlns:a16="http://schemas.microsoft.com/office/drawing/2014/main" id="{7AAFB90B-E446-70FA-16A0-9E779A9770F2}"/>
              </a:ext>
            </a:extLst>
          </p:cNvPr>
          <p:cNvPicPr>
            <a:picLocks noChangeAspect="1"/>
          </p:cNvPicPr>
          <p:nvPr/>
        </p:nvPicPr>
        <p:blipFill>
          <a:blip r:embed="rId2"/>
          <a:stretch>
            <a:fillRect/>
          </a:stretch>
        </p:blipFill>
        <p:spPr>
          <a:xfrm>
            <a:off x="198976" y="942270"/>
            <a:ext cx="3450000" cy="2195454"/>
          </a:xfrm>
          <a:prstGeom prst="rect">
            <a:avLst/>
          </a:prstGeom>
          <a:ln w="19050">
            <a:solidFill>
              <a:schemeClr val="bg1">
                <a:lumMod val="95000"/>
                <a:lumOff val="5000"/>
              </a:schemeClr>
            </a:solidFill>
          </a:ln>
        </p:spPr>
      </p:pic>
      <p:pic>
        <p:nvPicPr>
          <p:cNvPr id="9" name="Picture 8">
            <a:extLst>
              <a:ext uri="{FF2B5EF4-FFF2-40B4-BE49-F238E27FC236}">
                <a16:creationId xmlns:a16="http://schemas.microsoft.com/office/drawing/2014/main" id="{2E140A43-A884-E9BE-67CE-108190A63375}"/>
              </a:ext>
            </a:extLst>
          </p:cNvPr>
          <p:cNvPicPr>
            <a:picLocks noChangeAspect="1"/>
          </p:cNvPicPr>
          <p:nvPr/>
        </p:nvPicPr>
        <p:blipFill>
          <a:blip r:embed="rId3"/>
          <a:stretch>
            <a:fillRect/>
          </a:stretch>
        </p:blipFill>
        <p:spPr>
          <a:xfrm>
            <a:off x="185458" y="4509120"/>
            <a:ext cx="3503435" cy="2258624"/>
          </a:xfrm>
          <a:prstGeom prst="rect">
            <a:avLst/>
          </a:prstGeom>
          <a:ln w="19050">
            <a:solidFill>
              <a:schemeClr val="bg1">
                <a:lumMod val="95000"/>
                <a:lumOff val="5000"/>
              </a:schemeClr>
            </a:solidFill>
          </a:ln>
        </p:spPr>
      </p:pic>
      <p:pic>
        <p:nvPicPr>
          <p:cNvPr id="13" name="Picture 12">
            <a:extLst>
              <a:ext uri="{FF2B5EF4-FFF2-40B4-BE49-F238E27FC236}">
                <a16:creationId xmlns:a16="http://schemas.microsoft.com/office/drawing/2014/main" id="{D685E2A7-31A6-DF5B-55E7-742AE7AB37CD}"/>
              </a:ext>
            </a:extLst>
          </p:cNvPr>
          <p:cNvPicPr>
            <a:picLocks noChangeAspect="1"/>
          </p:cNvPicPr>
          <p:nvPr/>
        </p:nvPicPr>
        <p:blipFill>
          <a:blip r:embed="rId4"/>
          <a:stretch>
            <a:fillRect/>
          </a:stretch>
        </p:blipFill>
        <p:spPr>
          <a:xfrm>
            <a:off x="3895593" y="2730407"/>
            <a:ext cx="3665050" cy="2339681"/>
          </a:xfrm>
          <a:prstGeom prst="rect">
            <a:avLst/>
          </a:prstGeom>
          <a:ln w="19050">
            <a:solidFill>
              <a:schemeClr val="bg1">
                <a:lumMod val="95000"/>
                <a:lumOff val="5000"/>
              </a:schemeClr>
            </a:solidFill>
          </a:ln>
        </p:spPr>
      </p:pic>
      <p:sp>
        <p:nvSpPr>
          <p:cNvPr id="15" name="Rectangle: Rounded Corners 14">
            <a:extLst>
              <a:ext uri="{FF2B5EF4-FFF2-40B4-BE49-F238E27FC236}">
                <a16:creationId xmlns:a16="http://schemas.microsoft.com/office/drawing/2014/main" id="{1BC9ACF9-A8FC-837A-8F20-D6965E49FA82}"/>
              </a:ext>
            </a:extLst>
          </p:cNvPr>
          <p:cNvSpPr/>
          <p:nvPr/>
        </p:nvSpPr>
        <p:spPr>
          <a:xfrm>
            <a:off x="1012089" y="3581438"/>
            <a:ext cx="2016224" cy="43477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20F01A6C-EC1F-DDB9-EDEA-2909A22387EC}"/>
              </a:ext>
            </a:extLst>
          </p:cNvPr>
          <p:cNvSpPr txBox="1"/>
          <p:nvPr/>
        </p:nvSpPr>
        <p:spPr>
          <a:xfrm>
            <a:off x="1012089" y="3589259"/>
            <a:ext cx="2043590" cy="338554"/>
          </a:xfrm>
          <a:prstGeom prst="rect">
            <a:avLst/>
          </a:prstGeom>
          <a:noFill/>
        </p:spPr>
        <p:txBody>
          <a:bodyPr wrap="square">
            <a:spAutoFit/>
          </a:bodyPr>
          <a:lstStyle/>
          <a:p>
            <a:r>
              <a:rPr lang="en-IN" sz="1600" b="1" dirty="0">
                <a:solidFill>
                  <a:schemeClr val="bg1"/>
                </a:solidFill>
                <a:latin typeface="Söhne"/>
              </a:rPr>
              <a:t>charges distribution</a:t>
            </a:r>
            <a:endParaRPr lang="en-US" sz="1600" b="1" dirty="0">
              <a:solidFill>
                <a:schemeClr val="bg1"/>
              </a:solidFill>
              <a:latin typeface="Söhne"/>
            </a:endParaRPr>
          </a:p>
        </p:txBody>
      </p:sp>
      <p:sp>
        <p:nvSpPr>
          <p:cNvPr id="17" name="Rectangle: Rounded Corners 16">
            <a:extLst>
              <a:ext uri="{FF2B5EF4-FFF2-40B4-BE49-F238E27FC236}">
                <a16:creationId xmlns:a16="http://schemas.microsoft.com/office/drawing/2014/main" id="{FDEF7635-D3A4-B9C6-58AC-16E8FF443A8E}"/>
              </a:ext>
            </a:extLst>
          </p:cNvPr>
          <p:cNvSpPr/>
          <p:nvPr/>
        </p:nvSpPr>
        <p:spPr>
          <a:xfrm>
            <a:off x="4438228" y="1620979"/>
            <a:ext cx="1584176" cy="43477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D1F2757D-18C3-E58C-6291-B101F01B59F7}"/>
              </a:ext>
            </a:extLst>
          </p:cNvPr>
          <p:cNvSpPr txBox="1"/>
          <p:nvPr/>
        </p:nvSpPr>
        <p:spPr>
          <a:xfrm>
            <a:off x="4438228" y="1628800"/>
            <a:ext cx="2043590" cy="338554"/>
          </a:xfrm>
          <a:prstGeom prst="rect">
            <a:avLst/>
          </a:prstGeom>
          <a:noFill/>
        </p:spPr>
        <p:txBody>
          <a:bodyPr wrap="square">
            <a:spAutoFit/>
          </a:bodyPr>
          <a:lstStyle/>
          <a:p>
            <a:r>
              <a:rPr lang="en-IN" sz="1600" b="1" dirty="0">
                <a:solidFill>
                  <a:schemeClr val="bg1"/>
                </a:solidFill>
                <a:latin typeface="Söhne"/>
              </a:rPr>
              <a:t>Age distribution</a:t>
            </a:r>
            <a:endParaRPr lang="en-US" sz="1600" b="1" dirty="0">
              <a:solidFill>
                <a:schemeClr val="bg1"/>
              </a:solidFill>
              <a:latin typeface="Söhne"/>
            </a:endParaRPr>
          </a:p>
        </p:txBody>
      </p:sp>
      <p:sp>
        <p:nvSpPr>
          <p:cNvPr id="19" name="Rectangle: Rounded Corners 18">
            <a:extLst>
              <a:ext uri="{FF2B5EF4-FFF2-40B4-BE49-F238E27FC236}">
                <a16:creationId xmlns:a16="http://schemas.microsoft.com/office/drawing/2014/main" id="{9CC7468C-9180-5E18-7ED0-98F4D68B86DC}"/>
              </a:ext>
            </a:extLst>
          </p:cNvPr>
          <p:cNvSpPr/>
          <p:nvPr/>
        </p:nvSpPr>
        <p:spPr>
          <a:xfrm>
            <a:off x="4510236" y="5744740"/>
            <a:ext cx="1656184" cy="43477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3473D5C7-9C8F-F80C-512C-6040E293CA4C}"/>
              </a:ext>
            </a:extLst>
          </p:cNvPr>
          <p:cNvSpPr txBox="1"/>
          <p:nvPr/>
        </p:nvSpPr>
        <p:spPr>
          <a:xfrm>
            <a:off x="4510236" y="5752561"/>
            <a:ext cx="2043590" cy="338554"/>
          </a:xfrm>
          <a:prstGeom prst="rect">
            <a:avLst/>
          </a:prstGeom>
          <a:noFill/>
        </p:spPr>
        <p:txBody>
          <a:bodyPr wrap="square">
            <a:spAutoFit/>
          </a:bodyPr>
          <a:lstStyle/>
          <a:p>
            <a:r>
              <a:rPr lang="en-IN" sz="1600" b="1" dirty="0">
                <a:solidFill>
                  <a:schemeClr val="bg1"/>
                </a:solidFill>
                <a:latin typeface="Söhne"/>
              </a:rPr>
              <a:t>Bmi distribution</a:t>
            </a:r>
            <a:endParaRPr lang="en-US" sz="1600" b="1" dirty="0">
              <a:solidFill>
                <a:schemeClr val="bg1"/>
              </a:solidFill>
              <a:latin typeface="Söhne"/>
            </a:endParaRPr>
          </a:p>
        </p:txBody>
      </p:sp>
      <p:sp>
        <p:nvSpPr>
          <p:cNvPr id="21" name="Arrow: Right 20">
            <a:extLst>
              <a:ext uri="{FF2B5EF4-FFF2-40B4-BE49-F238E27FC236}">
                <a16:creationId xmlns:a16="http://schemas.microsoft.com/office/drawing/2014/main" id="{86D13674-E0D2-66BC-6FD0-A480A527AA83}"/>
              </a:ext>
            </a:extLst>
          </p:cNvPr>
          <p:cNvSpPr/>
          <p:nvPr/>
        </p:nvSpPr>
        <p:spPr>
          <a:xfrm rot="10800000">
            <a:off x="3702576" y="1616060"/>
            <a:ext cx="605319" cy="431874"/>
          </a:xfrm>
          <a:prstGeom prst="rightArrow">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C96ADE0D-A261-C642-BFE8-96E2810143B9}"/>
              </a:ext>
            </a:extLst>
          </p:cNvPr>
          <p:cNvSpPr/>
          <p:nvPr/>
        </p:nvSpPr>
        <p:spPr>
          <a:xfrm rot="10800000">
            <a:off x="3731645" y="5752561"/>
            <a:ext cx="605319" cy="431874"/>
          </a:xfrm>
          <a:prstGeom prst="rightArrow">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C0AAF356-2C13-7858-D43D-7447F69997B9}"/>
              </a:ext>
            </a:extLst>
          </p:cNvPr>
          <p:cNvSpPr/>
          <p:nvPr/>
        </p:nvSpPr>
        <p:spPr>
          <a:xfrm>
            <a:off x="3184254" y="3589259"/>
            <a:ext cx="605319" cy="431874"/>
          </a:xfrm>
          <a:prstGeom prst="rightArrow">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5" name="Picture 24">
            <a:extLst>
              <a:ext uri="{FF2B5EF4-FFF2-40B4-BE49-F238E27FC236}">
                <a16:creationId xmlns:a16="http://schemas.microsoft.com/office/drawing/2014/main" id="{AC467937-534E-0ED3-AB57-215664D6ACB3}"/>
              </a:ext>
            </a:extLst>
          </p:cNvPr>
          <p:cNvPicPr>
            <a:picLocks noChangeAspect="1"/>
          </p:cNvPicPr>
          <p:nvPr/>
        </p:nvPicPr>
        <p:blipFill>
          <a:blip r:embed="rId5"/>
          <a:stretch>
            <a:fillRect/>
          </a:stretch>
        </p:blipFill>
        <p:spPr>
          <a:xfrm>
            <a:off x="7917853" y="904798"/>
            <a:ext cx="4182589" cy="2744726"/>
          </a:xfrm>
          <a:prstGeom prst="rect">
            <a:avLst/>
          </a:prstGeom>
          <a:ln w="19050">
            <a:solidFill>
              <a:schemeClr val="bg1">
                <a:lumMod val="95000"/>
                <a:lumOff val="5000"/>
              </a:schemeClr>
            </a:solidFill>
          </a:ln>
        </p:spPr>
      </p:pic>
      <p:sp>
        <p:nvSpPr>
          <p:cNvPr id="27" name="Rectangle: Rounded Corners 26">
            <a:extLst>
              <a:ext uri="{FF2B5EF4-FFF2-40B4-BE49-F238E27FC236}">
                <a16:creationId xmlns:a16="http://schemas.microsoft.com/office/drawing/2014/main" id="{BF3C7698-62E8-FCB9-AF9A-8B6018E98ED7}"/>
              </a:ext>
            </a:extLst>
          </p:cNvPr>
          <p:cNvSpPr/>
          <p:nvPr/>
        </p:nvSpPr>
        <p:spPr>
          <a:xfrm>
            <a:off x="8619661" y="3717031"/>
            <a:ext cx="2817636" cy="5040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332FC8DF-619E-EED5-0465-88DAFBA525FD}"/>
              </a:ext>
            </a:extLst>
          </p:cNvPr>
          <p:cNvSpPr txBox="1"/>
          <p:nvPr/>
        </p:nvSpPr>
        <p:spPr>
          <a:xfrm>
            <a:off x="8689351" y="3802987"/>
            <a:ext cx="3123710" cy="338554"/>
          </a:xfrm>
          <a:prstGeom prst="rect">
            <a:avLst/>
          </a:prstGeom>
          <a:noFill/>
        </p:spPr>
        <p:txBody>
          <a:bodyPr wrap="square">
            <a:spAutoFit/>
          </a:bodyPr>
          <a:lstStyle/>
          <a:p>
            <a:r>
              <a:rPr lang="en-IN" sz="1600" b="1" dirty="0">
                <a:solidFill>
                  <a:schemeClr val="bg1"/>
                </a:solidFill>
                <a:latin typeface="Söhne"/>
              </a:rPr>
              <a:t>Different classes based on bmi</a:t>
            </a:r>
            <a:endParaRPr lang="en-US" sz="1600" b="1" dirty="0">
              <a:solidFill>
                <a:schemeClr val="bg1"/>
              </a:solidFill>
              <a:latin typeface="Söhne"/>
            </a:endParaRPr>
          </a:p>
        </p:txBody>
      </p:sp>
      <p:sp>
        <p:nvSpPr>
          <p:cNvPr id="30" name="TextBox 29">
            <a:extLst>
              <a:ext uri="{FF2B5EF4-FFF2-40B4-BE49-F238E27FC236}">
                <a16:creationId xmlns:a16="http://schemas.microsoft.com/office/drawing/2014/main" id="{0189D55D-7A48-78CC-2B90-B95F0BBBC178}"/>
              </a:ext>
            </a:extLst>
          </p:cNvPr>
          <p:cNvSpPr txBox="1"/>
          <p:nvPr/>
        </p:nvSpPr>
        <p:spPr>
          <a:xfrm>
            <a:off x="7956906" y="4875398"/>
            <a:ext cx="3600398" cy="1754326"/>
          </a:xfrm>
          <a:prstGeom prst="rect">
            <a:avLst/>
          </a:prstGeom>
          <a:noFill/>
          <a:ln>
            <a:noFill/>
          </a:ln>
        </p:spPr>
        <p:txBody>
          <a:bodyPr wrap="square">
            <a:spAutoFit/>
          </a:bodyPr>
          <a:lstStyle/>
          <a:p>
            <a:pPr marL="342900" indent="-342900">
              <a:buFontTx/>
              <a:buAutoNum type="arabicPeriod"/>
            </a:pPr>
            <a:r>
              <a:rPr lang="en-US" b="1" dirty="0">
                <a:latin typeface="Söhne"/>
              </a:rPr>
              <a:t>UW        = 15 to 20</a:t>
            </a:r>
          </a:p>
          <a:p>
            <a:pPr marL="342900" indent="-342900">
              <a:buFontTx/>
              <a:buAutoNum type="arabicPeriod"/>
            </a:pPr>
            <a:r>
              <a:rPr lang="en-US" b="1" dirty="0">
                <a:latin typeface="Söhne"/>
              </a:rPr>
              <a:t>N            = 20 to 25</a:t>
            </a:r>
          </a:p>
          <a:p>
            <a:pPr marL="342900" indent="-342900">
              <a:buFontTx/>
              <a:buAutoNum type="arabicPeriod"/>
            </a:pPr>
            <a:r>
              <a:rPr lang="en-US" b="1" dirty="0">
                <a:latin typeface="Söhne"/>
              </a:rPr>
              <a:t>PREO     = 25 to 30</a:t>
            </a:r>
          </a:p>
          <a:p>
            <a:pPr marL="342900" indent="-342900">
              <a:buFontTx/>
              <a:buAutoNum type="arabicPeriod"/>
            </a:pPr>
            <a:r>
              <a:rPr lang="en-US" b="1" dirty="0">
                <a:latin typeface="Söhne"/>
              </a:rPr>
              <a:t>OB1       = 30 to 35</a:t>
            </a:r>
          </a:p>
          <a:p>
            <a:pPr marL="342900" indent="-342900">
              <a:buFontTx/>
              <a:buAutoNum type="arabicPeriod"/>
            </a:pPr>
            <a:r>
              <a:rPr lang="en-US" b="1" dirty="0">
                <a:latin typeface="Söhne"/>
              </a:rPr>
              <a:t>OB2       = 35 to 40</a:t>
            </a:r>
          </a:p>
          <a:p>
            <a:pPr marL="342900" indent="-342900">
              <a:buFontTx/>
              <a:buAutoNum type="arabicPeriod"/>
            </a:pPr>
            <a:r>
              <a:rPr lang="en-US" b="1" dirty="0">
                <a:latin typeface="Söhne"/>
              </a:rPr>
              <a:t>OB3       = 40 to 45</a:t>
            </a:r>
          </a:p>
        </p:txBody>
      </p:sp>
      <p:sp>
        <p:nvSpPr>
          <p:cNvPr id="32" name="TextBox 31">
            <a:extLst>
              <a:ext uri="{FF2B5EF4-FFF2-40B4-BE49-F238E27FC236}">
                <a16:creationId xmlns:a16="http://schemas.microsoft.com/office/drawing/2014/main" id="{D63FA3BC-D74C-6B01-7532-072D54A34A7B}"/>
              </a:ext>
            </a:extLst>
          </p:cNvPr>
          <p:cNvSpPr txBox="1"/>
          <p:nvPr/>
        </p:nvSpPr>
        <p:spPr>
          <a:xfrm>
            <a:off x="8285187" y="4443415"/>
            <a:ext cx="792088" cy="369332"/>
          </a:xfrm>
          <a:prstGeom prst="rect">
            <a:avLst/>
          </a:prstGeom>
          <a:noFill/>
        </p:spPr>
        <p:txBody>
          <a:bodyPr wrap="square">
            <a:spAutoFit/>
          </a:bodyPr>
          <a:lstStyle/>
          <a:p>
            <a:r>
              <a:rPr lang="en-US" b="1" dirty="0">
                <a:solidFill>
                  <a:srgbClr val="00B0F0"/>
                </a:solidFill>
                <a:latin typeface="Söhne"/>
              </a:rPr>
              <a:t>class</a:t>
            </a:r>
          </a:p>
        </p:txBody>
      </p:sp>
      <p:sp>
        <p:nvSpPr>
          <p:cNvPr id="33" name="TextBox 32">
            <a:extLst>
              <a:ext uri="{FF2B5EF4-FFF2-40B4-BE49-F238E27FC236}">
                <a16:creationId xmlns:a16="http://schemas.microsoft.com/office/drawing/2014/main" id="{5B1B8267-EBFA-DE2D-6C33-E07851AD8CBD}"/>
              </a:ext>
            </a:extLst>
          </p:cNvPr>
          <p:cNvSpPr txBox="1"/>
          <p:nvPr/>
        </p:nvSpPr>
        <p:spPr>
          <a:xfrm>
            <a:off x="9337603" y="4443350"/>
            <a:ext cx="631738" cy="369332"/>
          </a:xfrm>
          <a:prstGeom prst="rect">
            <a:avLst/>
          </a:prstGeom>
          <a:noFill/>
        </p:spPr>
        <p:txBody>
          <a:bodyPr wrap="square">
            <a:spAutoFit/>
          </a:bodyPr>
          <a:lstStyle/>
          <a:p>
            <a:r>
              <a:rPr lang="en-US" b="1" dirty="0">
                <a:solidFill>
                  <a:srgbClr val="00B0F0"/>
                </a:solidFill>
                <a:latin typeface="Söhne"/>
              </a:rPr>
              <a:t>bmi</a:t>
            </a:r>
          </a:p>
        </p:txBody>
      </p:sp>
      <p:sp>
        <p:nvSpPr>
          <p:cNvPr id="34" name="Right Brace 33">
            <a:extLst>
              <a:ext uri="{FF2B5EF4-FFF2-40B4-BE49-F238E27FC236}">
                <a16:creationId xmlns:a16="http://schemas.microsoft.com/office/drawing/2014/main" id="{00A2E315-D656-DCCE-59E3-1D6B1B632C4D}"/>
              </a:ext>
            </a:extLst>
          </p:cNvPr>
          <p:cNvSpPr/>
          <p:nvPr/>
        </p:nvSpPr>
        <p:spPr>
          <a:xfrm>
            <a:off x="10270876" y="5517231"/>
            <a:ext cx="175748" cy="503477"/>
          </a:xfrm>
          <a:prstGeom prst="rightBrace">
            <a:avLst/>
          </a:prstGeom>
          <a:ln>
            <a:solidFill>
              <a:srgbClr val="FFC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35" name="TextBox 34">
            <a:extLst>
              <a:ext uri="{FF2B5EF4-FFF2-40B4-BE49-F238E27FC236}">
                <a16:creationId xmlns:a16="http://schemas.microsoft.com/office/drawing/2014/main" id="{51C42B1F-1E7B-0743-3D83-8983D1C72A7D}"/>
              </a:ext>
            </a:extLst>
          </p:cNvPr>
          <p:cNvSpPr txBox="1"/>
          <p:nvPr/>
        </p:nvSpPr>
        <p:spPr>
          <a:xfrm>
            <a:off x="10425183" y="5610726"/>
            <a:ext cx="2179668" cy="338554"/>
          </a:xfrm>
          <a:prstGeom prst="rect">
            <a:avLst/>
          </a:prstGeom>
          <a:noFill/>
        </p:spPr>
        <p:txBody>
          <a:bodyPr wrap="square">
            <a:spAutoFit/>
          </a:bodyPr>
          <a:lstStyle/>
          <a:p>
            <a:r>
              <a:rPr lang="en-US" sz="1600" b="1" dirty="0">
                <a:solidFill>
                  <a:srgbClr val="00B0F0"/>
                </a:solidFill>
                <a:latin typeface="Söhne"/>
              </a:rPr>
              <a:t>High concentration</a:t>
            </a:r>
          </a:p>
        </p:txBody>
      </p:sp>
      <p:sp>
        <p:nvSpPr>
          <p:cNvPr id="36" name="TextBox 35">
            <a:extLst>
              <a:ext uri="{FF2B5EF4-FFF2-40B4-BE49-F238E27FC236}">
                <a16:creationId xmlns:a16="http://schemas.microsoft.com/office/drawing/2014/main" id="{66A57544-7B79-BF4B-A31E-48F7C4199866}"/>
              </a:ext>
            </a:extLst>
          </p:cNvPr>
          <p:cNvSpPr txBox="1"/>
          <p:nvPr/>
        </p:nvSpPr>
        <p:spPr>
          <a:xfrm>
            <a:off x="3664142" y="73201"/>
            <a:ext cx="4860540" cy="769441"/>
          </a:xfrm>
          <a:prstGeom prst="rect">
            <a:avLst/>
          </a:prstGeom>
          <a:noFill/>
          <a:ln>
            <a:noFill/>
          </a:ln>
        </p:spPr>
        <p:txBody>
          <a:bodyPr wrap="square">
            <a:spAutoFit/>
          </a:bodyPr>
          <a:lstStyle/>
          <a:p>
            <a:r>
              <a:rPr lang="en-US" sz="4400" b="1" dirty="0">
                <a:solidFill>
                  <a:srgbClr val="FFFFFF"/>
                </a:solidFill>
                <a:latin typeface="Söhne"/>
              </a:rPr>
              <a:t>-:Data Exploration:-</a:t>
            </a:r>
          </a:p>
        </p:txBody>
      </p:sp>
    </p:spTree>
    <p:extLst>
      <p:ext uri="{BB962C8B-B14F-4D97-AF65-F5344CB8AC3E}">
        <p14:creationId xmlns:p14="http://schemas.microsoft.com/office/powerpoint/2010/main" val="2144722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E40A90F-A2B8-8225-F9B8-3855057C495F}"/>
              </a:ext>
            </a:extLst>
          </p:cNvPr>
          <p:cNvSpPr/>
          <p:nvPr/>
        </p:nvSpPr>
        <p:spPr>
          <a:xfrm>
            <a:off x="10162" y="-10422"/>
            <a:ext cx="12178663" cy="6858000"/>
          </a:xfrm>
          <a:prstGeom prst="rect">
            <a:avLst/>
          </a:prstGeom>
          <a:solidFill>
            <a:schemeClr val="bg1">
              <a:lumMod val="50000"/>
              <a:lumOff val="50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95000"/>
                  <a:lumOff val="5000"/>
                </a:schemeClr>
              </a:solidFill>
            </a:endParaRPr>
          </a:p>
        </p:txBody>
      </p:sp>
      <p:sp>
        <p:nvSpPr>
          <p:cNvPr id="6" name="Rectangle: Rounded Corners 5">
            <a:extLst>
              <a:ext uri="{FF2B5EF4-FFF2-40B4-BE49-F238E27FC236}">
                <a16:creationId xmlns:a16="http://schemas.microsoft.com/office/drawing/2014/main" id="{DCD34B12-CF7A-DBD4-9D45-C9892435FEEF}"/>
              </a:ext>
            </a:extLst>
          </p:cNvPr>
          <p:cNvSpPr/>
          <p:nvPr/>
        </p:nvSpPr>
        <p:spPr>
          <a:xfrm>
            <a:off x="909836" y="6071599"/>
            <a:ext cx="4886693" cy="58477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E0C7AF15-A6CC-0FC9-8CA7-03DECFE971B1}"/>
              </a:ext>
            </a:extLst>
          </p:cNvPr>
          <p:cNvPicPr>
            <a:picLocks noChangeAspect="1"/>
          </p:cNvPicPr>
          <p:nvPr/>
        </p:nvPicPr>
        <p:blipFill>
          <a:blip r:embed="rId2"/>
          <a:stretch>
            <a:fillRect/>
          </a:stretch>
        </p:blipFill>
        <p:spPr>
          <a:xfrm>
            <a:off x="7763490" y="693595"/>
            <a:ext cx="3633884" cy="2315285"/>
          </a:xfrm>
          <a:prstGeom prst="rect">
            <a:avLst/>
          </a:prstGeom>
          <a:ln w="28575">
            <a:solidFill>
              <a:schemeClr val="tx2">
                <a:lumMod val="10000"/>
              </a:schemeClr>
            </a:solidFill>
          </a:ln>
        </p:spPr>
      </p:pic>
      <p:sp>
        <p:nvSpPr>
          <p:cNvPr id="4" name="TextBox 3">
            <a:extLst>
              <a:ext uri="{FF2B5EF4-FFF2-40B4-BE49-F238E27FC236}">
                <a16:creationId xmlns:a16="http://schemas.microsoft.com/office/drawing/2014/main" id="{72E81F65-E26F-B0E5-EC06-D1825D09B8A2}"/>
              </a:ext>
            </a:extLst>
          </p:cNvPr>
          <p:cNvSpPr txBox="1"/>
          <p:nvPr/>
        </p:nvSpPr>
        <p:spPr>
          <a:xfrm>
            <a:off x="5232888" y="1179428"/>
            <a:ext cx="2310561" cy="464871"/>
          </a:xfrm>
          <a:prstGeom prst="rect">
            <a:avLst/>
          </a:prstGeom>
          <a:noFill/>
        </p:spPr>
        <p:txBody>
          <a:bodyPr wrap="square">
            <a:spAutoFit/>
          </a:bodyPr>
          <a:lstStyle/>
          <a:p>
            <a:pPr>
              <a:lnSpc>
                <a:spcPct val="150000"/>
              </a:lnSpc>
            </a:pPr>
            <a:r>
              <a:rPr lang="en-US" sz="1800" b="1" dirty="0">
                <a:solidFill>
                  <a:schemeClr val="bg1">
                    <a:lumMod val="95000"/>
                    <a:lumOff val="5000"/>
                  </a:schemeClr>
                </a:solidFill>
                <a:latin typeface="Söhne"/>
              </a:rPr>
              <a:t>Label encoding </a:t>
            </a:r>
            <a:r>
              <a:rPr lang="en-IN" sz="1800" b="1" dirty="0">
                <a:solidFill>
                  <a:schemeClr val="bg1">
                    <a:lumMod val="95000"/>
                    <a:lumOff val="5000"/>
                  </a:schemeClr>
                </a:solidFill>
                <a:latin typeface="Söhne"/>
              </a:rPr>
              <a:t>data</a:t>
            </a:r>
            <a:endParaRPr lang="en-US" sz="1800" b="1" dirty="0">
              <a:solidFill>
                <a:schemeClr val="bg1">
                  <a:lumMod val="95000"/>
                  <a:lumOff val="5000"/>
                </a:schemeClr>
              </a:solidFill>
              <a:latin typeface="Söhne"/>
            </a:endParaRPr>
          </a:p>
        </p:txBody>
      </p:sp>
      <p:pic>
        <p:nvPicPr>
          <p:cNvPr id="9" name="Picture 8">
            <a:extLst>
              <a:ext uri="{FF2B5EF4-FFF2-40B4-BE49-F238E27FC236}">
                <a16:creationId xmlns:a16="http://schemas.microsoft.com/office/drawing/2014/main" id="{D4BA8637-F415-3FD0-E67B-7F155CDDAC0D}"/>
              </a:ext>
            </a:extLst>
          </p:cNvPr>
          <p:cNvPicPr>
            <a:picLocks noChangeAspect="1"/>
          </p:cNvPicPr>
          <p:nvPr/>
        </p:nvPicPr>
        <p:blipFill>
          <a:blip r:embed="rId3"/>
          <a:stretch>
            <a:fillRect/>
          </a:stretch>
        </p:blipFill>
        <p:spPr>
          <a:xfrm>
            <a:off x="1029050" y="702628"/>
            <a:ext cx="3983797" cy="2315285"/>
          </a:xfrm>
          <a:prstGeom prst="rect">
            <a:avLst/>
          </a:prstGeom>
          <a:ln w="28575">
            <a:solidFill>
              <a:schemeClr val="tx2">
                <a:lumMod val="10000"/>
              </a:schemeClr>
            </a:solidFill>
          </a:ln>
        </p:spPr>
      </p:pic>
      <p:pic>
        <p:nvPicPr>
          <p:cNvPr id="11" name="Picture 10">
            <a:extLst>
              <a:ext uri="{FF2B5EF4-FFF2-40B4-BE49-F238E27FC236}">
                <a16:creationId xmlns:a16="http://schemas.microsoft.com/office/drawing/2014/main" id="{4C2F30BD-4A33-EB82-6F2D-70D30FFB7E11}"/>
              </a:ext>
            </a:extLst>
          </p:cNvPr>
          <p:cNvPicPr>
            <a:picLocks noChangeAspect="1"/>
          </p:cNvPicPr>
          <p:nvPr/>
        </p:nvPicPr>
        <p:blipFill>
          <a:blip r:embed="rId4"/>
          <a:stretch>
            <a:fillRect/>
          </a:stretch>
        </p:blipFill>
        <p:spPr>
          <a:xfrm>
            <a:off x="7271799" y="4052782"/>
            <a:ext cx="4749773" cy="2683316"/>
          </a:xfrm>
          <a:prstGeom prst="rect">
            <a:avLst/>
          </a:prstGeom>
          <a:ln w="28575">
            <a:solidFill>
              <a:schemeClr val="tx2">
                <a:lumMod val="10000"/>
              </a:schemeClr>
            </a:solidFill>
          </a:ln>
        </p:spPr>
      </p:pic>
      <p:sp>
        <p:nvSpPr>
          <p:cNvPr id="12" name="Arrow: Right 11">
            <a:extLst>
              <a:ext uri="{FF2B5EF4-FFF2-40B4-BE49-F238E27FC236}">
                <a16:creationId xmlns:a16="http://schemas.microsoft.com/office/drawing/2014/main" id="{D2F6710E-3D73-2FF6-C3F2-0CE95E8FBCA6}"/>
              </a:ext>
            </a:extLst>
          </p:cNvPr>
          <p:cNvSpPr/>
          <p:nvPr/>
        </p:nvSpPr>
        <p:spPr>
          <a:xfrm>
            <a:off x="5603071" y="1612628"/>
            <a:ext cx="1384578" cy="464872"/>
          </a:xfrm>
          <a:prstGeom prst="rightArrow">
            <a:avLst/>
          </a:prstGeom>
          <a:solidFill>
            <a:schemeClr val="accent2">
              <a:lumMod val="40000"/>
              <a:lumOff val="6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sp>
        <p:nvSpPr>
          <p:cNvPr id="14" name="Arrow: Right 13">
            <a:extLst>
              <a:ext uri="{FF2B5EF4-FFF2-40B4-BE49-F238E27FC236}">
                <a16:creationId xmlns:a16="http://schemas.microsoft.com/office/drawing/2014/main" id="{C4719479-B50B-8950-D794-E9263C92319E}"/>
              </a:ext>
            </a:extLst>
          </p:cNvPr>
          <p:cNvSpPr/>
          <p:nvPr/>
        </p:nvSpPr>
        <p:spPr>
          <a:xfrm rot="5400000">
            <a:off x="9278375" y="3380280"/>
            <a:ext cx="880635" cy="335797"/>
          </a:xfrm>
          <a:prstGeom prst="rightArrow">
            <a:avLst/>
          </a:prstGeom>
          <a:solidFill>
            <a:schemeClr val="accent2">
              <a:lumMod val="40000"/>
              <a:lumOff val="6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sp>
        <p:nvSpPr>
          <p:cNvPr id="15" name="TextBox 14">
            <a:extLst>
              <a:ext uri="{FF2B5EF4-FFF2-40B4-BE49-F238E27FC236}">
                <a16:creationId xmlns:a16="http://schemas.microsoft.com/office/drawing/2014/main" id="{F4A63B0A-CD18-747A-8524-61BE5C7B14D9}"/>
              </a:ext>
            </a:extLst>
          </p:cNvPr>
          <p:cNvSpPr txBox="1"/>
          <p:nvPr/>
        </p:nvSpPr>
        <p:spPr>
          <a:xfrm>
            <a:off x="9866877" y="3220633"/>
            <a:ext cx="2310561" cy="506292"/>
          </a:xfrm>
          <a:prstGeom prst="rect">
            <a:avLst/>
          </a:prstGeom>
          <a:noFill/>
        </p:spPr>
        <p:txBody>
          <a:bodyPr wrap="square">
            <a:spAutoFit/>
          </a:bodyPr>
          <a:lstStyle/>
          <a:p>
            <a:pPr>
              <a:lnSpc>
                <a:spcPct val="150000"/>
              </a:lnSpc>
            </a:pPr>
            <a:r>
              <a:rPr lang="en-US" sz="2000" b="1" dirty="0">
                <a:solidFill>
                  <a:schemeClr val="bg1">
                    <a:lumMod val="95000"/>
                    <a:lumOff val="5000"/>
                  </a:schemeClr>
                </a:solidFill>
                <a:latin typeface="Söhne"/>
              </a:rPr>
              <a:t>Scaling </a:t>
            </a:r>
            <a:r>
              <a:rPr lang="en-IN" sz="2000" b="1" dirty="0">
                <a:solidFill>
                  <a:schemeClr val="bg1">
                    <a:lumMod val="95000"/>
                    <a:lumOff val="5000"/>
                  </a:schemeClr>
                </a:solidFill>
                <a:latin typeface="Söhne"/>
              </a:rPr>
              <a:t>data</a:t>
            </a:r>
            <a:endParaRPr lang="en-US" sz="2000" b="1" dirty="0">
              <a:solidFill>
                <a:schemeClr val="bg1">
                  <a:lumMod val="95000"/>
                  <a:lumOff val="5000"/>
                </a:schemeClr>
              </a:solidFill>
              <a:latin typeface="Söhne"/>
            </a:endParaRPr>
          </a:p>
        </p:txBody>
      </p:sp>
      <p:sp>
        <p:nvSpPr>
          <p:cNvPr id="16" name="TextBox 15">
            <a:extLst>
              <a:ext uri="{FF2B5EF4-FFF2-40B4-BE49-F238E27FC236}">
                <a16:creationId xmlns:a16="http://schemas.microsoft.com/office/drawing/2014/main" id="{B9972D48-F447-9E4A-4CD8-F3EEBE9FFC69}"/>
              </a:ext>
            </a:extLst>
          </p:cNvPr>
          <p:cNvSpPr txBox="1"/>
          <p:nvPr/>
        </p:nvSpPr>
        <p:spPr>
          <a:xfrm>
            <a:off x="919687" y="6165304"/>
            <a:ext cx="4886693" cy="369332"/>
          </a:xfrm>
          <a:prstGeom prst="rect">
            <a:avLst/>
          </a:prstGeom>
          <a:noFill/>
        </p:spPr>
        <p:txBody>
          <a:bodyPr wrap="square">
            <a:spAutoFit/>
          </a:bodyPr>
          <a:lstStyle/>
          <a:p>
            <a:pPr marL="285750" indent="-285750">
              <a:buFont typeface="Wingdings" panose="05000000000000000000" pitchFamily="2" charset="2"/>
              <a:buChar char="v"/>
            </a:pPr>
            <a:r>
              <a:rPr lang="en-US" dirty="0">
                <a:solidFill>
                  <a:schemeClr val="bg1">
                    <a:lumMod val="95000"/>
                    <a:lumOff val="5000"/>
                  </a:schemeClr>
                </a:solidFill>
                <a:latin typeface="Söhne"/>
              </a:rPr>
              <a:t>Correlation between charges and region is less</a:t>
            </a:r>
            <a:endParaRPr lang="en-US" sz="1800" dirty="0">
              <a:solidFill>
                <a:schemeClr val="bg1">
                  <a:lumMod val="95000"/>
                  <a:lumOff val="5000"/>
                </a:schemeClr>
              </a:solidFill>
              <a:latin typeface="Söhne"/>
            </a:endParaRPr>
          </a:p>
        </p:txBody>
      </p:sp>
      <p:sp>
        <p:nvSpPr>
          <p:cNvPr id="2" name="TextBox 1">
            <a:extLst>
              <a:ext uri="{FF2B5EF4-FFF2-40B4-BE49-F238E27FC236}">
                <a16:creationId xmlns:a16="http://schemas.microsoft.com/office/drawing/2014/main" id="{1B14DAB9-9733-2CD4-6F57-8A42532EE7DD}"/>
              </a:ext>
            </a:extLst>
          </p:cNvPr>
          <p:cNvSpPr txBox="1"/>
          <p:nvPr/>
        </p:nvSpPr>
        <p:spPr>
          <a:xfrm>
            <a:off x="4150196" y="-77261"/>
            <a:ext cx="5328590" cy="707886"/>
          </a:xfrm>
          <a:prstGeom prst="rect">
            <a:avLst/>
          </a:prstGeom>
          <a:noFill/>
          <a:ln>
            <a:noFill/>
          </a:ln>
        </p:spPr>
        <p:txBody>
          <a:bodyPr wrap="square">
            <a:spAutoFit/>
          </a:bodyPr>
          <a:lstStyle/>
          <a:p>
            <a:r>
              <a:rPr lang="en-US" sz="3600" b="1" u="sng" dirty="0">
                <a:solidFill>
                  <a:schemeClr val="bg1">
                    <a:lumMod val="95000"/>
                    <a:lumOff val="5000"/>
                  </a:schemeClr>
                </a:solidFill>
                <a:latin typeface="Söhne"/>
              </a:rPr>
              <a:t>-:Data </a:t>
            </a:r>
            <a:r>
              <a:rPr lang="en-US" sz="4000" b="1" u="sng" dirty="0">
                <a:solidFill>
                  <a:schemeClr val="bg1">
                    <a:lumMod val="95000"/>
                    <a:lumOff val="5000"/>
                  </a:schemeClr>
                </a:solidFill>
                <a:latin typeface="Söhne"/>
              </a:rPr>
              <a:t>Preprocessing</a:t>
            </a:r>
            <a:r>
              <a:rPr lang="en-US" sz="3600" b="1" u="sng" dirty="0">
                <a:solidFill>
                  <a:schemeClr val="bg1">
                    <a:lumMod val="95000"/>
                    <a:lumOff val="5000"/>
                  </a:schemeClr>
                </a:solidFill>
                <a:latin typeface="Söhne"/>
              </a:rPr>
              <a:t>:-</a:t>
            </a:r>
          </a:p>
        </p:txBody>
      </p:sp>
      <p:pic>
        <p:nvPicPr>
          <p:cNvPr id="10" name="Picture 9">
            <a:extLst>
              <a:ext uri="{FF2B5EF4-FFF2-40B4-BE49-F238E27FC236}">
                <a16:creationId xmlns:a16="http://schemas.microsoft.com/office/drawing/2014/main" id="{D07F3821-E4D0-A0C5-9563-53DE25A54D63}"/>
              </a:ext>
            </a:extLst>
          </p:cNvPr>
          <p:cNvPicPr>
            <a:picLocks noChangeAspect="1"/>
          </p:cNvPicPr>
          <p:nvPr/>
        </p:nvPicPr>
        <p:blipFill>
          <a:blip r:embed="rId5"/>
          <a:stretch>
            <a:fillRect/>
          </a:stretch>
        </p:blipFill>
        <p:spPr>
          <a:xfrm>
            <a:off x="977395" y="3205993"/>
            <a:ext cx="5187672" cy="2792055"/>
          </a:xfrm>
          <a:prstGeom prst="rect">
            <a:avLst/>
          </a:prstGeom>
          <a:ln w="28575">
            <a:solidFill>
              <a:schemeClr val="bg1">
                <a:lumMod val="95000"/>
                <a:lumOff val="5000"/>
              </a:schemeClr>
            </a:solidFill>
          </a:ln>
        </p:spPr>
      </p:pic>
    </p:spTree>
    <p:extLst>
      <p:ext uri="{BB962C8B-B14F-4D97-AF65-F5344CB8AC3E}">
        <p14:creationId xmlns:p14="http://schemas.microsoft.com/office/powerpoint/2010/main" val="3431898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TM04033929[[fn=Slate]]</Template>
  <TotalTime>3208</TotalTime>
  <Words>621</Words>
  <Application>Microsoft Office PowerPoint</Application>
  <PresentationFormat>Custom</PresentationFormat>
  <Paragraphs>99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Britannic Bold</vt:lpstr>
      <vt:lpstr>Calibri</vt:lpstr>
      <vt:lpstr>Calisto MT</vt:lpstr>
      <vt:lpstr>Söhne</vt:lpstr>
      <vt:lpstr>Wingdings</vt:lpstr>
      <vt:lpstr>Wingdings 2</vt:lpstr>
      <vt:lpstr>Slate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SUBHADWIP MANNA</dc:creator>
  <cp:lastModifiedBy>SUBHADWIP MANNA</cp:lastModifiedBy>
  <cp:revision>58</cp:revision>
  <dcterms:created xsi:type="dcterms:W3CDTF">2023-06-15T10:23:28Z</dcterms:created>
  <dcterms:modified xsi:type="dcterms:W3CDTF">2023-06-28T07:03:53Z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