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600" b="1"/>
            </a:pPr>
            <a:r>
              <a:t>Royal Gazette e-Publishing System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502920"/>
            <a:ext cx="8503920" cy="118872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4. User 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822960"/>
            <a:ext cx="1737360" cy="457200"/>
          </a:xfrm>
          <a:prstGeom prst="round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Government Agencies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34640" y="822960"/>
            <a:ext cx="1737360" cy="457200"/>
          </a:xfrm>
          <a:prstGeom prst="round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Local Government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880" y="822960"/>
            <a:ext cx="1737360" cy="457200"/>
          </a:xfrm>
          <a:prstGeom prst="round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Gazette Staff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75120" y="822960"/>
            <a:ext cx="1737360" cy="457200"/>
          </a:xfrm>
          <a:prstGeom prst="round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Printing House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1371600"/>
            <a:ext cx="1737360" cy="411480"/>
          </a:xfrm>
          <a:prstGeom prst="roundRect">
            <a:avLst/>
          </a:prstGeom>
          <a:solidFill>
            <a:srgbClr val="D32F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System Admin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20640" y="1371600"/>
            <a:ext cx="1737360" cy="411480"/>
          </a:xfrm>
          <a:prstGeom prst="roundRect">
            <a:avLst/>
          </a:prstGeom>
          <a:solidFill>
            <a:srgbClr val="FF9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Public Users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760" y="2057400"/>
            <a:ext cx="8503920" cy="118872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48640" y="21031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3. Frontend Layer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2377440"/>
            <a:ext cx="2286000" cy="457200"/>
          </a:xfrm>
          <a:prstGeom prst="round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Internal Portal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0" y="2377440"/>
            <a:ext cx="2286000" cy="457200"/>
          </a:xfrm>
          <a:prstGeom prst="round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Public Portal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69280" y="2377440"/>
            <a:ext cx="2103120" cy="457200"/>
          </a:xfrm>
          <a:prstGeom prst="roundRect">
            <a:avLst/>
          </a:prstGeom>
          <a:solidFill>
            <a:srgbClr val="0096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Responsive Design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4400" y="2926080"/>
            <a:ext cx="1737360" cy="411480"/>
          </a:xfrm>
          <a:prstGeom prst="round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Submission Forms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34640" y="2926080"/>
            <a:ext cx="1737360" cy="411480"/>
          </a:xfrm>
          <a:prstGeom prst="round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Search Interface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54880" y="2926080"/>
            <a:ext cx="1737360" cy="411480"/>
          </a:xfrm>
          <a:prstGeom prst="round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Document Viewer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75120" y="2926080"/>
            <a:ext cx="1737360" cy="411480"/>
          </a:xfrm>
          <a:prstGeom prst="roundRect">
            <a:avLst/>
          </a:prstGeom>
          <a:solidFill>
            <a:srgbClr val="4CAF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Multi-tab Support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65760" y="3611879"/>
            <a:ext cx="8503920" cy="118872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48640" y="3657599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2. Backend Layer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14400" y="3931920"/>
            <a:ext cx="1737360" cy="457200"/>
          </a:xfrm>
          <a:prstGeom prst="round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Core Services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34640" y="3931920"/>
            <a:ext cx="1737360" cy="457200"/>
          </a:xfrm>
          <a:prstGeom prst="round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Document Processing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54880" y="3931920"/>
            <a:ext cx="1737360" cy="457200"/>
          </a:xfrm>
          <a:prstGeom prst="round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Workflow Engine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75120" y="3931920"/>
            <a:ext cx="1737360" cy="457200"/>
          </a:xfrm>
          <a:prstGeom prst="round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Template Engine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914400" y="4480559"/>
            <a:ext cx="1737360" cy="411480"/>
          </a:xfrm>
          <a:prstGeom prst="roundRect">
            <a:avLst/>
          </a:prstGeom>
          <a:solidFill>
            <a:srgbClr val="9C27B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Security Module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834640" y="4480559"/>
            <a:ext cx="1737360" cy="411480"/>
          </a:xfrm>
          <a:prstGeom prst="round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Search Service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754880" y="4480559"/>
            <a:ext cx="1737360" cy="411480"/>
          </a:xfrm>
          <a:prstGeom prst="roundRect">
            <a:avLst/>
          </a:prstGeom>
          <a:solidFill>
            <a:srgbClr val="9C27B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Authentication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75120" y="4480559"/>
            <a:ext cx="1737360" cy="411480"/>
          </a:xfrm>
          <a:prstGeom prst="roundRect">
            <a:avLst/>
          </a:prstGeom>
          <a:solidFill>
            <a:srgbClr val="F4433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Activity Logger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65760" y="5166360"/>
            <a:ext cx="8503920" cy="91440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548640" y="52120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1. Database Layer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1520" y="5486400"/>
            <a:ext cx="1645920" cy="457200"/>
          </a:xfrm>
          <a:prstGeom prst="roundRect">
            <a:avLst/>
          </a:prstGeom>
          <a:solidFill>
            <a:srgbClr val="2196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Main Database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560320" y="5486400"/>
            <a:ext cx="1645920" cy="457200"/>
          </a:xfrm>
          <a:prstGeom prst="roundRect">
            <a:avLst/>
          </a:prstGeom>
          <a:solidFill>
            <a:srgbClr val="2196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Document Storage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389120" y="5486400"/>
            <a:ext cx="1645920" cy="457200"/>
          </a:xfrm>
          <a:prstGeom prst="roundRect">
            <a:avLst/>
          </a:prstGeom>
          <a:solidFill>
            <a:srgbClr val="2196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Activity Logs DB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217920" y="5486400"/>
            <a:ext cx="1645920" cy="457200"/>
          </a:xfrm>
          <a:prstGeom prst="roundRect">
            <a:avLst/>
          </a:prstGeom>
          <a:solidFill>
            <a:srgbClr val="2196F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Search Index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955279" y="5486400"/>
            <a:ext cx="822960" cy="457200"/>
          </a:xfrm>
          <a:prstGeom prst="roundRect">
            <a:avLst/>
          </a:prstGeom>
          <a:solidFill>
            <a:srgbClr val="9E9E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Backup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144000" y="502920"/>
            <a:ext cx="2743200" cy="557784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326880" y="5486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5. API Layer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418320" y="914400"/>
            <a:ext cx="2377440" cy="457200"/>
          </a:xfrm>
          <a:prstGeom prst="roundRect">
            <a:avLst/>
          </a:prstGeom>
          <a:solidFill>
            <a:srgbClr val="607D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Public API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418320" y="1463040"/>
            <a:ext cx="2377440" cy="457200"/>
          </a:xfrm>
          <a:prstGeom prst="roundRect">
            <a:avLst/>
          </a:prstGeom>
          <a:solidFill>
            <a:srgbClr val="607D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E-Saraban API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418320" y="2011680"/>
            <a:ext cx="2377440" cy="457200"/>
          </a:xfrm>
          <a:prstGeom prst="roundRect">
            <a:avLst/>
          </a:prstGeom>
          <a:solidFill>
            <a:srgbClr val="607D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Gazette Website API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418320" y="2560320"/>
            <a:ext cx="2377440" cy="457200"/>
          </a:xfrm>
          <a:prstGeom prst="roundRect">
            <a:avLst/>
          </a:prstGeom>
          <a:solidFill>
            <a:srgbClr val="9E9E9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Standard APIs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9418320" y="3108960"/>
            <a:ext cx="2377440" cy="457200"/>
          </a:xfrm>
          <a:prstGeom prst="roundRect">
            <a:avLst/>
          </a:prstGeom>
          <a:solidFill>
            <a:srgbClr val="D32F2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Security APIs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9418320" y="3657600"/>
            <a:ext cx="2377440" cy="457200"/>
          </a:xfrm>
          <a:prstGeom prst="roundRect">
            <a:avLst/>
          </a:prstGeom>
          <a:solidFill>
            <a:srgbClr val="9C27B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Integration Testing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418320" y="4206240"/>
            <a:ext cx="2377440" cy="457200"/>
          </a:xfrm>
          <a:prstGeom prst="roundRect">
            <a:avLst/>
          </a:prstGeom>
          <a:solidFill>
            <a:srgbClr val="9C27B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Penetration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