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https://www.google.com/search?q=markup+meaning+in+html&amp;oq=markup+meaning+in+html&amp;aqs=chrome..69i57.5487j0j1&amp;sourceid=chrome&amp;ie=UTF-8" TargetMode="External" Type="http://schemas.openxmlformats.org/officeDocument/2006/relationships/hyperlink"/><Relationship Id="rId5" Target="https://www.google.com/search?q=hyper+means+in+html&amp;oq=hyper+means+in+html&amp;aqs=chrome..69i57.4263j0j1&amp;sourceid=chrome&amp;ie=UTF-8" TargetMode="External" Type="http://schemas.openxmlformats.org/officeDocument/2006/relationships/hyperlink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24580" y="2022677"/>
            <a:ext cx="2937013" cy="1421296"/>
            <a:chOff x="0" y="0"/>
            <a:chExt cx="1077051" cy="5212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7051" cy="521213"/>
            </a:xfrm>
            <a:custGeom>
              <a:avLst/>
              <a:gdLst/>
              <a:ahLst/>
              <a:cxnLst/>
              <a:rect r="r" b="b" t="t" l="l"/>
              <a:pathLst>
                <a:path h="521213" w="1077051">
                  <a:moveTo>
                    <a:pt x="1077051" y="260606"/>
                  </a:moveTo>
                  <a:lnTo>
                    <a:pt x="670651" y="0"/>
                  </a:lnTo>
                  <a:lnTo>
                    <a:pt x="670651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670651" y="318013"/>
                  </a:lnTo>
                  <a:lnTo>
                    <a:pt x="670651" y="521213"/>
                  </a:lnTo>
                  <a:lnTo>
                    <a:pt x="1077051" y="260606"/>
                  </a:lnTo>
                </a:path>
              </a:pathLst>
            </a:custGeom>
            <a:solidFill>
              <a:srgbClr val="2021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77951" y="1318946"/>
            <a:ext cx="2531737" cy="2828756"/>
          </a:xfrm>
          <a:custGeom>
            <a:avLst/>
            <a:gdLst/>
            <a:ahLst/>
            <a:cxnLst/>
            <a:rect r="r" b="b" t="t" l="l"/>
            <a:pathLst>
              <a:path h="2828756" w="2531737">
                <a:moveTo>
                  <a:pt x="0" y="0"/>
                </a:moveTo>
                <a:lnTo>
                  <a:pt x="2531737" y="0"/>
                </a:lnTo>
                <a:lnTo>
                  <a:pt x="2531737" y="2828757"/>
                </a:lnTo>
                <a:lnTo>
                  <a:pt x="0" y="2828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44522" y="5359736"/>
            <a:ext cx="3355522" cy="3682328"/>
          </a:xfrm>
          <a:custGeom>
            <a:avLst/>
            <a:gdLst/>
            <a:ahLst/>
            <a:cxnLst/>
            <a:rect r="r" b="b" t="t" l="l"/>
            <a:pathLst>
              <a:path h="3682328" w="3355522">
                <a:moveTo>
                  <a:pt x="0" y="0"/>
                </a:moveTo>
                <a:lnTo>
                  <a:pt x="3355522" y="0"/>
                </a:lnTo>
                <a:lnTo>
                  <a:pt x="3355522" y="3682328"/>
                </a:lnTo>
                <a:lnTo>
                  <a:pt x="0" y="3682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3752448" y="3169204"/>
            <a:ext cx="2364089" cy="1492331"/>
          </a:xfrm>
          <a:custGeom>
            <a:avLst/>
            <a:gdLst/>
            <a:ahLst/>
            <a:cxnLst/>
            <a:rect r="r" b="b" t="t" l="l"/>
            <a:pathLst>
              <a:path h="1492331" w="2364089">
                <a:moveTo>
                  <a:pt x="0" y="0"/>
                </a:moveTo>
                <a:lnTo>
                  <a:pt x="2364089" y="0"/>
                </a:lnTo>
                <a:lnTo>
                  <a:pt x="2364089" y="1492331"/>
                </a:lnTo>
                <a:lnTo>
                  <a:pt x="0" y="14923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43820" y="6125101"/>
            <a:ext cx="5175858" cy="3138627"/>
          </a:xfrm>
          <a:custGeom>
            <a:avLst/>
            <a:gdLst/>
            <a:ahLst/>
            <a:cxnLst/>
            <a:rect r="r" b="b" t="t" l="l"/>
            <a:pathLst>
              <a:path h="3138627" w="5175858">
                <a:moveTo>
                  <a:pt x="0" y="0"/>
                </a:moveTo>
                <a:lnTo>
                  <a:pt x="5175858" y="0"/>
                </a:lnTo>
                <a:lnTo>
                  <a:pt x="5175858" y="3138627"/>
                </a:lnTo>
                <a:lnTo>
                  <a:pt x="0" y="31386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10101213" y="7200900"/>
            <a:ext cx="1886827" cy="913084"/>
            <a:chOff x="0" y="0"/>
            <a:chExt cx="1077051" cy="5212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7051" cy="521213"/>
            </a:xfrm>
            <a:custGeom>
              <a:avLst/>
              <a:gdLst/>
              <a:ahLst/>
              <a:cxnLst/>
              <a:rect r="r" b="b" t="t" l="l"/>
              <a:pathLst>
                <a:path h="521213" w="1077051">
                  <a:moveTo>
                    <a:pt x="1077051" y="260606"/>
                  </a:moveTo>
                  <a:lnTo>
                    <a:pt x="670651" y="0"/>
                  </a:lnTo>
                  <a:lnTo>
                    <a:pt x="670651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670651" y="318013"/>
                  </a:lnTo>
                  <a:lnTo>
                    <a:pt x="670651" y="521213"/>
                  </a:lnTo>
                  <a:lnTo>
                    <a:pt x="1077051" y="260606"/>
                  </a:lnTo>
                </a:path>
              </a:pathLst>
            </a:custGeom>
            <a:solidFill>
              <a:srgbClr val="20212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80222" y="6563001"/>
            <a:ext cx="3620524" cy="2262827"/>
          </a:xfrm>
          <a:custGeom>
            <a:avLst/>
            <a:gdLst/>
            <a:ahLst/>
            <a:cxnLst/>
            <a:rect r="r" b="b" t="t" l="l"/>
            <a:pathLst>
              <a:path h="2262827" w="3620524">
                <a:moveTo>
                  <a:pt x="0" y="0"/>
                </a:moveTo>
                <a:lnTo>
                  <a:pt x="3620523" y="0"/>
                </a:lnTo>
                <a:lnTo>
                  <a:pt x="3620523" y="2262827"/>
                </a:lnTo>
                <a:lnTo>
                  <a:pt x="0" y="22628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2567" t="-108157" r="-111798" b="-103234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10800000">
            <a:off x="4457895" y="7237873"/>
            <a:ext cx="1886827" cy="913084"/>
            <a:chOff x="0" y="0"/>
            <a:chExt cx="1077051" cy="5212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7051" cy="521213"/>
            </a:xfrm>
            <a:custGeom>
              <a:avLst/>
              <a:gdLst/>
              <a:ahLst/>
              <a:cxnLst/>
              <a:rect r="r" b="b" t="t" l="l"/>
              <a:pathLst>
                <a:path h="521213" w="1077051">
                  <a:moveTo>
                    <a:pt x="1077051" y="260606"/>
                  </a:moveTo>
                  <a:lnTo>
                    <a:pt x="670651" y="0"/>
                  </a:lnTo>
                  <a:lnTo>
                    <a:pt x="670651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670651" y="318013"/>
                  </a:lnTo>
                  <a:lnTo>
                    <a:pt x="670651" y="521213"/>
                  </a:lnTo>
                  <a:lnTo>
                    <a:pt x="1077051" y="260606"/>
                  </a:lnTo>
                </a:path>
              </a:pathLst>
            </a:custGeom>
            <a:solidFill>
              <a:srgbClr val="2021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80222" y="535644"/>
            <a:ext cx="6814513" cy="4395361"/>
            <a:chOff x="0" y="0"/>
            <a:chExt cx="6350000" cy="40957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22372" t="-14330" r="-25071" b="-34738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0625" y="223773"/>
            <a:ext cx="16438675" cy="9839455"/>
          </a:xfrm>
          <a:custGeom>
            <a:avLst/>
            <a:gdLst/>
            <a:ahLst/>
            <a:cxnLst/>
            <a:rect r="r" b="b" t="t" l="l"/>
            <a:pathLst>
              <a:path h="9839455" w="16438675">
                <a:moveTo>
                  <a:pt x="0" y="0"/>
                </a:moveTo>
                <a:lnTo>
                  <a:pt x="16438675" y="0"/>
                </a:lnTo>
                <a:lnTo>
                  <a:pt x="16438675" y="9839454"/>
                </a:lnTo>
                <a:lnTo>
                  <a:pt x="0" y="983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94966" y="6336285"/>
            <a:ext cx="4495768" cy="3407792"/>
            <a:chOff x="0" y="0"/>
            <a:chExt cx="6350000" cy="481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6200" y="651510"/>
              <a:ext cx="6197600" cy="4085590"/>
            </a:xfrm>
            <a:custGeom>
              <a:avLst/>
              <a:gdLst/>
              <a:ahLst/>
              <a:cxnLst/>
              <a:rect r="r" b="b" t="t" l="l"/>
              <a:pathLst>
                <a:path h="4085590" w="6197600">
                  <a:moveTo>
                    <a:pt x="6197600" y="4085590"/>
                  </a:moveTo>
                  <a:lnTo>
                    <a:pt x="0" y="4085590"/>
                  </a:lnTo>
                  <a:lnTo>
                    <a:pt x="0" y="0"/>
                  </a:lnTo>
                  <a:lnTo>
                    <a:pt x="6197600" y="0"/>
                  </a:lnTo>
                  <a:lnTo>
                    <a:pt x="6197600" y="4085590"/>
                  </a:lnTo>
                  <a:close/>
                </a:path>
              </a:pathLst>
            </a:custGeom>
            <a:blipFill>
              <a:blip r:embed="rId2"/>
              <a:stretch>
                <a:fillRect l="-14700" t="-258" r="-19663" b="-16143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6200" y="76200"/>
              <a:ext cx="6197600" cy="500380"/>
            </a:xfrm>
            <a:custGeom>
              <a:avLst/>
              <a:gdLst/>
              <a:ahLst/>
              <a:cxnLst/>
              <a:rect r="r" b="b" t="t" l="l"/>
              <a:pathLst>
                <a:path h="500380" w="6197600">
                  <a:moveTo>
                    <a:pt x="0" y="0"/>
                  </a:moveTo>
                  <a:lnTo>
                    <a:pt x="6197600" y="0"/>
                  </a:lnTo>
                  <a:lnTo>
                    <a:pt x="6197600" y="500380"/>
                  </a:lnTo>
                  <a:lnTo>
                    <a:pt x="0" y="500380"/>
                  </a:lnTo>
                  <a:close/>
                </a:path>
              </a:pathLst>
            </a:custGeom>
            <a:solidFill>
              <a:srgbClr val="ADDEDC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4813300"/>
            </a:xfrm>
            <a:custGeom>
              <a:avLst/>
              <a:gdLst/>
              <a:ahLst/>
              <a:cxnLst/>
              <a:rect r="r" b="b" t="t" l="l"/>
              <a:pathLst>
                <a:path h="4813300" w="6350000">
                  <a:moveTo>
                    <a:pt x="0" y="0"/>
                  </a:moveTo>
                  <a:lnTo>
                    <a:pt x="0" y="575310"/>
                  </a:lnTo>
                  <a:lnTo>
                    <a:pt x="0" y="652780"/>
                  </a:lnTo>
                  <a:lnTo>
                    <a:pt x="0" y="4813300"/>
                  </a:lnTo>
                  <a:lnTo>
                    <a:pt x="6350000" y="4813300"/>
                  </a:lnTo>
                  <a:lnTo>
                    <a:pt x="6350000" y="652780"/>
                  </a:lnTo>
                  <a:lnTo>
                    <a:pt x="6350000" y="57531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73800" y="4737100"/>
                  </a:moveTo>
                  <a:lnTo>
                    <a:pt x="76200" y="4737100"/>
                  </a:lnTo>
                  <a:lnTo>
                    <a:pt x="76200" y="652780"/>
                  </a:lnTo>
                  <a:lnTo>
                    <a:pt x="6273800" y="652780"/>
                  </a:lnTo>
                  <a:lnTo>
                    <a:pt x="6273800" y="4737100"/>
                  </a:lnTo>
                  <a:close/>
                  <a:moveTo>
                    <a:pt x="6273800" y="575310"/>
                  </a:moveTo>
                  <a:lnTo>
                    <a:pt x="76200" y="575310"/>
                  </a:lnTo>
                  <a:lnTo>
                    <a:pt x="76200" y="76200"/>
                  </a:lnTo>
                  <a:lnTo>
                    <a:pt x="6273800" y="76200"/>
                  </a:lnTo>
                  <a:lnTo>
                    <a:pt x="6273800" y="575310"/>
                  </a:lnTo>
                  <a:close/>
                  <a:moveTo>
                    <a:pt x="285750" y="320040"/>
                  </a:moveTo>
                  <a:cubicBezTo>
                    <a:pt x="285750" y="259080"/>
                    <a:pt x="335280" y="209550"/>
                    <a:pt x="396240" y="209550"/>
                  </a:cubicBezTo>
                  <a:cubicBezTo>
                    <a:pt x="457200" y="209550"/>
                    <a:pt x="506730" y="259080"/>
                    <a:pt x="506730" y="320040"/>
                  </a:cubicBezTo>
                  <a:cubicBezTo>
                    <a:pt x="506730" y="381000"/>
                    <a:pt x="458470" y="431800"/>
                    <a:pt x="396240" y="431800"/>
                  </a:cubicBezTo>
                  <a:cubicBezTo>
                    <a:pt x="335280" y="431800"/>
                    <a:pt x="285750" y="382270"/>
                    <a:pt x="285750" y="320040"/>
                  </a:cubicBezTo>
                  <a:close/>
                  <a:moveTo>
                    <a:pt x="660400" y="320040"/>
                  </a:moveTo>
                  <a:cubicBezTo>
                    <a:pt x="660400" y="259080"/>
                    <a:pt x="709930" y="209550"/>
                    <a:pt x="770890" y="209550"/>
                  </a:cubicBezTo>
                  <a:cubicBezTo>
                    <a:pt x="831850" y="209550"/>
                    <a:pt x="881380" y="259080"/>
                    <a:pt x="881380" y="320040"/>
                  </a:cubicBezTo>
                  <a:cubicBezTo>
                    <a:pt x="881380" y="381000"/>
                    <a:pt x="833120" y="431800"/>
                    <a:pt x="772160" y="431800"/>
                  </a:cubicBezTo>
                  <a:cubicBezTo>
                    <a:pt x="711200" y="431800"/>
                    <a:pt x="660400" y="382270"/>
                    <a:pt x="660400" y="320040"/>
                  </a:cubicBezTo>
                  <a:close/>
                  <a:moveTo>
                    <a:pt x="1036320" y="320040"/>
                  </a:moveTo>
                  <a:cubicBezTo>
                    <a:pt x="1036320" y="259080"/>
                    <a:pt x="1085850" y="209550"/>
                    <a:pt x="1146810" y="209550"/>
                  </a:cubicBezTo>
                  <a:cubicBezTo>
                    <a:pt x="1207770" y="209550"/>
                    <a:pt x="1257300" y="259080"/>
                    <a:pt x="1257300" y="320040"/>
                  </a:cubicBezTo>
                  <a:cubicBezTo>
                    <a:pt x="1257300" y="381000"/>
                    <a:pt x="1207770" y="431800"/>
                    <a:pt x="1146810" y="431800"/>
                  </a:cubicBezTo>
                  <a:cubicBezTo>
                    <a:pt x="1085850" y="431800"/>
                    <a:pt x="1036320" y="382270"/>
                    <a:pt x="1036320" y="320040"/>
                  </a:cubicBezTo>
                  <a:close/>
                  <a:moveTo>
                    <a:pt x="6018530" y="274320"/>
                  </a:moveTo>
                  <a:lnTo>
                    <a:pt x="1457960" y="274320"/>
                  </a:lnTo>
                  <a:lnTo>
                    <a:pt x="1457960" y="198120"/>
                  </a:lnTo>
                  <a:lnTo>
                    <a:pt x="6018530" y="198120"/>
                  </a:lnTo>
                  <a:lnTo>
                    <a:pt x="6018530" y="274320"/>
                  </a:lnTo>
                  <a:close/>
                  <a:moveTo>
                    <a:pt x="6018530" y="444500"/>
                  </a:moveTo>
                  <a:lnTo>
                    <a:pt x="1457960" y="444500"/>
                  </a:lnTo>
                  <a:lnTo>
                    <a:pt x="1457960" y="368300"/>
                  </a:lnTo>
                  <a:lnTo>
                    <a:pt x="6018530" y="368300"/>
                  </a:lnTo>
                  <a:lnTo>
                    <a:pt x="6018530" y="444500"/>
                  </a:lnTo>
                  <a:close/>
                </a:path>
              </a:pathLst>
            </a:custGeom>
            <a:solidFill>
              <a:srgbClr val="3954A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53427" y="376876"/>
            <a:ext cx="10403661" cy="780847"/>
          </a:xfrm>
          <a:custGeom>
            <a:avLst/>
            <a:gdLst/>
            <a:ahLst/>
            <a:cxnLst/>
            <a:rect r="r" b="b" t="t" l="l"/>
            <a:pathLst>
              <a:path h="780847" w="10403661">
                <a:moveTo>
                  <a:pt x="0" y="0"/>
                </a:moveTo>
                <a:lnTo>
                  <a:pt x="10403661" y="0"/>
                </a:lnTo>
                <a:lnTo>
                  <a:pt x="10403661" y="780847"/>
                </a:lnTo>
                <a:lnTo>
                  <a:pt x="0" y="780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77" t="0" r="-5277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233883" y="3194466"/>
            <a:ext cx="8358067" cy="930892"/>
            <a:chOff x="0" y="0"/>
            <a:chExt cx="4679737" cy="5212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79737" cy="521213"/>
            </a:xfrm>
            <a:custGeom>
              <a:avLst/>
              <a:gdLst/>
              <a:ahLst/>
              <a:cxnLst/>
              <a:rect r="r" b="b" t="t" l="l"/>
              <a:pathLst>
                <a:path h="521213" w="4679737">
                  <a:moveTo>
                    <a:pt x="4679737" y="260606"/>
                  </a:moveTo>
                  <a:lnTo>
                    <a:pt x="4273337" y="0"/>
                  </a:lnTo>
                  <a:lnTo>
                    <a:pt x="4273337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4273337" y="318013"/>
                  </a:lnTo>
                  <a:lnTo>
                    <a:pt x="4273337" y="521213"/>
                  </a:lnTo>
                  <a:lnTo>
                    <a:pt x="4679737" y="260606"/>
                  </a:lnTo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926398" y="2880885"/>
            <a:ext cx="3232904" cy="2881326"/>
          </a:xfrm>
          <a:custGeom>
            <a:avLst/>
            <a:gdLst/>
            <a:ahLst/>
            <a:cxnLst/>
            <a:rect r="r" b="b" t="t" l="l"/>
            <a:pathLst>
              <a:path h="2881326" w="3232904">
                <a:moveTo>
                  <a:pt x="0" y="0"/>
                </a:moveTo>
                <a:lnTo>
                  <a:pt x="3232904" y="0"/>
                </a:lnTo>
                <a:lnTo>
                  <a:pt x="3232904" y="2881326"/>
                </a:lnTo>
                <a:lnTo>
                  <a:pt x="0" y="2881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>
            <a:noFill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826558" y="1157723"/>
            <a:ext cx="3432742" cy="5863379"/>
          </a:xfrm>
          <a:custGeom>
            <a:avLst/>
            <a:gdLst/>
            <a:ahLst/>
            <a:cxnLst/>
            <a:rect r="r" b="b" t="t" l="l"/>
            <a:pathLst>
              <a:path h="5863379" w="3432742">
                <a:moveTo>
                  <a:pt x="0" y="0"/>
                </a:moveTo>
                <a:lnTo>
                  <a:pt x="3432742" y="0"/>
                </a:lnTo>
                <a:lnTo>
                  <a:pt x="3432742" y="5863380"/>
                </a:lnTo>
                <a:lnTo>
                  <a:pt x="0" y="5863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98833" y="2546190"/>
            <a:ext cx="2613541" cy="953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5"/>
              </a:lnSpc>
              <a:spcBef>
                <a:spcPct val="0"/>
              </a:spcBef>
            </a:pPr>
            <a:r>
              <a:rPr lang="en-US" sz="5568">
                <a:solidFill>
                  <a:srgbClr val="FF3131"/>
                </a:solidFill>
                <a:latin typeface="Roboto Bold"/>
              </a:rPr>
              <a:t>Request</a:t>
            </a:r>
          </a:p>
        </p:txBody>
      </p:sp>
      <p:grpSp>
        <p:nvGrpSpPr>
          <p:cNvPr name="Group 13" id="13"/>
          <p:cNvGrpSpPr/>
          <p:nvPr/>
        </p:nvGrpSpPr>
        <p:grpSpPr>
          <a:xfrm rot="5400000">
            <a:off x="2803373" y="1569246"/>
            <a:ext cx="1478954" cy="913084"/>
            <a:chOff x="0" y="0"/>
            <a:chExt cx="844226" cy="5212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4226" cy="521213"/>
            </a:xfrm>
            <a:custGeom>
              <a:avLst/>
              <a:gdLst/>
              <a:ahLst/>
              <a:cxnLst/>
              <a:rect r="r" b="b" t="t" l="l"/>
              <a:pathLst>
                <a:path h="521213" w="844226">
                  <a:moveTo>
                    <a:pt x="844226" y="260606"/>
                  </a:moveTo>
                  <a:lnTo>
                    <a:pt x="437826" y="0"/>
                  </a:lnTo>
                  <a:lnTo>
                    <a:pt x="437826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437826" y="318013"/>
                  </a:lnTo>
                  <a:lnTo>
                    <a:pt x="437826" y="521213"/>
                  </a:lnTo>
                  <a:lnTo>
                    <a:pt x="844226" y="260606"/>
                  </a:lnTo>
                </a:path>
              </a:pathLst>
            </a:custGeom>
            <a:solidFill>
              <a:srgbClr val="20212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5092627" y="4418222"/>
            <a:ext cx="8358067" cy="930892"/>
            <a:chOff x="0" y="0"/>
            <a:chExt cx="4679737" cy="5212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679737" cy="521213"/>
            </a:xfrm>
            <a:custGeom>
              <a:avLst/>
              <a:gdLst/>
              <a:ahLst/>
              <a:cxnLst/>
              <a:rect r="r" b="b" t="t" l="l"/>
              <a:pathLst>
                <a:path h="521213" w="4679737">
                  <a:moveTo>
                    <a:pt x="4679737" y="260606"/>
                  </a:moveTo>
                  <a:lnTo>
                    <a:pt x="4273337" y="0"/>
                  </a:lnTo>
                  <a:lnTo>
                    <a:pt x="4273337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4273337" y="318013"/>
                  </a:lnTo>
                  <a:lnTo>
                    <a:pt x="4273337" y="521213"/>
                  </a:lnTo>
                  <a:lnTo>
                    <a:pt x="4679737" y="260606"/>
                  </a:lnTo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703191" y="4991100"/>
            <a:ext cx="3136940" cy="953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5"/>
              </a:lnSpc>
              <a:spcBef>
                <a:spcPct val="0"/>
              </a:spcBef>
            </a:pPr>
            <a:r>
              <a:rPr lang="en-US" sz="5568">
                <a:solidFill>
                  <a:srgbClr val="00BF63"/>
                </a:solidFill>
                <a:latin typeface="Roboto Bold"/>
              </a:rPr>
              <a:t>Response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39787" y="7092163"/>
            <a:ext cx="3631525" cy="697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9"/>
              </a:lnSpc>
              <a:spcBef>
                <a:spcPct val="0"/>
              </a:spcBef>
            </a:pPr>
            <a:r>
              <a:rPr lang="en-US" sz="4020">
                <a:solidFill>
                  <a:srgbClr val="FF8A00"/>
                </a:solidFill>
                <a:latin typeface="Roboto Bold"/>
              </a:rPr>
              <a:t>Google’s Server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0876113" y="5158778"/>
            <a:ext cx="943747" cy="1054465"/>
          </a:xfrm>
          <a:custGeom>
            <a:avLst/>
            <a:gdLst/>
            <a:ahLst/>
            <a:cxnLst/>
            <a:rect r="r" b="b" t="t" l="l"/>
            <a:pathLst>
              <a:path h="1054465" w="943747">
                <a:moveTo>
                  <a:pt x="0" y="0"/>
                </a:moveTo>
                <a:lnTo>
                  <a:pt x="943747" y="0"/>
                </a:lnTo>
                <a:lnTo>
                  <a:pt x="943747" y="1054465"/>
                </a:lnTo>
                <a:lnTo>
                  <a:pt x="0" y="10544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61971" y="828376"/>
            <a:ext cx="1187277" cy="727427"/>
            <a:chOff x="0" y="0"/>
            <a:chExt cx="918679" cy="5628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8679" cy="562861"/>
            </a:xfrm>
            <a:custGeom>
              <a:avLst/>
              <a:gdLst/>
              <a:ahLst/>
              <a:cxnLst/>
              <a:rect r="r" b="b" t="t" l="l"/>
              <a:pathLst>
                <a:path h="562861" w="918679">
                  <a:moveTo>
                    <a:pt x="918679" y="281430"/>
                  </a:moveTo>
                  <a:lnTo>
                    <a:pt x="512279" y="0"/>
                  </a:lnTo>
                  <a:lnTo>
                    <a:pt x="512279" y="203200"/>
                  </a:lnTo>
                  <a:lnTo>
                    <a:pt x="0" y="203200"/>
                  </a:lnTo>
                  <a:lnTo>
                    <a:pt x="0" y="359661"/>
                  </a:lnTo>
                  <a:lnTo>
                    <a:pt x="512279" y="359661"/>
                  </a:lnTo>
                  <a:lnTo>
                    <a:pt x="512279" y="562861"/>
                  </a:lnTo>
                  <a:lnTo>
                    <a:pt x="918679" y="281430"/>
                  </a:lnTo>
                </a:path>
              </a:pathLst>
            </a:custGeom>
            <a:solidFill>
              <a:srgbClr val="FF8A00"/>
            </a:solidFill>
            <a:ln>
              <a:noFill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766490" y="1943100"/>
            <a:ext cx="8468524" cy="6605449"/>
          </a:xfrm>
          <a:custGeom>
            <a:avLst/>
            <a:gdLst/>
            <a:ahLst/>
            <a:cxnLst/>
            <a:rect r="r" b="b" t="t" l="l"/>
            <a:pathLst>
              <a:path h="6605449" w="8468524">
                <a:moveTo>
                  <a:pt x="0" y="0"/>
                </a:moveTo>
                <a:lnTo>
                  <a:pt x="8468524" y="0"/>
                </a:lnTo>
                <a:lnTo>
                  <a:pt x="8468524" y="6605449"/>
                </a:lnTo>
                <a:lnTo>
                  <a:pt x="0" y="6605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6490" y="513768"/>
            <a:ext cx="2425660" cy="120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9"/>
              </a:lnSpc>
              <a:spcBef>
                <a:spcPct val="0"/>
              </a:spcBef>
            </a:pPr>
            <a:r>
              <a:rPr lang="en-US" sz="6963">
                <a:solidFill>
                  <a:srgbClr val="FF8A00"/>
                </a:solidFill>
                <a:latin typeface="Roboto Bold"/>
              </a:rPr>
              <a:t>HTML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01358" y="532818"/>
            <a:ext cx="7635002" cy="119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  <a:spcBef>
                <a:spcPct val="0"/>
              </a:spcBef>
            </a:pPr>
            <a:r>
              <a:rPr lang="en-US" sz="6966">
                <a:solidFill>
                  <a:srgbClr val="00BF63"/>
                </a:solidFill>
                <a:latin typeface="Canva Sans Bold"/>
                <a:hlinkClick r:id="rId4" tooltip="https://www.google.com/search?q=markup+meaning+in+html&amp;oq=markup+meaning+in+html&amp;aqs=chrome..69i57.5487j0j1&amp;sourceid=chrome&amp;ie=UTF-8"/>
              </a:rPr>
              <a:t>Markup Language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9292" y="532818"/>
            <a:ext cx="4749641" cy="119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  <a:spcBef>
                <a:spcPct val="0"/>
              </a:spcBef>
            </a:pPr>
            <a:r>
              <a:rPr lang="en-US" sz="6966">
                <a:solidFill>
                  <a:srgbClr val="FF3131"/>
                </a:solidFill>
                <a:latin typeface="Canva Sans Bold"/>
                <a:hlinkClick r:id="rId5" tooltip="https://www.google.com/search?q=hyper+means+in+html&amp;oq=hyper+means+in+html&amp;aqs=chrome..69i57.4263j0j1&amp;sourceid=chrome&amp;ie=UTF-8"/>
              </a:rPr>
              <a:t>Hyper Text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-10800000">
            <a:off x="9648933" y="1943100"/>
            <a:ext cx="8468524" cy="6605449"/>
          </a:xfrm>
          <a:custGeom>
            <a:avLst/>
            <a:gdLst/>
            <a:ahLst/>
            <a:cxnLst/>
            <a:rect r="r" b="b" t="t" l="l"/>
            <a:pathLst>
              <a:path h="6605449" w="8468524">
                <a:moveTo>
                  <a:pt x="8468524" y="0"/>
                </a:moveTo>
                <a:lnTo>
                  <a:pt x="0" y="0"/>
                </a:lnTo>
                <a:lnTo>
                  <a:pt x="0" y="6605449"/>
                </a:lnTo>
                <a:lnTo>
                  <a:pt x="8468524" y="6605449"/>
                </a:lnTo>
                <a:lnTo>
                  <a:pt x="846852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85704" y="4602989"/>
            <a:ext cx="7547134" cy="31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71"/>
              </a:lnSpc>
            </a:pPr>
            <a:r>
              <a:rPr lang="en-US" sz="6050">
                <a:solidFill>
                  <a:srgbClr val="FF3131"/>
                </a:solidFill>
                <a:latin typeface="Canva Sans Bold"/>
              </a:rPr>
              <a:t>Uses hyperlinks to </a:t>
            </a:r>
          </a:p>
          <a:p>
            <a:pPr algn="just">
              <a:lnSpc>
                <a:spcPts val="8471"/>
              </a:lnSpc>
            </a:pPr>
            <a:r>
              <a:rPr lang="en-US" sz="6050">
                <a:solidFill>
                  <a:srgbClr val="FF3131"/>
                </a:solidFill>
                <a:latin typeface="Canva Sans Bold"/>
              </a:rPr>
              <a:t>navigate around the</a:t>
            </a:r>
          </a:p>
          <a:p>
            <a:pPr algn="just">
              <a:lnSpc>
                <a:spcPts val="8471"/>
              </a:lnSpc>
              <a:spcBef>
                <a:spcPct val="0"/>
              </a:spcBef>
            </a:pPr>
            <a:r>
              <a:rPr lang="en-US" sz="6050">
                <a:solidFill>
                  <a:srgbClr val="FF3131"/>
                </a:solidFill>
                <a:latin typeface="Canva Sans Bold"/>
              </a:rPr>
              <a:t>web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68147" y="4602989"/>
            <a:ext cx="8119853" cy="31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71"/>
              </a:lnSpc>
            </a:pPr>
            <a:r>
              <a:rPr lang="en-US" sz="6050">
                <a:solidFill>
                  <a:srgbClr val="00BF63"/>
                </a:solidFill>
                <a:latin typeface="Canva Sans Bold"/>
              </a:rPr>
              <a:t>Uses different  tags to markup texts </a:t>
            </a:r>
          </a:p>
          <a:p>
            <a:pPr>
              <a:lnSpc>
                <a:spcPts val="8471"/>
              </a:lnSpc>
              <a:spcBef>
                <a:spcPct val="0"/>
              </a:spcBef>
            </a:pPr>
            <a:r>
              <a:rPr lang="en-US" sz="6050">
                <a:solidFill>
                  <a:srgbClr val="00BF63"/>
                </a:solidFill>
                <a:latin typeface="Canva Sans Bold"/>
              </a:rPr>
              <a:t>&lt;b&gt;Hello&lt;/b&gt;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DAFtRCKeNME</dc:identifier>
  <dcterms:modified xsi:type="dcterms:W3CDTF">2011-08-01T06:04:30Z</dcterms:modified>
  <cp:revision>1</cp:revision>
  <dc:title>Request</dc:title>
</cp:coreProperties>
</file>