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nva Sans Bold" panose="020B0604020202020204" charset="0"/>
      <p:regular r:id="rId12"/>
    </p:embeddedFont>
    <p:embeddedFont>
      <p:font typeface="Roboto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search?q=hyper+means+in+html&amp;oq=hyper+means+in+html&amp;aqs=chrome..69i57.4263j0j1&amp;sourceid=chrome&amp;ie=UTF-8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58131" y="1290269"/>
            <a:ext cx="1630281" cy="775015"/>
            <a:chOff x="0" y="0"/>
            <a:chExt cx="1184005" cy="5628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4005" cy="562861"/>
            </a:xfrm>
            <a:custGeom>
              <a:avLst/>
              <a:gdLst/>
              <a:ahLst/>
              <a:cxnLst/>
              <a:rect l="l" t="t" r="r" b="b"/>
              <a:pathLst>
                <a:path w="1184005" h="562861">
                  <a:moveTo>
                    <a:pt x="1184005" y="281430"/>
                  </a:moveTo>
                  <a:lnTo>
                    <a:pt x="777605" y="0"/>
                  </a:lnTo>
                  <a:lnTo>
                    <a:pt x="777605" y="203200"/>
                  </a:lnTo>
                  <a:lnTo>
                    <a:pt x="0" y="203200"/>
                  </a:lnTo>
                  <a:lnTo>
                    <a:pt x="0" y="359661"/>
                  </a:lnTo>
                  <a:lnTo>
                    <a:pt x="777605" y="359661"/>
                  </a:lnTo>
                  <a:lnTo>
                    <a:pt x="777605" y="562861"/>
                  </a:lnTo>
                  <a:lnTo>
                    <a:pt x="1184005" y="281430"/>
                  </a:lnTo>
                  <a:close/>
                </a:path>
              </a:pathLst>
            </a:custGeom>
            <a:solidFill>
              <a:srgbClr val="3D9BD6"/>
            </a:solidFill>
            <a:ln cap="sq">
              <a:noFill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847725"/>
            <a:ext cx="2100831" cy="1479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32"/>
              </a:lnSpc>
              <a:spcBef>
                <a:spcPct val="0"/>
              </a:spcBef>
            </a:pPr>
            <a:r>
              <a:rPr lang="en-US" sz="8594" dirty="0">
                <a:solidFill>
                  <a:srgbClr val="3D9BD6"/>
                </a:solidFill>
                <a:latin typeface="Roboto Bold"/>
              </a:rPr>
              <a:t>CSS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220672" y="866775"/>
            <a:ext cx="11185398" cy="1393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43"/>
              </a:lnSpc>
              <a:spcBef>
                <a:spcPct val="0"/>
              </a:spcBef>
            </a:pPr>
            <a:r>
              <a:rPr lang="en-US" sz="8102" dirty="0">
                <a:solidFill>
                  <a:srgbClr val="3D9BD6"/>
                </a:solidFill>
                <a:latin typeface="Canva Sans Bold"/>
              </a:rPr>
              <a:t>Cascading Style Sheet</a:t>
            </a:r>
            <a:endParaRPr lang="en-US" sz="8102" dirty="0">
              <a:solidFill>
                <a:srgbClr val="3D9BD6"/>
              </a:solidFill>
              <a:latin typeface="Canva Sans Bold"/>
              <a:hlinkClick r:id="rId2" tooltip="https://www.google.com/search?q=hyper+means+in+html&amp;oq=hyper+means+in+html&amp;aqs=chrome..69i57.4263j0j1&amp;sourceid=chrome&amp;ie=UTF-8"/>
            </a:endParaRPr>
          </a:p>
        </p:txBody>
      </p:sp>
      <p:sp>
        <p:nvSpPr>
          <p:cNvPr id="7" name="Freeform 7"/>
          <p:cNvSpPr/>
          <p:nvPr/>
        </p:nvSpPr>
        <p:spPr>
          <a:xfrm rot="-10800000" flipH="1">
            <a:off x="1028700" y="2136193"/>
            <a:ext cx="8873020" cy="6920956"/>
          </a:xfrm>
          <a:custGeom>
            <a:avLst/>
            <a:gdLst/>
            <a:ahLst/>
            <a:cxnLst/>
            <a:rect l="l" t="t" r="r" b="b"/>
            <a:pathLst>
              <a:path w="8873020" h="6920956">
                <a:moveTo>
                  <a:pt x="8873020" y="0"/>
                </a:moveTo>
                <a:lnTo>
                  <a:pt x="0" y="0"/>
                </a:lnTo>
                <a:lnTo>
                  <a:pt x="0" y="6920955"/>
                </a:lnTo>
                <a:lnTo>
                  <a:pt x="8873020" y="6920955"/>
                </a:lnTo>
                <a:lnTo>
                  <a:pt x="887302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1462017" y="2959435"/>
            <a:ext cx="5797283" cy="6298865"/>
          </a:xfrm>
          <a:custGeom>
            <a:avLst/>
            <a:gdLst/>
            <a:ahLst/>
            <a:cxnLst/>
            <a:rect l="l" t="t" r="r" b="b"/>
            <a:pathLst>
              <a:path w="5797283" h="6298865">
                <a:moveTo>
                  <a:pt x="0" y="0"/>
                </a:moveTo>
                <a:lnTo>
                  <a:pt x="5797283" y="0"/>
                </a:lnTo>
                <a:lnTo>
                  <a:pt x="5797283" y="6298865"/>
                </a:lnTo>
                <a:lnTo>
                  <a:pt x="0" y="62988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2148" r="-49369" b="-401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406967" y="5067300"/>
            <a:ext cx="8116487" cy="2918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50"/>
              </a:lnSpc>
            </a:pPr>
            <a:r>
              <a:rPr lang="en-US" sz="4178">
                <a:solidFill>
                  <a:srgbClr val="3D9BD6"/>
                </a:solidFill>
                <a:latin typeface="Canva Sans Bold"/>
              </a:rPr>
              <a:t>Add </a:t>
            </a:r>
          </a:p>
          <a:p>
            <a:pPr>
              <a:lnSpc>
                <a:spcPts val="5850"/>
              </a:lnSpc>
            </a:pPr>
            <a:r>
              <a:rPr lang="en-US" sz="4178">
                <a:solidFill>
                  <a:srgbClr val="3D9BD6"/>
                </a:solidFill>
                <a:latin typeface="Canva Sans Bold"/>
              </a:rPr>
              <a:t>Style to the html tags, </a:t>
            </a:r>
          </a:p>
          <a:p>
            <a:pPr>
              <a:lnSpc>
                <a:spcPts val="5850"/>
              </a:lnSpc>
            </a:pPr>
            <a:r>
              <a:rPr lang="en-US" sz="4178">
                <a:solidFill>
                  <a:srgbClr val="3D9BD6"/>
                </a:solidFill>
                <a:latin typeface="Canva Sans Bold"/>
              </a:rPr>
              <a:t>Responsiveness to the website,</a:t>
            </a:r>
          </a:p>
          <a:p>
            <a:pPr>
              <a:lnSpc>
                <a:spcPts val="5850"/>
              </a:lnSpc>
              <a:spcBef>
                <a:spcPct val="0"/>
              </a:spcBef>
            </a:pPr>
            <a:r>
              <a:rPr lang="en-US" sz="4178">
                <a:solidFill>
                  <a:srgbClr val="3D9BD6"/>
                </a:solidFill>
                <a:latin typeface="Canva Sans Bold"/>
              </a:rPr>
              <a:t>Animation and Transformation,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68864" y="2112565"/>
            <a:ext cx="1887588" cy="2661699"/>
          </a:xfrm>
          <a:custGeom>
            <a:avLst/>
            <a:gdLst/>
            <a:ahLst/>
            <a:cxnLst/>
            <a:rect l="l" t="t" r="r" b="b"/>
            <a:pathLst>
              <a:path w="1887588" h="2661699">
                <a:moveTo>
                  <a:pt x="0" y="0"/>
                </a:moveTo>
                <a:lnTo>
                  <a:pt x="1887588" y="0"/>
                </a:lnTo>
                <a:lnTo>
                  <a:pt x="1887588" y="2661699"/>
                </a:lnTo>
                <a:lnTo>
                  <a:pt x="0" y="26616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200827" y="4943558"/>
            <a:ext cx="3023661" cy="3023661"/>
          </a:xfrm>
          <a:custGeom>
            <a:avLst/>
            <a:gdLst/>
            <a:ahLst/>
            <a:cxnLst/>
            <a:rect l="l" t="t" r="r" b="b"/>
            <a:pathLst>
              <a:path w="3023661" h="3023661">
                <a:moveTo>
                  <a:pt x="0" y="0"/>
                </a:moveTo>
                <a:lnTo>
                  <a:pt x="3023662" y="0"/>
                </a:lnTo>
                <a:lnTo>
                  <a:pt x="3023662" y="3023661"/>
                </a:lnTo>
                <a:lnTo>
                  <a:pt x="0" y="30236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684678" y="1681595"/>
            <a:ext cx="11699572" cy="6523925"/>
          </a:xfrm>
          <a:custGeom>
            <a:avLst/>
            <a:gdLst/>
            <a:ahLst/>
            <a:cxnLst/>
            <a:rect l="l" t="t" r="r" b="b"/>
            <a:pathLst>
              <a:path w="11699572" h="6523925">
                <a:moveTo>
                  <a:pt x="0" y="0"/>
                </a:moveTo>
                <a:lnTo>
                  <a:pt x="11699572" y="0"/>
                </a:lnTo>
                <a:lnTo>
                  <a:pt x="11699572" y="6523925"/>
                </a:lnTo>
                <a:lnTo>
                  <a:pt x="0" y="65239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5224489" y="2850972"/>
            <a:ext cx="1451539" cy="1419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55"/>
              </a:lnSpc>
              <a:spcBef>
                <a:spcPct val="0"/>
              </a:spcBef>
            </a:pPr>
            <a:r>
              <a:rPr lang="en-US" sz="8325">
                <a:solidFill>
                  <a:srgbClr val="000000"/>
                </a:solidFill>
                <a:ea typeface="Canva Sans"/>
              </a:rPr>
              <a:t>✅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224489" y="5836652"/>
            <a:ext cx="1451729" cy="1426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55"/>
              </a:lnSpc>
              <a:spcBef>
                <a:spcPct val="0"/>
              </a:spcBef>
            </a:pPr>
            <a:r>
              <a:rPr lang="en-US" sz="8325">
                <a:solidFill>
                  <a:srgbClr val="000000"/>
                </a:solidFill>
                <a:ea typeface="Canva Sans Bold"/>
              </a:rPr>
              <a:t>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132443"/>
            <a:ext cx="10198021" cy="6027648"/>
          </a:xfrm>
          <a:custGeom>
            <a:avLst/>
            <a:gdLst/>
            <a:ahLst/>
            <a:cxnLst/>
            <a:rect l="l" t="t" r="r" b="b"/>
            <a:pathLst>
              <a:path w="10198021" h="6027648">
                <a:moveTo>
                  <a:pt x="0" y="0"/>
                </a:moveTo>
                <a:lnTo>
                  <a:pt x="10198021" y="0"/>
                </a:lnTo>
                <a:lnTo>
                  <a:pt x="10198021" y="6027648"/>
                </a:lnTo>
                <a:lnTo>
                  <a:pt x="0" y="6027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42779" b="-1675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768864" y="2112565"/>
            <a:ext cx="1887588" cy="2661699"/>
          </a:xfrm>
          <a:custGeom>
            <a:avLst/>
            <a:gdLst/>
            <a:ahLst/>
            <a:cxnLst/>
            <a:rect l="l" t="t" r="r" b="b"/>
            <a:pathLst>
              <a:path w="1887588" h="2661699">
                <a:moveTo>
                  <a:pt x="0" y="0"/>
                </a:moveTo>
                <a:lnTo>
                  <a:pt x="1887588" y="0"/>
                </a:lnTo>
                <a:lnTo>
                  <a:pt x="1887588" y="2661699"/>
                </a:lnTo>
                <a:lnTo>
                  <a:pt x="0" y="26616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2200827" y="4943558"/>
            <a:ext cx="3023661" cy="3023661"/>
          </a:xfrm>
          <a:custGeom>
            <a:avLst/>
            <a:gdLst/>
            <a:ahLst/>
            <a:cxnLst/>
            <a:rect l="l" t="t" r="r" b="b"/>
            <a:pathLst>
              <a:path w="3023661" h="3023661">
                <a:moveTo>
                  <a:pt x="0" y="0"/>
                </a:moveTo>
                <a:lnTo>
                  <a:pt x="3023662" y="0"/>
                </a:lnTo>
                <a:lnTo>
                  <a:pt x="3023662" y="3023661"/>
                </a:lnTo>
                <a:lnTo>
                  <a:pt x="0" y="30236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5224489" y="2850972"/>
            <a:ext cx="1451539" cy="1419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55"/>
              </a:lnSpc>
              <a:spcBef>
                <a:spcPct val="0"/>
              </a:spcBef>
            </a:pPr>
            <a:r>
              <a:rPr lang="en-US" sz="8325">
                <a:solidFill>
                  <a:srgbClr val="000000"/>
                </a:solidFill>
                <a:ea typeface="Canva Sans"/>
              </a:rPr>
              <a:t>✅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224489" y="5836652"/>
            <a:ext cx="1451729" cy="1426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55"/>
              </a:lnSpc>
              <a:spcBef>
                <a:spcPct val="0"/>
              </a:spcBef>
            </a:pPr>
            <a:r>
              <a:rPr lang="en-US" sz="8325">
                <a:solidFill>
                  <a:srgbClr val="000000"/>
                </a:solidFill>
                <a:ea typeface="Canva Sans Bold"/>
              </a:rPr>
              <a:t>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6800" y="742950"/>
            <a:ext cx="8229041" cy="14509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955"/>
              </a:lnSpc>
              <a:spcBef>
                <a:spcPct val="0"/>
              </a:spcBef>
            </a:pPr>
            <a:r>
              <a:rPr lang="en-US" sz="8539" dirty="0">
                <a:solidFill>
                  <a:srgbClr val="3D9BD6"/>
                </a:solidFill>
                <a:latin typeface="Canva Sans Bold"/>
              </a:rPr>
              <a:t>CSS Properties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616870"/>
            <a:ext cx="16230600" cy="7136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70"/>
              </a:lnSpc>
            </a:pPr>
            <a:r>
              <a:rPr lang="en-US" sz="6192">
                <a:solidFill>
                  <a:srgbClr val="000000"/>
                </a:solidFill>
                <a:latin typeface="Canva Sans Bold"/>
              </a:rPr>
              <a:t>Using properties we can write css.</a:t>
            </a:r>
          </a:p>
          <a:p>
            <a:pPr>
              <a:lnSpc>
                <a:spcPts val="3096"/>
              </a:lnSpc>
            </a:pPr>
            <a:endParaRPr lang="en-US" sz="6192">
              <a:solidFill>
                <a:srgbClr val="000000"/>
              </a:solidFill>
              <a:latin typeface="Canva Sans Bold"/>
            </a:endParaRPr>
          </a:p>
          <a:p>
            <a:pPr>
              <a:lnSpc>
                <a:spcPts val="8670"/>
              </a:lnSpc>
            </a:pPr>
            <a:r>
              <a:rPr lang="en-US" sz="6192">
                <a:solidFill>
                  <a:srgbClr val="000000"/>
                </a:solidFill>
                <a:latin typeface="Canva Sans Bold"/>
              </a:rPr>
              <a:t>Syntax:</a:t>
            </a:r>
          </a:p>
          <a:p>
            <a:pPr>
              <a:lnSpc>
                <a:spcPts val="8670"/>
              </a:lnSpc>
            </a:pPr>
            <a:r>
              <a:rPr lang="en-US" sz="6192">
                <a:solidFill>
                  <a:srgbClr val="3D9BD6"/>
                </a:solidFill>
                <a:latin typeface="Canva Sans Bold"/>
              </a:rPr>
              <a:t>property-name: </a:t>
            </a:r>
            <a:r>
              <a:rPr lang="en-US" sz="6192">
                <a:solidFill>
                  <a:srgbClr val="E34D26"/>
                </a:solidFill>
                <a:latin typeface="Canva Sans Bold"/>
              </a:rPr>
              <a:t>value</a:t>
            </a:r>
            <a:r>
              <a:rPr lang="en-US" sz="6192">
                <a:solidFill>
                  <a:srgbClr val="3D9BD6"/>
                </a:solidFill>
                <a:latin typeface="Canva Sans Bold"/>
              </a:rPr>
              <a:t>; </a:t>
            </a:r>
          </a:p>
          <a:p>
            <a:pPr>
              <a:lnSpc>
                <a:spcPts val="4396"/>
              </a:lnSpc>
            </a:pPr>
            <a:endParaRPr lang="en-US" sz="6192">
              <a:solidFill>
                <a:srgbClr val="3D9BD6"/>
              </a:solidFill>
              <a:latin typeface="Canva Sans Bold"/>
            </a:endParaRPr>
          </a:p>
          <a:p>
            <a:pPr>
              <a:lnSpc>
                <a:spcPts val="8670"/>
              </a:lnSpc>
            </a:pPr>
            <a:r>
              <a:rPr lang="en-US" sz="6192">
                <a:solidFill>
                  <a:srgbClr val="000000"/>
                </a:solidFill>
                <a:latin typeface="Canva Sans Bold"/>
              </a:rPr>
              <a:t>Example:</a:t>
            </a:r>
          </a:p>
          <a:p>
            <a:pPr>
              <a:lnSpc>
                <a:spcPts val="8670"/>
              </a:lnSpc>
            </a:pPr>
            <a:r>
              <a:rPr lang="en-US" sz="6192">
                <a:solidFill>
                  <a:srgbClr val="3D9BD6"/>
                </a:solidFill>
                <a:latin typeface="Canva Sans Bold"/>
              </a:rPr>
              <a:t>color:</a:t>
            </a:r>
            <a:r>
              <a:rPr lang="en-US" sz="6192">
                <a:solidFill>
                  <a:srgbClr val="000000"/>
                </a:solidFill>
                <a:latin typeface="Canva Sans Bold"/>
              </a:rPr>
              <a:t> </a:t>
            </a:r>
            <a:r>
              <a:rPr lang="en-US" sz="6192">
                <a:solidFill>
                  <a:srgbClr val="E34D26"/>
                </a:solidFill>
                <a:latin typeface="Canva Sans Bold"/>
              </a:rPr>
              <a:t>blue</a:t>
            </a:r>
            <a:r>
              <a:rPr lang="en-US" sz="6192">
                <a:solidFill>
                  <a:srgbClr val="000000"/>
                </a:solidFill>
                <a:latin typeface="Canva Sans Bold"/>
              </a:rPr>
              <a:t>; </a:t>
            </a:r>
          </a:p>
          <a:p>
            <a:pPr>
              <a:lnSpc>
                <a:spcPts val="5800"/>
              </a:lnSpc>
              <a:spcBef>
                <a:spcPct val="0"/>
              </a:spcBef>
            </a:pPr>
            <a:endParaRPr lang="en-US" sz="6192">
              <a:solidFill>
                <a:srgbClr val="000000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71593" y="4682027"/>
            <a:ext cx="12544814" cy="4932149"/>
          </a:xfrm>
          <a:custGeom>
            <a:avLst/>
            <a:gdLst/>
            <a:ahLst/>
            <a:cxnLst/>
            <a:rect l="l" t="t" r="r" b="b"/>
            <a:pathLst>
              <a:path w="12544814" h="4932149">
                <a:moveTo>
                  <a:pt x="0" y="0"/>
                </a:moveTo>
                <a:lnTo>
                  <a:pt x="12544814" y="0"/>
                </a:lnTo>
                <a:lnTo>
                  <a:pt x="12544814" y="4932149"/>
                </a:lnTo>
                <a:lnTo>
                  <a:pt x="0" y="49321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2752959"/>
            <a:ext cx="16230600" cy="1588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0"/>
              </a:lnSpc>
            </a:pPr>
            <a:r>
              <a:rPr lang="en-US" sz="4592">
                <a:solidFill>
                  <a:srgbClr val="00BF63"/>
                </a:solidFill>
                <a:latin typeface="Canva Sans Bold"/>
              </a:rPr>
              <a:t>Margin:</a:t>
            </a:r>
            <a:r>
              <a:rPr lang="en-US" sz="4592">
                <a:solidFill>
                  <a:srgbClr val="000000"/>
                </a:solidFill>
                <a:latin typeface="Canva Sans Bold"/>
              </a:rPr>
              <a:t> gap between element and browser window.</a:t>
            </a:r>
          </a:p>
          <a:p>
            <a:pPr>
              <a:lnSpc>
                <a:spcPts val="6430"/>
              </a:lnSpc>
              <a:spcBef>
                <a:spcPct val="0"/>
              </a:spcBef>
            </a:pPr>
            <a:r>
              <a:rPr lang="en-US" sz="4592">
                <a:solidFill>
                  <a:srgbClr val="E34D26"/>
                </a:solidFill>
                <a:latin typeface="Canva Sans Bold"/>
              </a:rPr>
              <a:t>Padding:</a:t>
            </a:r>
            <a:r>
              <a:rPr lang="en-US" sz="4592">
                <a:solidFill>
                  <a:srgbClr val="000000"/>
                </a:solidFill>
                <a:latin typeface="Canva Sans Bold"/>
              </a:rPr>
              <a:t> gap between element’s border and it’s content.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119800" y="866775"/>
            <a:ext cx="10048399" cy="1467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29"/>
              </a:lnSpc>
              <a:spcBef>
                <a:spcPct val="0"/>
              </a:spcBef>
            </a:pPr>
            <a:r>
              <a:rPr lang="en-US" sz="8592">
                <a:solidFill>
                  <a:srgbClr val="3D9BD6"/>
                </a:solidFill>
                <a:latin typeface="Canva Sans Bold"/>
              </a:rPr>
              <a:t>Margin vs. Padding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64076" y="866775"/>
            <a:ext cx="11159848" cy="1467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29"/>
              </a:lnSpc>
              <a:spcBef>
                <a:spcPct val="0"/>
              </a:spcBef>
            </a:pPr>
            <a:r>
              <a:rPr lang="en-US" sz="8592">
                <a:solidFill>
                  <a:srgbClr val="3D9BD6"/>
                </a:solidFill>
                <a:latin typeface="Canva Sans Bold"/>
              </a:rPr>
              <a:t>Relative vs. Absolute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909255"/>
            <a:ext cx="16230600" cy="4637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10"/>
              </a:lnSpc>
            </a:pPr>
            <a:r>
              <a:rPr lang="en-US" sz="5292">
                <a:solidFill>
                  <a:srgbClr val="E34D26"/>
                </a:solidFill>
                <a:latin typeface="Canva Sans Bold"/>
              </a:rPr>
              <a:t>Relative:</a:t>
            </a:r>
            <a:r>
              <a:rPr lang="en-US" sz="5292">
                <a:solidFill>
                  <a:srgbClr val="000000"/>
                </a:solidFill>
                <a:latin typeface="Canva Sans Bold"/>
              </a:rPr>
              <a:t> Element try to position itself according to it’s original position.</a:t>
            </a:r>
          </a:p>
          <a:p>
            <a:pPr>
              <a:lnSpc>
                <a:spcPts val="7410"/>
              </a:lnSpc>
            </a:pPr>
            <a:endParaRPr lang="en-US" sz="5292">
              <a:solidFill>
                <a:srgbClr val="000000"/>
              </a:solidFill>
              <a:latin typeface="Canva Sans Bold"/>
            </a:endParaRPr>
          </a:p>
          <a:p>
            <a:pPr>
              <a:lnSpc>
                <a:spcPts val="7410"/>
              </a:lnSpc>
              <a:spcBef>
                <a:spcPct val="0"/>
              </a:spcBef>
            </a:pPr>
            <a:r>
              <a:rPr lang="en-US" sz="5292">
                <a:solidFill>
                  <a:srgbClr val="00BF63"/>
                </a:solidFill>
                <a:latin typeface="Canva Sans Bold"/>
              </a:rPr>
              <a:t>Absolute:</a:t>
            </a:r>
            <a:r>
              <a:rPr lang="en-US" sz="5292">
                <a:solidFill>
                  <a:srgbClr val="000000"/>
                </a:solidFill>
                <a:latin typeface="Canva Sans Bold"/>
              </a:rPr>
              <a:t> Element try to position itself according to it’s ancestor.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Custom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Roboto Bold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CSS ppt</dc:title>
  <cp:lastModifiedBy>Subhajit Ghatak</cp:lastModifiedBy>
  <cp:revision>2</cp:revision>
  <dcterms:created xsi:type="dcterms:W3CDTF">2006-08-16T00:00:00Z</dcterms:created>
  <dcterms:modified xsi:type="dcterms:W3CDTF">2023-09-08T18:03:08Z</dcterms:modified>
  <dc:identifier>DAFt1Ztfguc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2023-09-08T18:03:07Z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22d54712-0614-4d29-bf72-3fad1a1b4861</vt:lpwstr>
  </property>
  <property fmtid="{D5CDD505-2E9C-101B-9397-08002B2CF9AE}" pid="7" name="MSIP_Label_defa4170-0d19-0005-0004-bc88714345d2_ActionId">
    <vt:lpwstr>a4ac87cc-c593-4c3e-85df-c5c7e947115b</vt:lpwstr>
  </property>
  <property fmtid="{D5CDD505-2E9C-101B-9397-08002B2CF9AE}" pid="8" name="MSIP_Label_defa4170-0d19-0005-0004-bc88714345d2_ContentBits">
    <vt:lpwstr>0</vt:lpwstr>
  </property>
</Properties>
</file>