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2839" y="182371"/>
            <a:ext cx="238887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24071" y="136652"/>
            <a:ext cx="25203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3766" y="2543682"/>
            <a:ext cx="8824467" cy="387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3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Relationship Id="rId3" Type="http://schemas.openxmlformats.org/officeDocument/2006/relationships/image" Target="../media/image4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Relationship Id="rId3" Type="http://schemas.openxmlformats.org/officeDocument/2006/relationships/image" Target="../media/image5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Relationship Id="rId3" Type="http://schemas.openxmlformats.org/officeDocument/2006/relationships/image" Target="../media/image5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5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745" y="1342390"/>
            <a:ext cx="738885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u="none" sz="180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u="none" sz="18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u="none" sz="18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u="none" sz="18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u="none" sz="18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JAVA</a:t>
            </a:r>
            <a:r>
              <a:rPr dirty="0" u="none" sz="18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Classes,</a:t>
            </a:r>
            <a:r>
              <a:rPr dirty="0" u="none" sz="180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Interfaces,</a:t>
            </a:r>
            <a:r>
              <a:rPr dirty="0" u="none" sz="18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SWING,</a:t>
            </a:r>
            <a:r>
              <a:rPr dirty="0" u="none" sz="18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JDBC,</a:t>
            </a:r>
            <a:r>
              <a:rPr dirty="0" u="none" sz="18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u="none" sz="18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SQL</a:t>
            </a:r>
            <a:r>
              <a:rPr dirty="0" u="none" sz="18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15" b="0">
                <a:solidFill>
                  <a:srgbClr val="000000"/>
                </a:solidFill>
                <a:latin typeface="Calibri"/>
                <a:cs typeface="Calibri"/>
              </a:rPr>
              <a:t>Concept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3830" y="1892553"/>
            <a:ext cx="9095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121212"/>
                </a:solidFill>
                <a:latin typeface="Roboto"/>
                <a:cs typeface="Roboto"/>
              </a:rPr>
              <a:t>ľechnologies</a:t>
            </a:r>
            <a:r>
              <a:rPr dirty="0" sz="1800" spc="-70" b="1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 b="1">
                <a:solidFill>
                  <a:srgbClr val="121212"/>
                </a:solidFill>
                <a:latin typeface="Roboto"/>
                <a:cs typeface="Roboto"/>
              </a:rPr>
              <a:t>Used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: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50">
                <a:solidFill>
                  <a:srgbClr val="121212"/>
                </a:solidFill>
                <a:latin typeface="Roboto"/>
                <a:cs typeface="Roboto"/>
              </a:rPr>
              <a:t>Coíe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Java</a:t>
            </a:r>
            <a:r>
              <a:rPr dirty="0" sz="1800" spc="-9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(Swing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&amp;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180">
                <a:solidFill>
                  <a:srgbClr val="121212"/>
                </a:solidFill>
                <a:latin typeface="Roboto"/>
                <a:cs typeface="Roboto"/>
              </a:rPr>
              <a:t>AWľ)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 b="1">
                <a:solidFill>
                  <a:srgbClr val="121212"/>
                </a:solidFill>
                <a:latin typeface="Roboto"/>
                <a:cs typeface="Roboto"/>
              </a:rPr>
              <a:t>Database</a:t>
            </a:r>
            <a:r>
              <a:rPr dirty="0" sz="1800" spc="-35" b="1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 b="1">
                <a:solidFill>
                  <a:srgbClr val="121212"/>
                </a:solidFill>
                <a:latin typeface="Roboto"/>
                <a:cs typeface="Roboto"/>
              </a:rPr>
              <a:t>Used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: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MQSQL</a:t>
            </a:r>
            <a:r>
              <a:rPr dirty="0" sz="1800" spc="-4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121212"/>
                </a:solidFill>
                <a:latin typeface="Roboto"/>
                <a:cs typeface="Roboto"/>
              </a:rPr>
              <a:t>IDE</a:t>
            </a:r>
            <a:r>
              <a:rPr dirty="0" sz="1800" spc="-50" b="1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121212"/>
                </a:solidFill>
                <a:latin typeface="Roboto"/>
                <a:cs typeface="Roboto"/>
              </a:rPr>
              <a:t>used:</a:t>
            </a:r>
            <a:r>
              <a:rPr dirty="0" sz="1800" spc="-35" b="1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NetBeans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036" y="2901822"/>
            <a:ext cx="10783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37790" algn="l"/>
              </a:tabLst>
            </a:pPr>
            <a:r>
              <a:rPr dirty="0" baseline="5787" sz="3600" spc="-44">
                <a:latin typeface="Times New Roman"/>
                <a:cs typeface="Times New Roman"/>
              </a:rPr>
              <a:t>PROJECT</a:t>
            </a:r>
            <a:r>
              <a:rPr dirty="0" baseline="5787" sz="3600" spc="-127">
                <a:latin typeface="Times New Roman"/>
                <a:cs typeface="Times New Roman"/>
              </a:rPr>
              <a:t> </a:t>
            </a:r>
            <a:r>
              <a:rPr dirty="0" baseline="5787" sz="3600" spc="-22">
                <a:latin typeface="Times New Roman"/>
                <a:cs typeface="Times New Roman"/>
              </a:rPr>
              <a:t>NAME:-	</a:t>
            </a:r>
            <a:r>
              <a:rPr dirty="0" sz="2400" spc="-5">
                <a:latin typeface="Georgia"/>
                <a:cs typeface="Georgia"/>
              </a:rPr>
              <a:t>ONLINE</a:t>
            </a:r>
            <a:r>
              <a:rPr dirty="0" sz="2400" spc="229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TRANSPORT</a:t>
            </a:r>
            <a:r>
              <a:rPr dirty="0" sz="2400" spc="23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TICKET</a:t>
            </a:r>
            <a:r>
              <a:rPr dirty="0" sz="2400" spc="229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BOOKING</a:t>
            </a:r>
            <a:r>
              <a:rPr dirty="0" sz="2400" spc="220">
                <a:latin typeface="Georgia"/>
                <a:cs typeface="Georgia"/>
              </a:rPr>
              <a:t> </a:t>
            </a:r>
            <a:r>
              <a:rPr dirty="0" sz="2400" spc="-5">
                <a:latin typeface="Georgia"/>
                <a:cs typeface="Georgia"/>
              </a:rPr>
              <a:t>SYSTEM</a:t>
            </a:r>
            <a:r>
              <a:rPr dirty="0" sz="2400" spc="22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(BUS)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4125848"/>
            <a:ext cx="10530205" cy="1121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800" spc="-20">
                <a:solidFill>
                  <a:srgbClr val="121212"/>
                </a:solidFill>
                <a:latin typeface="Sitka Small"/>
                <a:cs typeface="Sitka Small"/>
              </a:rPr>
              <a:t>Online</a:t>
            </a:r>
            <a:r>
              <a:rPr dirty="0" sz="1800" spc="3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Sitka Small"/>
                <a:cs typeface="Sitka Small"/>
              </a:rPr>
              <a:t>Transport</a:t>
            </a:r>
            <a:r>
              <a:rPr dirty="0" sz="1800" spc="4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Ticket</a:t>
            </a:r>
            <a:r>
              <a:rPr dirty="0" sz="1800" spc="6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Sitka Small"/>
                <a:cs typeface="Sitka Small"/>
              </a:rPr>
              <a:t>Booking</a:t>
            </a:r>
            <a:r>
              <a:rPr dirty="0" sz="1800" spc="4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System</a:t>
            </a:r>
            <a:r>
              <a:rPr dirty="0" sz="1800" spc="10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Sitka Small"/>
                <a:cs typeface="Sitka Small"/>
              </a:rPr>
              <a:t>in</a:t>
            </a:r>
            <a:r>
              <a:rPr dirty="0" sz="1800" spc="1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Sitka Small"/>
                <a:cs typeface="Sitka Small"/>
              </a:rPr>
              <a:t>Java</a:t>
            </a:r>
            <a:r>
              <a:rPr dirty="0" sz="1800" spc="4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Sitka Small"/>
                <a:cs typeface="Sitka Small"/>
              </a:rPr>
              <a:t>is</a:t>
            </a:r>
            <a:r>
              <a:rPr dirty="0" sz="1800" spc="1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45">
                <a:solidFill>
                  <a:srgbClr val="121212"/>
                </a:solidFill>
                <a:latin typeface="Sitka Small"/>
                <a:cs typeface="Sitka Small"/>
              </a:rPr>
              <a:t>an</a:t>
            </a:r>
            <a:r>
              <a:rPr dirty="0" sz="1800" spc="3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Sitka Small"/>
                <a:cs typeface="Sitka Small"/>
              </a:rPr>
              <a:t>integrated</a:t>
            </a:r>
            <a:r>
              <a:rPr dirty="0" sz="1800" spc="5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Sitka Small"/>
                <a:cs typeface="Sitka Small"/>
              </a:rPr>
              <a:t>Desktop</a:t>
            </a:r>
            <a:r>
              <a:rPr dirty="0" sz="1800" spc="6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based</a:t>
            </a:r>
            <a:r>
              <a:rPr dirty="0" sz="1800" spc="5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5">
                <a:solidFill>
                  <a:srgbClr val="121212"/>
                </a:solidFill>
                <a:latin typeface="Sitka Small"/>
                <a:cs typeface="Sitka Small"/>
              </a:rPr>
              <a:t>Application </a:t>
            </a:r>
            <a:r>
              <a:rPr dirty="0" sz="1800" spc="-54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Sitka Small"/>
                <a:cs typeface="Sitka Small"/>
              </a:rPr>
              <a:t>developed</a:t>
            </a:r>
            <a:r>
              <a:rPr dirty="0" sz="1800" spc="8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Sitka Small"/>
                <a:cs typeface="Sitka Small"/>
              </a:rPr>
              <a:t>for</a:t>
            </a:r>
            <a:r>
              <a:rPr dirty="0" sz="1800" spc="6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Sitka Small"/>
                <a:cs typeface="Sitka Small"/>
              </a:rPr>
              <a:t>travelers.</a:t>
            </a:r>
            <a:r>
              <a:rPr dirty="0" sz="1800" spc="6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Sitka Small"/>
                <a:cs typeface="Sitka Small"/>
              </a:rPr>
              <a:t>The</a:t>
            </a:r>
            <a:r>
              <a:rPr dirty="0" sz="1800" spc="6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main</a:t>
            </a:r>
            <a:r>
              <a:rPr dirty="0" sz="1800" spc="5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Sitka Small"/>
                <a:cs typeface="Sitka Small"/>
              </a:rPr>
              <a:t>aim</a:t>
            </a:r>
            <a:r>
              <a:rPr dirty="0" sz="1800" spc="12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45">
                <a:solidFill>
                  <a:srgbClr val="121212"/>
                </a:solidFill>
                <a:latin typeface="Sitka Small"/>
                <a:cs typeface="Sitka Small"/>
              </a:rPr>
              <a:t>of</a:t>
            </a:r>
            <a:r>
              <a:rPr dirty="0" sz="1800" spc="15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this</a:t>
            </a:r>
            <a:r>
              <a:rPr dirty="0" sz="1800" spc="6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project</a:t>
            </a:r>
            <a:r>
              <a:rPr dirty="0" sz="1800" spc="15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Sitka Small"/>
                <a:cs typeface="Sitka Small"/>
              </a:rPr>
              <a:t>is</a:t>
            </a:r>
            <a:r>
              <a:rPr dirty="0" sz="1800" spc="6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45">
                <a:solidFill>
                  <a:srgbClr val="121212"/>
                </a:solidFill>
                <a:latin typeface="Sitka Small"/>
                <a:cs typeface="Sitka Small"/>
              </a:rPr>
              <a:t>to</a:t>
            </a:r>
            <a:r>
              <a:rPr dirty="0" sz="1800" spc="7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Sitka Small"/>
                <a:cs typeface="Sitka Small"/>
              </a:rPr>
              <a:t>help</a:t>
            </a:r>
            <a:r>
              <a:rPr dirty="0" sz="1800" spc="8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Sitka Small"/>
                <a:cs typeface="Sitka Small"/>
              </a:rPr>
              <a:t>the</a:t>
            </a:r>
            <a:r>
              <a:rPr dirty="0" sz="1800" spc="8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Sitka Small"/>
                <a:cs typeface="Sitka Small"/>
              </a:rPr>
              <a:t>tourist,</a:t>
            </a:r>
            <a:r>
              <a:rPr dirty="0" sz="1800" spc="7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Sitka Small"/>
                <a:cs typeface="Sitka Small"/>
              </a:rPr>
              <a:t>Travelers</a:t>
            </a:r>
            <a:r>
              <a:rPr dirty="0" sz="1800" spc="7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45">
                <a:solidFill>
                  <a:srgbClr val="121212"/>
                </a:solidFill>
                <a:latin typeface="Sitka Small"/>
                <a:cs typeface="Sitka Small"/>
              </a:rPr>
              <a:t>to </a:t>
            </a:r>
            <a:r>
              <a:rPr dirty="0" sz="1800" spc="-4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Sitka Small"/>
                <a:cs typeface="Sitka Small"/>
              </a:rPr>
              <a:t>manage</a:t>
            </a:r>
            <a:r>
              <a:rPr dirty="0" sz="1800" spc="5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book</a:t>
            </a:r>
            <a:r>
              <a:rPr dirty="0" sz="1800" spc="9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Sitka Small"/>
                <a:cs typeface="Sitka Small"/>
              </a:rPr>
              <a:t>ticket,</a:t>
            </a:r>
            <a:r>
              <a:rPr dirty="0" sz="1800" spc="4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Sitka Small"/>
                <a:cs typeface="Sitka Small"/>
              </a:rPr>
              <a:t>destinations</a:t>
            </a:r>
            <a:r>
              <a:rPr dirty="0" sz="1800" spc="7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Sitka Small"/>
                <a:cs typeface="Sitka Small"/>
              </a:rPr>
              <a:t>and</a:t>
            </a:r>
            <a:r>
              <a:rPr dirty="0" sz="1800" spc="4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Sitka Small"/>
                <a:cs typeface="Sitka Small"/>
              </a:rPr>
              <a:t>check</a:t>
            </a:r>
            <a:r>
              <a:rPr dirty="0" sz="1800" spc="4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5">
                <a:solidFill>
                  <a:srgbClr val="121212"/>
                </a:solidFill>
                <a:latin typeface="Sitka Small"/>
                <a:cs typeface="Sitka Small"/>
              </a:rPr>
              <a:t>sites.</a:t>
            </a:r>
            <a:r>
              <a:rPr dirty="0" sz="1800" spc="-3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Sitka Small"/>
                <a:cs typeface="Sitka Small"/>
              </a:rPr>
              <a:t>It</a:t>
            </a:r>
            <a:r>
              <a:rPr dirty="0" sz="1800" spc="4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makes</a:t>
            </a:r>
            <a:r>
              <a:rPr dirty="0" sz="1800" spc="5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all</a:t>
            </a:r>
            <a:r>
              <a:rPr dirty="0" sz="1800" spc="2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Sitka Small"/>
                <a:cs typeface="Sitka Small"/>
              </a:rPr>
              <a:t>operations</a:t>
            </a:r>
            <a:r>
              <a:rPr dirty="0" sz="1800" spc="3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Sitka Small"/>
                <a:cs typeface="Sitka Small"/>
              </a:rPr>
              <a:t>of</a:t>
            </a:r>
            <a:r>
              <a:rPr dirty="0" sz="1800" spc="50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Sitka Small"/>
                <a:cs typeface="Sitka Small"/>
              </a:rPr>
              <a:t>the</a:t>
            </a:r>
            <a:r>
              <a:rPr dirty="0" sz="1800" spc="5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>
                <a:solidFill>
                  <a:srgbClr val="121212"/>
                </a:solidFill>
                <a:latin typeface="Sitka Small"/>
                <a:cs typeface="Sitka Small"/>
              </a:rPr>
              <a:t>tourist, </a:t>
            </a:r>
            <a:r>
              <a:rPr dirty="0" sz="1800" spc="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25">
                <a:solidFill>
                  <a:srgbClr val="121212"/>
                </a:solidFill>
                <a:latin typeface="Sitka Small"/>
                <a:cs typeface="Sitka Small"/>
              </a:rPr>
              <a:t>Travelers</a:t>
            </a:r>
            <a:r>
              <a:rPr dirty="0" sz="1800" spc="33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10">
                <a:solidFill>
                  <a:srgbClr val="121212"/>
                </a:solidFill>
                <a:latin typeface="Sitka Small"/>
                <a:cs typeface="Sitka Small"/>
              </a:rPr>
              <a:t>easy</a:t>
            </a:r>
            <a:r>
              <a:rPr dirty="0" sz="1800" spc="-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>
                <a:solidFill>
                  <a:srgbClr val="121212"/>
                </a:solidFill>
                <a:latin typeface="Sitka Small"/>
                <a:cs typeface="Sitka Small"/>
              </a:rPr>
              <a:t>and</a:t>
            </a:r>
            <a:r>
              <a:rPr dirty="0" sz="1800" spc="-5">
                <a:solidFill>
                  <a:srgbClr val="121212"/>
                </a:solidFill>
                <a:latin typeface="Sitka Small"/>
                <a:cs typeface="Sitka Small"/>
              </a:rPr>
              <a:t> </a:t>
            </a:r>
            <a:r>
              <a:rPr dirty="0" sz="1800" spc="30">
                <a:solidFill>
                  <a:srgbClr val="121212"/>
                </a:solidFill>
                <a:latin typeface="Sitka Small"/>
                <a:cs typeface="Sitka Small"/>
              </a:rPr>
              <a:t>accurate</a:t>
            </a:r>
            <a:endParaRPr sz="1800">
              <a:latin typeface="Sitka Small"/>
              <a:cs typeface="Sitka Smal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7460" y="317500"/>
            <a:ext cx="7196709" cy="8498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729741"/>
            <a:ext cx="3004185" cy="112014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dirty="0" u="none" sz="1800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  <a:r>
              <a:rPr dirty="0" u="none" sz="180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my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database one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 table</a:t>
            </a:r>
            <a:r>
              <a:rPr dirty="0" u="none" sz="1800" spc="-8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name</a:t>
            </a:r>
            <a:r>
              <a:rPr dirty="0" u="none" sz="1800" spc="-7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‘account’</a:t>
            </a:r>
            <a:r>
              <a:rPr dirty="0" u="none" sz="18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u="none" sz="180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one </a:t>
            </a:r>
            <a:r>
              <a:rPr dirty="0" u="none" sz="1800" spc="-3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username</a:t>
            </a:r>
            <a:r>
              <a:rPr dirty="0" u="none" sz="1800" spc="-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already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stored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from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this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u="none" sz="1800" spc="-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u="none" sz="1800" spc="-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checked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636" y="3205098"/>
            <a:ext cx="3325495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username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Password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incorrect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 </a:t>
            </a:r>
            <a:r>
              <a:rPr dirty="0" sz="1800" spc="-5">
                <a:latin typeface="Calibri"/>
                <a:cs typeface="Calibri"/>
              </a:rPr>
              <a:t>show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massage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7284" y="843953"/>
            <a:ext cx="6943090" cy="10667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952394"/>
            <a:ext cx="2498725" cy="11122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00929" y="3273044"/>
            <a:ext cx="896619" cy="317500"/>
            <a:chOff x="4900929" y="3273044"/>
            <a:chExt cx="896619" cy="317500"/>
          </a:xfrm>
        </p:grpSpPr>
        <p:sp>
          <p:nvSpPr>
            <p:cNvPr id="7" name="object 7"/>
            <p:cNvSpPr/>
            <p:nvPr/>
          </p:nvSpPr>
          <p:spPr>
            <a:xfrm>
              <a:off x="4907279" y="3279394"/>
              <a:ext cx="883919" cy="304800"/>
            </a:xfrm>
            <a:custGeom>
              <a:avLst/>
              <a:gdLst/>
              <a:ahLst/>
              <a:cxnLst/>
              <a:rect l="l" t="t" r="r" b="b"/>
              <a:pathLst>
                <a:path w="883920" h="304800">
                  <a:moveTo>
                    <a:pt x="731520" y="0"/>
                  </a:moveTo>
                  <a:lnTo>
                    <a:pt x="73152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31520" y="228600"/>
                  </a:lnTo>
                  <a:lnTo>
                    <a:pt x="731520" y="304800"/>
                  </a:lnTo>
                  <a:lnTo>
                    <a:pt x="883920" y="15240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07279" y="3279394"/>
              <a:ext cx="883919" cy="304800"/>
            </a:xfrm>
            <a:custGeom>
              <a:avLst/>
              <a:gdLst/>
              <a:ahLst/>
              <a:cxnLst/>
              <a:rect l="l" t="t" r="r" b="b"/>
              <a:pathLst>
                <a:path w="883920" h="304800">
                  <a:moveTo>
                    <a:pt x="0" y="76200"/>
                  </a:moveTo>
                  <a:lnTo>
                    <a:pt x="731520" y="76200"/>
                  </a:lnTo>
                  <a:lnTo>
                    <a:pt x="731520" y="0"/>
                  </a:lnTo>
                  <a:lnTo>
                    <a:pt x="883920" y="152400"/>
                  </a:lnTo>
                  <a:lnTo>
                    <a:pt x="731520" y="304800"/>
                  </a:lnTo>
                  <a:lnTo>
                    <a:pt x="73152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94" y="202184"/>
            <a:ext cx="670369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u="none" sz="1800" spc="3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Matched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username</a:t>
            </a:r>
            <a:r>
              <a:rPr dirty="0" u="none" sz="18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u="none" sz="1800" spc="-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Password</a:t>
            </a:r>
            <a:r>
              <a:rPr dirty="0" u="none" sz="18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u="none" sz="1800" spc="-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 b="0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u="none" sz="180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000000"/>
                </a:solidFill>
                <a:latin typeface="Calibri"/>
                <a:cs typeface="Calibri"/>
              </a:rPr>
              <a:t>Loading</a:t>
            </a:r>
            <a:r>
              <a:rPr dirty="0" u="none" sz="18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5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u="none" sz="1800" spc="-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1800" spc="-15">
                <a:solidFill>
                  <a:srgbClr val="000000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3371215"/>
            <a:ext cx="4502150" cy="57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After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>
                <a:latin typeface="Calibri"/>
                <a:cs typeface="Calibri"/>
              </a:rPr>
              <a:t>frame </a:t>
            </a:r>
            <a:r>
              <a:rPr dirty="0" sz="1800" spc="-5">
                <a:latin typeface="Calibri"/>
                <a:cs typeface="Calibri"/>
              </a:rPr>
              <a:t>closed 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5">
                <a:latin typeface="Calibri"/>
                <a:cs typeface="Calibri"/>
              </a:rPr>
              <a:t>our </a:t>
            </a:r>
            <a:r>
              <a:rPr dirty="0" sz="1800">
                <a:latin typeface="Calibri"/>
                <a:cs typeface="Calibri"/>
              </a:rPr>
              <a:t>main </a:t>
            </a:r>
            <a:r>
              <a:rPr dirty="0" sz="1800" spc="-5">
                <a:latin typeface="Calibri"/>
                <a:cs typeface="Calibri"/>
              </a:rPr>
              <a:t>dashboard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check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her/his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necessary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789" y="677926"/>
            <a:ext cx="6651625" cy="2255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3284" y="3227006"/>
            <a:ext cx="5252593" cy="312229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21030" y="4115689"/>
            <a:ext cx="4927600" cy="927735"/>
          </a:xfrm>
          <a:custGeom>
            <a:avLst/>
            <a:gdLst/>
            <a:ahLst/>
            <a:cxnLst/>
            <a:rect l="l" t="t" r="r" b="b"/>
            <a:pathLst>
              <a:path w="4927600" h="927735">
                <a:moveTo>
                  <a:pt x="4851400" y="851535"/>
                </a:moveTo>
                <a:lnTo>
                  <a:pt x="4851400" y="927735"/>
                </a:lnTo>
                <a:lnTo>
                  <a:pt x="4908550" y="899160"/>
                </a:lnTo>
                <a:lnTo>
                  <a:pt x="4864100" y="899160"/>
                </a:lnTo>
                <a:lnTo>
                  <a:pt x="4864100" y="880110"/>
                </a:lnTo>
                <a:lnTo>
                  <a:pt x="4908550" y="880110"/>
                </a:lnTo>
                <a:lnTo>
                  <a:pt x="4851400" y="851535"/>
                </a:lnTo>
                <a:close/>
              </a:path>
              <a:path w="4927600" h="927735">
                <a:moveTo>
                  <a:pt x="2454275" y="9525"/>
                </a:moveTo>
                <a:lnTo>
                  <a:pt x="2454275" y="899160"/>
                </a:lnTo>
                <a:lnTo>
                  <a:pt x="4851400" y="899160"/>
                </a:lnTo>
                <a:lnTo>
                  <a:pt x="4851400" y="889635"/>
                </a:lnTo>
                <a:lnTo>
                  <a:pt x="2473325" y="889635"/>
                </a:lnTo>
                <a:lnTo>
                  <a:pt x="2463800" y="880110"/>
                </a:lnTo>
                <a:lnTo>
                  <a:pt x="2473325" y="880110"/>
                </a:lnTo>
                <a:lnTo>
                  <a:pt x="2473325" y="19050"/>
                </a:lnTo>
                <a:lnTo>
                  <a:pt x="2463800" y="19050"/>
                </a:lnTo>
                <a:lnTo>
                  <a:pt x="2454275" y="9525"/>
                </a:lnTo>
                <a:close/>
              </a:path>
              <a:path w="4927600" h="927735">
                <a:moveTo>
                  <a:pt x="4908550" y="880110"/>
                </a:moveTo>
                <a:lnTo>
                  <a:pt x="4864100" y="880110"/>
                </a:lnTo>
                <a:lnTo>
                  <a:pt x="4864100" y="899160"/>
                </a:lnTo>
                <a:lnTo>
                  <a:pt x="4908550" y="899160"/>
                </a:lnTo>
                <a:lnTo>
                  <a:pt x="4927600" y="889635"/>
                </a:lnTo>
                <a:lnTo>
                  <a:pt x="4908550" y="880110"/>
                </a:lnTo>
                <a:close/>
              </a:path>
              <a:path w="4927600" h="927735">
                <a:moveTo>
                  <a:pt x="2473325" y="880110"/>
                </a:moveTo>
                <a:lnTo>
                  <a:pt x="2463800" y="880110"/>
                </a:lnTo>
                <a:lnTo>
                  <a:pt x="2473325" y="889635"/>
                </a:lnTo>
                <a:lnTo>
                  <a:pt x="2473325" y="880110"/>
                </a:lnTo>
                <a:close/>
              </a:path>
              <a:path w="4927600" h="927735">
                <a:moveTo>
                  <a:pt x="4851400" y="880110"/>
                </a:moveTo>
                <a:lnTo>
                  <a:pt x="2473325" y="880110"/>
                </a:lnTo>
                <a:lnTo>
                  <a:pt x="2473325" y="889635"/>
                </a:lnTo>
                <a:lnTo>
                  <a:pt x="4851400" y="889635"/>
                </a:lnTo>
                <a:lnTo>
                  <a:pt x="4851400" y="880110"/>
                </a:lnTo>
                <a:close/>
              </a:path>
              <a:path w="4927600" h="927735">
                <a:moveTo>
                  <a:pt x="2473325" y="0"/>
                </a:moveTo>
                <a:lnTo>
                  <a:pt x="0" y="0"/>
                </a:lnTo>
                <a:lnTo>
                  <a:pt x="0" y="19050"/>
                </a:lnTo>
                <a:lnTo>
                  <a:pt x="2454275" y="19050"/>
                </a:lnTo>
                <a:lnTo>
                  <a:pt x="2454275" y="9525"/>
                </a:lnTo>
                <a:lnTo>
                  <a:pt x="2473325" y="9525"/>
                </a:lnTo>
                <a:lnTo>
                  <a:pt x="2473325" y="0"/>
                </a:lnTo>
                <a:close/>
              </a:path>
              <a:path w="4927600" h="927735">
                <a:moveTo>
                  <a:pt x="2473325" y="9525"/>
                </a:moveTo>
                <a:lnTo>
                  <a:pt x="2454275" y="9525"/>
                </a:lnTo>
                <a:lnTo>
                  <a:pt x="2463800" y="19050"/>
                </a:lnTo>
                <a:lnTo>
                  <a:pt x="2473325" y="19050"/>
                </a:lnTo>
                <a:lnTo>
                  <a:pt x="24733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770" y="77215"/>
            <a:ext cx="233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pc="-180"/>
              <a:t>C</a:t>
            </a:r>
            <a:r>
              <a:rPr dirty="0" spc="-165"/>
              <a:t>L</a:t>
            </a:r>
            <a:r>
              <a:rPr dirty="0" spc="-180"/>
              <a:t>A</a:t>
            </a:r>
            <a:r>
              <a:rPr dirty="0" spc="-145"/>
              <a:t>SS</a:t>
            </a:r>
            <a:r>
              <a:rPr dirty="0"/>
              <a:t>	</a:t>
            </a:r>
            <a:r>
              <a:rPr dirty="0" spc="-160"/>
              <a:t>F</a:t>
            </a:r>
            <a:r>
              <a:rPr dirty="0" spc="-180"/>
              <a:t>RA</a:t>
            </a:r>
            <a:r>
              <a:rPr dirty="0" spc="-229"/>
              <a:t>M</a:t>
            </a:r>
            <a:r>
              <a:rPr dirty="0" spc="-170"/>
              <a:t>E</a:t>
            </a:r>
            <a:r>
              <a:rPr dirty="0" spc="10"/>
              <a:t> </a:t>
            </a:r>
            <a:r>
              <a:rPr dirty="0" spc="-105"/>
              <a:t>:</a:t>
            </a:r>
            <a:r>
              <a:rPr dirty="0" spc="-85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2575" y="77215"/>
            <a:ext cx="998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2400" spc="-4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2400" spc="-9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g</a:t>
            </a:r>
            <a:r>
              <a:rPr dirty="0" u="heavy" sz="2400" spc="-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2400" spc="-9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2400" spc="-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488" y="1574038"/>
            <a:ext cx="3157220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Calibri"/>
                <a:cs typeface="Calibri"/>
              </a:rPr>
              <a:t>After </a:t>
            </a:r>
            <a:r>
              <a:rPr dirty="0" sz="1800" spc="-5">
                <a:latin typeface="Calibri"/>
                <a:cs typeface="Calibri"/>
              </a:rPr>
              <a:t>click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button data will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store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:</a:t>
            </a:r>
            <a:r>
              <a:rPr dirty="0" sz="1800">
                <a:latin typeface="Calibri"/>
                <a:cs typeface="Calibri"/>
              </a:rPr>
              <a:t>-ac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5374335"/>
            <a:ext cx="1459865" cy="84581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5">
                <a:latin typeface="Calibri"/>
                <a:cs typeface="Calibri"/>
              </a:rPr>
              <a:t>user name </a:t>
            </a:r>
            <a:r>
              <a:rPr dirty="0" sz="1800">
                <a:latin typeface="Calibri"/>
                <a:cs typeface="Calibri"/>
              </a:rPr>
              <a:t> exist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h</a:t>
            </a:r>
            <a:r>
              <a:rPr dirty="0" sz="1800" spc="-5">
                <a:latin typeface="Calibri"/>
                <a:cs typeface="Calibri"/>
              </a:rPr>
              <a:t>ow  this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massage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8567" y="5266182"/>
            <a:ext cx="1595755" cy="84581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 spc="-5">
                <a:latin typeface="Calibri"/>
                <a:cs typeface="Calibri"/>
              </a:rPr>
              <a:t>You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oun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</a:t>
            </a:r>
            <a:r>
              <a:rPr dirty="0" sz="1800" spc="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l  </a:t>
            </a:r>
            <a:r>
              <a:rPr dirty="0" sz="1800" spc="-5">
                <a:latin typeface="Calibri"/>
                <a:cs typeface="Calibri"/>
              </a:rPr>
              <a:t>create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our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565" y="760094"/>
            <a:ext cx="5812154" cy="22980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790" y="3324859"/>
            <a:ext cx="7727823" cy="1409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9420" y="5169712"/>
            <a:ext cx="2475864" cy="10909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85225" y="5168900"/>
            <a:ext cx="2483484" cy="107569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320289" y="5590717"/>
            <a:ext cx="439420" cy="273050"/>
            <a:chOff x="2320289" y="5590717"/>
            <a:chExt cx="439420" cy="273050"/>
          </a:xfrm>
        </p:grpSpPr>
        <p:sp>
          <p:nvSpPr>
            <p:cNvPr id="12" name="object 12"/>
            <p:cNvSpPr/>
            <p:nvPr/>
          </p:nvSpPr>
          <p:spPr>
            <a:xfrm>
              <a:off x="2326639" y="5597067"/>
              <a:ext cx="426720" cy="260350"/>
            </a:xfrm>
            <a:custGeom>
              <a:avLst/>
              <a:gdLst/>
              <a:ahLst/>
              <a:cxnLst/>
              <a:rect l="l" t="t" r="r" b="b"/>
              <a:pathLst>
                <a:path w="426719" h="260350">
                  <a:moveTo>
                    <a:pt x="296545" y="0"/>
                  </a:moveTo>
                  <a:lnTo>
                    <a:pt x="296545" y="64769"/>
                  </a:lnTo>
                  <a:lnTo>
                    <a:pt x="0" y="64769"/>
                  </a:lnTo>
                  <a:lnTo>
                    <a:pt x="0" y="194944"/>
                  </a:lnTo>
                  <a:lnTo>
                    <a:pt x="296545" y="194944"/>
                  </a:lnTo>
                  <a:lnTo>
                    <a:pt x="296545" y="260350"/>
                  </a:lnTo>
                  <a:lnTo>
                    <a:pt x="426720" y="130175"/>
                  </a:lnTo>
                  <a:lnTo>
                    <a:pt x="29654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26639" y="5597067"/>
              <a:ext cx="426720" cy="260350"/>
            </a:xfrm>
            <a:custGeom>
              <a:avLst/>
              <a:gdLst/>
              <a:ahLst/>
              <a:cxnLst/>
              <a:rect l="l" t="t" r="r" b="b"/>
              <a:pathLst>
                <a:path w="426719" h="260350">
                  <a:moveTo>
                    <a:pt x="0" y="64769"/>
                  </a:moveTo>
                  <a:lnTo>
                    <a:pt x="296545" y="64769"/>
                  </a:lnTo>
                  <a:lnTo>
                    <a:pt x="296545" y="0"/>
                  </a:lnTo>
                  <a:lnTo>
                    <a:pt x="426720" y="130175"/>
                  </a:lnTo>
                  <a:lnTo>
                    <a:pt x="296545" y="260350"/>
                  </a:lnTo>
                  <a:lnTo>
                    <a:pt x="296545" y="194944"/>
                  </a:lnTo>
                  <a:lnTo>
                    <a:pt x="0" y="194944"/>
                  </a:lnTo>
                  <a:lnTo>
                    <a:pt x="0" y="6476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362950" y="5591175"/>
            <a:ext cx="344805" cy="273685"/>
            <a:chOff x="8362950" y="5591175"/>
            <a:chExt cx="344805" cy="273685"/>
          </a:xfrm>
        </p:grpSpPr>
        <p:sp>
          <p:nvSpPr>
            <p:cNvPr id="15" name="object 15"/>
            <p:cNvSpPr/>
            <p:nvPr/>
          </p:nvSpPr>
          <p:spPr>
            <a:xfrm>
              <a:off x="8369300" y="5597525"/>
              <a:ext cx="332105" cy="260985"/>
            </a:xfrm>
            <a:custGeom>
              <a:avLst/>
              <a:gdLst/>
              <a:ahLst/>
              <a:cxnLst/>
              <a:rect l="l" t="t" r="r" b="b"/>
              <a:pathLst>
                <a:path w="332104" h="260985">
                  <a:moveTo>
                    <a:pt x="201929" y="0"/>
                  </a:moveTo>
                  <a:lnTo>
                    <a:pt x="201929" y="65405"/>
                  </a:lnTo>
                  <a:lnTo>
                    <a:pt x="0" y="65405"/>
                  </a:lnTo>
                  <a:lnTo>
                    <a:pt x="0" y="195580"/>
                  </a:lnTo>
                  <a:lnTo>
                    <a:pt x="201929" y="195580"/>
                  </a:lnTo>
                  <a:lnTo>
                    <a:pt x="201929" y="260984"/>
                  </a:lnTo>
                  <a:lnTo>
                    <a:pt x="332104" y="130175"/>
                  </a:lnTo>
                  <a:lnTo>
                    <a:pt x="20192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69300" y="5597525"/>
              <a:ext cx="332105" cy="260985"/>
            </a:xfrm>
            <a:custGeom>
              <a:avLst/>
              <a:gdLst/>
              <a:ahLst/>
              <a:cxnLst/>
              <a:rect l="l" t="t" r="r" b="b"/>
              <a:pathLst>
                <a:path w="332104" h="260985">
                  <a:moveTo>
                    <a:pt x="0" y="65405"/>
                  </a:moveTo>
                  <a:lnTo>
                    <a:pt x="201929" y="65405"/>
                  </a:lnTo>
                  <a:lnTo>
                    <a:pt x="201929" y="0"/>
                  </a:lnTo>
                  <a:lnTo>
                    <a:pt x="332104" y="130175"/>
                  </a:lnTo>
                  <a:lnTo>
                    <a:pt x="201929" y="260984"/>
                  </a:lnTo>
                  <a:lnTo>
                    <a:pt x="201929" y="195580"/>
                  </a:lnTo>
                  <a:lnTo>
                    <a:pt x="0" y="195580"/>
                  </a:lnTo>
                  <a:lnTo>
                    <a:pt x="0" y="6540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747010" y="2507360"/>
            <a:ext cx="134620" cy="509270"/>
            <a:chOff x="2747010" y="2507360"/>
            <a:chExt cx="134620" cy="509270"/>
          </a:xfrm>
        </p:grpSpPr>
        <p:sp>
          <p:nvSpPr>
            <p:cNvPr id="18" name="object 18"/>
            <p:cNvSpPr/>
            <p:nvPr/>
          </p:nvSpPr>
          <p:spPr>
            <a:xfrm>
              <a:off x="2753360" y="2513710"/>
              <a:ext cx="121920" cy="496570"/>
            </a:xfrm>
            <a:custGeom>
              <a:avLst/>
              <a:gdLst/>
              <a:ahLst/>
              <a:cxnLst/>
              <a:rect l="l" t="t" r="r" b="b"/>
              <a:pathLst>
                <a:path w="121919" h="496569">
                  <a:moveTo>
                    <a:pt x="91439" y="0"/>
                  </a:moveTo>
                  <a:lnTo>
                    <a:pt x="30479" y="0"/>
                  </a:lnTo>
                  <a:lnTo>
                    <a:pt x="30479" y="435610"/>
                  </a:lnTo>
                  <a:lnTo>
                    <a:pt x="0" y="435610"/>
                  </a:lnTo>
                  <a:lnTo>
                    <a:pt x="60959" y="496569"/>
                  </a:lnTo>
                  <a:lnTo>
                    <a:pt x="121919" y="435610"/>
                  </a:lnTo>
                  <a:lnTo>
                    <a:pt x="91439" y="43561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53360" y="2513710"/>
              <a:ext cx="121920" cy="496570"/>
            </a:xfrm>
            <a:custGeom>
              <a:avLst/>
              <a:gdLst/>
              <a:ahLst/>
              <a:cxnLst/>
              <a:rect l="l" t="t" r="r" b="b"/>
              <a:pathLst>
                <a:path w="121919" h="496569">
                  <a:moveTo>
                    <a:pt x="0" y="435610"/>
                  </a:moveTo>
                  <a:lnTo>
                    <a:pt x="30479" y="435610"/>
                  </a:lnTo>
                  <a:lnTo>
                    <a:pt x="30479" y="0"/>
                  </a:lnTo>
                  <a:lnTo>
                    <a:pt x="91439" y="0"/>
                  </a:lnTo>
                  <a:lnTo>
                    <a:pt x="91439" y="435610"/>
                  </a:lnTo>
                  <a:lnTo>
                    <a:pt x="121919" y="435610"/>
                  </a:lnTo>
                  <a:lnTo>
                    <a:pt x="60959" y="496569"/>
                  </a:lnTo>
                  <a:lnTo>
                    <a:pt x="0" y="435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829" y="93979"/>
            <a:ext cx="52000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  <a:tab pos="2642870" algn="l"/>
              </a:tabLst>
            </a:pPr>
            <a:r>
              <a:rPr dirty="0" spc="-165"/>
              <a:t>CLASS	</a:t>
            </a:r>
            <a:r>
              <a:rPr dirty="0" spc="-185"/>
              <a:t>FRAME</a:t>
            </a:r>
            <a:r>
              <a:rPr dirty="0" spc="20"/>
              <a:t> </a:t>
            </a:r>
            <a:r>
              <a:rPr dirty="0" spc="-95"/>
              <a:t>:-</a:t>
            </a:r>
            <a:r>
              <a:rPr dirty="0" u="none" spc="-95"/>
              <a:t>	</a:t>
            </a:r>
            <a:r>
              <a:rPr dirty="0" u="none" spc="-15" b="0">
                <a:solidFill>
                  <a:srgbClr val="000000"/>
                </a:solidFill>
                <a:latin typeface="Courier New"/>
                <a:cs typeface="Courier New"/>
              </a:rPr>
              <a:t>ForgetPassword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80" y="661161"/>
            <a:ext cx="7051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forget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password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he/she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retrieve password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36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699005"/>
            <a:ext cx="397256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5">
                <a:latin typeface="Calibri"/>
                <a:cs typeface="Calibri"/>
              </a:rPr>
              <a:t>username is not found </a:t>
            </a:r>
            <a:r>
              <a:rPr dirty="0" sz="1800">
                <a:latin typeface="Calibri"/>
                <a:cs typeface="Calibri"/>
              </a:rPr>
              <a:t>then </a:t>
            </a:r>
            <a:r>
              <a:rPr dirty="0" sz="1800" spc="-5">
                <a:latin typeface="Calibri"/>
                <a:cs typeface="Calibri"/>
              </a:rPr>
              <a:t>its show </a:t>
            </a:r>
            <a:r>
              <a:rPr dirty="0" sz="1800" spc="-25">
                <a:latin typeface="Calibri"/>
                <a:cs typeface="Calibri"/>
              </a:rPr>
              <a:t>this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massage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1365" y="1136269"/>
            <a:ext cx="6462395" cy="2522220"/>
            <a:chOff x="4571365" y="1136269"/>
            <a:chExt cx="6462395" cy="25222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1720" y="1136269"/>
              <a:ext cx="4892039" cy="25222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7715" y="1870329"/>
              <a:ext cx="3924935" cy="386080"/>
            </a:xfrm>
            <a:custGeom>
              <a:avLst/>
              <a:gdLst/>
              <a:ahLst/>
              <a:cxnLst/>
              <a:rect l="l" t="t" r="r" b="b"/>
              <a:pathLst>
                <a:path w="3924934" h="386080">
                  <a:moveTo>
                    <a:pt x="3175" y="0"/>
                  </a:moveTo>
                  <a:lnTo>
                    <a:pt x="0" y="77470"/>
                  </a:lnTo>
                  <a:lnTo>
                    <a:pt x="3747135" y="248920"/>
                  </a:lnTo>
                  <a:lnTo>
                    <a:pt x="3740785" y="386080"/>
                  </a:lnTo>
                  <a:lnTo>
                    <a:pt x="3924935" y="218440"/>
                  </a:lnTo>
                  <a:lnTo>
                    <a:pt x="3757294" y="34290"/>
                  </a:lnTo>
                  <a:lnTo>
                    <a:pt x="3750944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7715" y="1870329"/>
              <a:ext cx="3924935" cy="386080"/>
            </a:xfrm>
            <a:custGeom>
              <a:avLst/>
              <a:gdLst/>
              <a:ahLst/>
              <a:cxnLst/>
              <a:rect l="l" t="t" r="r" b="b"/>
              <a:pathLst>
                <a:path w="3924934" h="386080">
                  <a:moveTo>
                    <a:pt x="3175" y="0"/>
                  </a:moveTo>
                  <a:lnTo>
                    <a:pt x="3750944" y="171450"/>
                  </a:lnTo>
                  <a:lnTo>
                    <a:pt x="3757294" y="34290"/>
                  </a:lnTo>
                  <a:lnTo>
                    <a:pt x="3924935" y="218440"/>
                  </a:lnTo>
                  <a:lnTo>
                    <a:pt x="3740785" y="386080"/>
                  </a:lnTo>
                  <a:lnTo>
                    <a:pt x="3747135" y="248920"/>
                  </a:lnTo>
                  <a:lnTo>
                    <a:pt x="0" y="77470"/>
                  </a:lnTo>
                  <a:lnTo>
                    <a:pt x="3175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687" y="366522"/>
            <a:ext cx="4248785" cy="12439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5"/>
              </a:spcBef>
            </a:pPr>
            <a:r>
              <a:rPr dirty="0" u="none" sz="1800" spc="-20" b="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20" b="0">
                <a:solidFill>
                  <a:srgbClr val="121212"/>
                </a:solidFill>
                <a:latin typeface="Roboto"/>
                <a:cs typeface="Roboto"/>
              </a:rPr>
              <a:t>will</a:t>
            </a:r>
            <a:r>
              <a:rPr dirty="0" u="none" sz="1800" spc="-5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cícatc</a:t>
            </a:r>
            <a:r>
              <a:rPr dirty="0" u="none" sz="1800" spc="1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40" b="0">
                <a:solidFill>
                  <a:srgbClr val="121212"/>
                </a:solidFill>
                <a:latin typeface="Roboto"/>
                <a:cs typeface="Roboto"/>
              </a:rPr>
              <a:t>o"í</a:t>
            </a:r>
            <a:r>
              <a:rPr dirty="0" u="none" sz="1800" spc="3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Ioígct</a:t>
            </a:r>
            <a:r>
              <a:rPr dirty="0" u="none" sz="1800" spc="-5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15" b="0">
                <a:solidFill>
                  <a:srgbClr val="121212"/>
                </a:solidFill>
                <a:latin typeface="Roboto"/>
                <a:cs typeface="Roboto"/>
              </a:rPr>
              <a:t>Passwoíd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25" b="0">
                <a:solidFill>
                  <a:srgbClr val="121212"/>
                </a:solidFill>
                <a:latin typeface="Roboto"/>
                <a:cs typeface="Roboto"/>
              </a:rPr>
              <a:t>ííamc </a:t>
            </a:r>
            <a:r>
              <a:rPr dirty="0" u="none" sz="1800" spc="3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45" b="0">
                <a:solidFill>
                  <a:srgbClr val="121212"/>
                </a:solidFill>
                <a:latin typeface="Roboto"/>
                <a:cs typeface="Roboto"/>
              </a:rPr>
              <a:t>"s</a:t>
            </a:r>
            <a:r>
              <a:rPr dirty="0" u="none" sz="1800" spc="-25" b="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u="none" sz="1800" b="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u="none" sz="1800" spc="-15" b="0">
                <a:solidFill>
                  <a:srgbClr val="121212"/>
                </a:solidFill>
                <a:latin typeface="Roboto"/>
                <a:cs typeface="Roboto"/>
              </a:rPr>
              <a:t>g</a:t>
            </a:r>
            <a:r>
              <a:rPr dirty="0" u="none" sz="1800" spc="-13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20" b="0">
                <a:solidFill>
                  <a:srgbClr val="121212"/>
                </a:solidFill>
                <a:latin typeface="Roboto"/>
                <a:cs typeface="Roboto"/>
              </a:rPr>
              <a:t>wk</a:t>
            </a:r>
            <a:r>
              <a:rPr dirty="0" u="none" sz="1800" spc="-5" b="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u="none" sz="1800" b="0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u="none" sz="1800" spc="-15" b="0">
                <a:solidFill>
                  <a:srgbClr val="121212"/>
                </a:solidFill>
                <a:latin typeface="Roboto"/>
                <a:cs typeface="Roboto"/>
              </a:rPr>
              <a:t>k</a:t>
            </a:r>
            <a:r>
              <a:rPr dirty="0" u="none" sz="1800" spc="-11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5" b="0">
                <a:solidFill>
                  <a:srgbClr val="121212"/>
                </a:solidFill>
                <a:latin typeface="Roboto"/>
                <a:cs typeface="Roboto"/>
              </a:rPr>
              <a:t>wc</a:t>
            </a:r>
            <a:r>
              <a:rPr dirty="0" u="none" sz="1800" spc="-13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5" b="0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a</a:t>
            </a:r>
            <a:r>
              <a:rPr dirty="0" u="none" sz="1800" b="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u="none" sz="1800" spc="-155" b="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gct</a:t>
            </a:r>
            <a:r>
              <a:rPr dirty="0" u="none" sz="1800" spc="-114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b="0">
                <a:solidFill>
                  <a:srgbClr val="121212"/>
                </a:solidFill>
                <a:latin typeface="Roboto"/>
                <a:cs typeface="Roboto"/>
              </a:rPr>
              <a:t>o</a:t>
            </a:r>
            <a:r>
              <a:rPr dirty="0" u="none" sz="1800" spc="-50" b="0">
                <a:solidFill>
                  <a:srgbClr val="121212"/>
                </a:solidFill>
                <a:latin typeface="Roboto"/>
                <a:cs typeface="Roboto"/>
              </a:rPr>
              <a:t>"</a:t>
            </a:r>
            <a:r>
              <a:rPr dirty="0" u="none" sz="1800" spc="-35" b="0">
                <a:solidFill>
                  <a:srgbClr val="121212"/>
                </a:solidFill>
                <a:latin typeface="Roboto"/>
                <a:cs typeface="Roboto"/>
              </a:rPr>
              <a:t>í</a:t>
            </a:r>
            <a:r>
              <a:rPr dirty="0" u="none" sz="1800" spc="-125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15" b="0">
                <a:solidFill>
                  <a:srgbClr val="121212"/>
                </a:solidFill>
                <a:latin typeface="Roboto"/>
                <a:cs typeface="Roboto"/>
              </a:rPr>
              <a:t>pas</a:t>
            </a:r>
            <a:r>
              <a:rPr dirty="0" u="none" sz="1800" spc="-25" b="0">
                <a:solidFill>
                  <a:srgbClr val="121212"/>
                </a:solidFill>
                <a:latin typeface="Roboto"/>
                <a:cs typeface="Roboto"/>
              </a:rPr>
              <a:t>s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w</a:t>
            </a:r>
            <a:r>
              <a:rPr dirty="0" u="none" sz="1800" b="0">
                <a:solidFill>
                  <a:srgbClr val="121212"/>
                </a:solidFill>
                <a:latin typeface="Roboto"/>
                <a:cs typeface="Roboto"/>
              </a:rPr>
              <a:t>o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íd</a:t>
            </a:r>
            <a:r>
              <a:rPr dirty="0" u="none" sz="1800" spc="-11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15" b="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u="none" sz="1800" spc="155" b="0">
                <a:solidFill>
                  <a:srgbClr val="121212"/>
                </a:solidFill>
                <a:latin typeface="Roboto"/>
                <a:cs typeface="Roboto"/>
              </a:rPr>
              <a:t>í</a:t>
            </a:r>
            <a:r>
              <a:rPr dirty="0" u="none" sz="1800" spc="-5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65" b="0">
                <a:solidFill>
                  <a:srgbClr val="121212"/>
                </a:solidFill>
                <a:latin typeface="Roboto"/>
                <a:cs typeface="Roboto"/>
              </a:rPr>
              <a:t>wc  </a:t>
            </a:r>
            <a:r>
              <a:rPr dirty="0" u="none" sz="1800" spc="-65" b="0">
                <a:solidFill>
                  <a:srgbClr val="121212"/>
                </a:solidFill>
                <a:latin typeface="Roboto"/>
                <a:cs typeface="Roboto"/>
              </a:rPr>
              <a:t>k</a:t>
            </a:r>
            <a:r>
              <a:rPr dirty="0" u="none" sz="1800" spc="-45" b="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u="none" sz="1800" spc="-60" b="0">
                <a:solidFill>
                  <a:srgbClr val="121212"/>
                </a:solidFill>
                <a:latin typeface="Roboto"/>
                <a:cs typeface="Roboto"/>
              </a:rPr>
              <a:t>o</a:t>
            </a:r>
            <a:r>
              <a:rPr dirty="0" u="none" sz="1800" spc="-5" b="0">
                <a:solidFill>
                  <a:srgbClr val="121212"/>
                </a:solidFill>
                <a:latin typeface="Roboto"/>
                <a:cs typeface="Roboto"/>
              </a:rPr>
              <a:t>w</a:t>
            </a:r>
            <a:r>
              <a:rPr dirty="0" u="none" sz="1800" spc="-11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60" b="0">
                <a:solidFill>
                  <a:srgbClr val="121212"/>
                </a:solidFill>
                <a:latin typeface="Roboto"/>
                <a:cs typeface="Roboto"/>
              </a:rPr>
              <a:t>tk</a:t>
            </a:r>
            <a:r>
              <a:rPr dirty="0" u="none" sz="1800" spc="-15" b="0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u="none" sz="1800" spc="-114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120" b="0">
                <a:solidFill>
                  <a:srgbClr val="121212"/>
                </a:solidFill>
                <a:latin typeface="Roboto"/>
                <a:cs typeface="Roboto"/>
              </a:rPr>
              <a:t>"</a:t>
            </a:r>
            <a:r>
              <a:rPr dirty="0" u="none" sz="1800" spc="-70" b="0">
                <a:solidFill>
                  <a:srgbClr val="121212"/>
                </a:solidFill>
                <a:latin typeface="Roboto"/>
                <a:cs typeface="Roboto"/>
              </a:rPr>
              <a:t>s</a:t>
            </a:r>
            <a:r>
              <a:rPr dirty="0" u="none" sz="1800" spc="-45" b="0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u="none" sz="1800" spc="-75" b="0">
                <a:solidFill>
                  <a:srgbClr val="121212"/>
                </a:solidFill>
                <a:latin typeface="Roboto"/>
                <a:cs typeface="Roboto"/>
              </a:rPr>
              <a:t>í</a:t>
            </a:r>
            <a:r>
              <a:rPr dirty="0" u="none" sz="1800" spc="-60" b="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u="none" sz="1800" spc="-60" b="0">
                <a:solidFill>
                  <a:srgbClr val="121212"/>
                </a:solidFill>
                <a:latin typeface="Roboto"/>
                <a:cs typeface="Roboto"/>
              </a:rPr>
              <a:t>a</a:t>
            </a:r>
            <a:r>
              <a:rPr dirty="0" u="none" sz="1800" spc="-50" b="0">
                <a:solidFill>
                  <a:srgbClr val="121212"/>
                </a:solidFill>
                <a:latin typeface="Roboto"/>
                <a:cs typeface="Roboto"/>
              </a:rPr>
              <a:t>m</a:t>
            </a:r>
            <a:r>
              <a:rPr dirty="0" u="none" sz="1800" b="0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u="none" sz="1800" spc="-11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75" b="0">
                <a:solidFill>
                  <a:srgbClr val="121212"/>
                </a:solidFill>
                <a:latin typeface="Roboto"/>
                <a:cs typeface="Roboto"/>
              </a:rPr>
              <a:t>a</a:t>
            </a:r>
            <a:r>
              <a:rPr dirty="0" u="none" sz="1800" spc="-45" b="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d</a:t>
            </a:r>
            <a:r>
              <a:rPr dirty="0" u="none" sz="1800" spc="-120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60" b="0">
                <a:solidFill>
                  <a:srgbClr val="121212"/>
                </a:solidFill>
                <a:latin typeface="Roboto"/>
                <a:cs typeface="Roboto"/>
              </a:rPr>
              <a:t>a</a:t>
            </a:r>
            <a:r>
              <a:rPr dirty="0" u="none" sz="1800" spc="-45" b="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u="none" sz="1800" spc="-70" b="0">
                <a:solidFill>
                  <a:srgbClr val="121212"/>
                </a:solidFill>
                <a:latin typeface="Roboto"/>
                <a:cs typeface="Roboto"/>
              </a:rPr>
              <a:t>s</a:t>
            </a:r>
            <a:r>
              <a:rPr dirty="0" u="none" sz="1800" spc="-70" b="0">
                <a:solidFill>
                  <a:srgbClr val="121212"/>
                </a:solidFill>
                <a:latin typeface="Roboto"/>
                <a:cs typeface="Roboto"/>
              </a:rPr>
              <a:t>w</a:t>
            </a:r>
            <a:r>
              <a:rPr dirty="0" u="none" sz="1800" spc="-45" b="0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u="none" sz="1800" spc="-10" b="0">
                <a:solidFill>
                  <a:srgbClr val="121212"/>
                </a:solidFill>
                <a:latin typeface="Roboto"/>
                <a:cs typeface="Roboto"/>
              </a:rPr>
              <a:t>í</a:t>
            </a:r>
            <a:r>
              <a:rPr dirty="0" u="none" sz="1800" spc="-114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55" b="0">
                <a:solidFill>
                  <a:srgbClr val="121212"/>
                </a:solidFill>
                <a:latin typeface="Roboto"/>
                <a:cs typeface="Roboto"/>
              </a:rPr>
              <a:t>o</a:t>
            </a:r>
            <a:r>
              <a:rPr dirty="0" u="none" sz="1800" spc="155" b="0">
                <a:solidFill>
                  <a:srgbClr val="121212"/>
                </a:solidFill>
                <a:latin typeface="Roboto"/>
                <a:cs typeface="Roboto"/>
              </a:rPr>
              <a:t>í  </a:t>
            </a:r>
            <a:r>
              <a:rPr dirty="0" u="none" sz="1800" spc="-25" b="0">
                <a:solidFill>
                  <a:srgbClr val="121212"/>
                </a:solidFill>
                <a:latin typeface="Roboto"/>
                <a:cs typeface="Roboto"/>
              </a:rPr>
              <a:t>Scc"íitQ</a:t>
            </a:r>
            <a:r>
              <a:rPr dirty="0" u="none" sz="1800" spc="-5" b="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u="none" sz="1800" spc="-60" b="0">
                <a:solidFill>
                  <a:srgbClr val="121212"/>
                </a:solidFill>
                <a:latin typeface="Roboto"/>
                <a:cs typeface="Roboto"/>
              </a:rPr>
              <a:t>Q"cstio</a:t>
            </a:r>
            <a:r>
              <a:rPr dirty="0" u="none" sz="1800" spc="-60" b="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2185542"/>
            <a:ext cx="3293745" cy="13912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8890">
              <a:lnSpc>
                <a:spcPct val="100600"/>
              </a:lnSpc>
              <a:spcBef>
                <a:spcPts val="85"/>
              </a:spcBef>
            </a:pPr>
            <a:r>
              <a:rPr dirty="0" sz="1800" spc="-5">
                <a:latin typeface="Calibri"/>
                <a:cs typeface="Calibri"/>
              </a:rPr>
              <a:t>Here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retrieve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FASSWORD</a:t>
            </a:r>
            <a:r>
              <a:rPr dirty="0" sz="1800" spc="26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from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database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‘</a:t>
            </a:r>
            <a:r>
              <a:rPr dirty="0" sz="1800" spc="-5" b="1">
                <a:latin typeface="Calibri"/>
                <a:cs typeface="Calibri"/>
              </a:rPr>
              <a:t>account</a:t>
            </a:r>
            <a:r>
              <a:rPr dirty="0" sz="1800" spc="-5">
                <a:latin typeface="Calibri"/>
                <a:cs typeface="Calibri"/>
              </a:rPr>
              <a:t>’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ts val="2150"/>
              </a:lnSpc>
            </a:pP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Automatically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Open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Login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4" y="5113870"/>
            <a:ext cx="6887845" cy="11734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2240" y="233425"/>
            <a:ext cx="6164834" cy="29806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594610" y="3841877"/>
            <a:ext cx="408940" cy="992505"/>
            <a:chOff x="2594610" y="3841877"/>
            <a:chExt cx="408940" cy="992505"/>
          </a:xfrm>
        </p:grpSpPr>
        <p:sp>
          <p:nvSpPr>
            <p:cNvPr id="7" name="object 7"/>
            <p:cNvSpPr/>
            <p:nvPr/>
          </p:nvSpPr>
          <p:spPr>
            <a:xfrm>
              <a:off x="2600960" y="3848227"/>
              <a:ext cx="396240" cy="979805"/>
            </a:xfrm>
            <a:custGeom>
              <a:avLst/>
              <a:gdLst/>
              <a:ahLst/>
              <a:cxnLst/>
              <a:rect l="l" t="t" r="r" b="b"/>
              <a:pathLst>
                <a:path w="396239" h="979804">
                  <a:moveTo>
                    <a:pt x="297179" y="0"/>
                  </a:moveTo>
                  <a:lnTo>
                    <a:pt x="99059" y="0"/>
                  </a:lnTo>
                  <a:lnTo>
                    <a:pt x="99059" y="781685"/>
                  </a:lnTo>
                  <a:lnTo>
                    <a:pt x="0" y="781685"/>
                  </a:lnTo>
                  <a:lnTo>
                    <a:pt x="198119" y="979805"/>
                  </a:lnTo>
                  <a:lnTo>
                    <a:pt x="396239" y="781685"/>
                  </a:lnTo>
                  <a:lnTo>
                    <a:pt x="297179" y="781685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00960" y="3848227"/>
              <a:ext cx="396240" cy="979805"/>
            </a:xfrm>
            <a:custGeom>
              <a:avLst/>
              <a:gdLst/>
              <a:ahLst/>
              <a:cxnLst/>
              <a:rect l="l" t="t" r="r" b="b"/>
              <a:pathLst>
                <a:path w="396239" h="979804">
                  <a:moveTo>
                    <a:pt x="0" y="781685"/>
                  </a:moveTo>
                  <a:lnTo>
                    <a:pt x="99059" y="781685"/>
                  </a:lnTo>
                  <a:lnTo>
                    <a:pt x="99059" y="0"/>
                  </a:lnTo>
                  <a:lnTo>
                    <a:pt x="297179" y="0"/>
                  </a:lnTo>
                  <a:lnTo>
                    <a:pt x="297179" y="781685"/>
                  </a:lnTo>
                  <a:lnTo>
                    <a:pt x="396239" y="781685"/>
                  </a:lnTo>
                  <a:lnTo>
                    <a:pt x="198119" y="979805"/>
                  </a:lnTo>
                  <a:lnTo>
                    <a:pt x="0" y="78168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646" y="130555"/>
            <a:ext cx="4293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  <a:tab pos="2642870" algn="l"/>
              </a:tabLst>
            </a:pPr>
            <a:r>
              <a:rPr dirty="0" u="heavy" sz="2400" spc="-16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CLASS	</a:t>
            </a:r>
            <a:r>
              <a:rPr dirty="0" u="heavy" sz="2400" spc="-1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FRAME</a:t>
            </a:r>
            <a:r>
              <a:rPr dirty="0" u="heavy" sz="2400" spc="2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9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:-</a:t>
            </a:r>
            <a:r>
              <a:rPr dirty="0" sz="2400" spc="-95" b="1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Dashboard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865378"/>
            <a:ext cx="8590915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 spc="15">
                <a:solidFill>
                  <a:srgbClr val="121212"/>
                </a:solidFill>
                <a:latin typeface="Roboto"/>
                <a:cs typeface="Roboto"/>
              </a:rPr>
              <a:t>ľkis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Kaskboaíd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Iíamc,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wkick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is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tkc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mai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85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25">
                <a:solidFill>
                  <a:srgbClr val="121212"/>
                </a:solidFill>
                <a:latin typeface="Roboto"/>
                <a:cs typeface="Roboto"/>
              </a:rPr>
              <a:t>ííamc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50">
                <a:solidFill>
                  <a:srgbClr val="121212"/>
                </a:solidFill>
                <a:latin typeface="Roboto"/>
                <a:cs typeface="Roboto"/>
              </a:rPr>
              <a:t>íoí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all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tkc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í"</a:t>
            </a:r>
            <a:r>
              <a:rPr dirty="0" sz="1800" spc="-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ctio</a:t>
            </a:r>
            <a:r>
              <a:rPr dirty="0" sz="1800" spc="-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alitics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80">
                <a:solidFill>
                  <a:srgbClr val="121212"/>
                </a:solidFill>
                <a:latin typeface="Roboto"/>
                <a:cs typeface="Roboto"/>
              </a:rPr>
              <a:t>oí</a:t>
            </a:r>
            <a:r>
              <a:rPr dirty="0" sz="1800" spc="-4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tkc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píojcct, </a:t>
            </a:r>
            <a:r>
              <a:rPr dirty="0" sz="1800" spc="-43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M"ltiplcs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b"tto</a:t>
            </a:r>
            <a:r>
              <a:rPr dirty="0" sz="1800" spc="-2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s</a:t>
            </a:r>
            <a:r>
              <a:rPr dirty="0" sz="1800" spc="-7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aíc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tkcíc,</a:t>
            </a:r>
            <a:r>
              <a:rPr dirty="0" sz="1800" spc="-8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wkick</a:t>
            </a:r>
            <a:r>
              <a:rPr dirty="0" sz="1800" spc="-7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10">
                <a:solidFill>
                  <a:srgbClr val="121212"/>
                </a:solidFill>
                <a:latin typeface="Roboto"/>
                <a:cs typeface="Roboto"/>
              </a:rPr>
              <a:t>pcííoíms</a:t>
            </a:r>
            <a:r>
              <a:rPr dirty="0" sz="1800" spc="-7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25">
                <a:solidFill>
                  <a:srgbClr val="121212"/>
                </a:solidFill>
                <a:latin typeface="Roboto"/>
                <a:cs typeface="Roboto"/>
              </a:rPr>
              <a:t>diíícíc</a:t>
            </a:r>
            <a:r>
              <a:rPr dirty="0" sz="1800" spc="2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25">
                <a:solidFill>
                  <a:srgbClr val="121212"/>
                </a:solidFill>
                <a:latin typeface="Roboto"/>
                <a:cs typeface="Roboto"/>
              </a:rPr>
              <a:t>t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opcíatio</a:t>
            </a:r>
            <a:r>
              <a:rPr dirty="0" sz="1800" spc="-2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s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325" y="1696364"/>
            <a:ext cx="7071359" cy="45261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475" y="1091564"/>
            <a:ext cx="11478260" cy="5692140"/>
            <a:chOff x="244475" y="1091564"/>
            <a:chExt cx="11478260" cy="569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75" y="1275247"/>
              <a:ext cx="2275205" cy="55079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65020" y="2004822"/>
              <a:ext cx="2202180" cy="509270"/>
            </a:xfrm>
            <a:custGeom>
              <a:avLst/>
              <a:gdLst/>
              <a:ahLst/>
              <a:cxnLst/>
              <a:rect l="l" t="t" r="r" b="b"/>
              <a:pathLst>
                <a:path w="2202179" h="509269">
                  <a:moveTo>
                    <a:pt x="19050" y="0"/>
                  </a:moveTo>
                  <a:lnTo>
                    <a:pt x="0" y="137794"/>
                  </a:lnTo>
                  <a:lnTo>
                    <a:pt x="1843405" y="393700"/>
                  </a:lnTo>
                  <a:lnTo>
                    <a:pt x="1827530" y="509269"/>
                  </a:lnTo>
                  <a:lnTo>
                    <a:pt x="2202180" y="372744"/>
                  </a:lnTo>
                  <a:lnTo>
                    <a:pt x="1878330" y="139064"/>
                  </a:lnTo>
                  <a:lnTo>
                    <a:pt x="1862455" y="255269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65020" y="2004822"/>
              <a:ext cx="2202180" cy="509270"/>
            </a:xfrm>
            <a:custGeom>
              <a:avLst/>
              <a:gdLst/>
              <a:ahLst/>
              <a:cxnLst/>
              <a:rect l="l" t="t" r="r" b="b"/>
              <a:pathLst>
                <a:path w="2202179" h="509269">
                  <a:moveTo>
                    <a:pt x="19050" y="0"/>
                  </a:moveTo>
                  <a:lnTo>
                    <a:pt x="1862455" y="255269"/>
                  </a:lnTo>
                  <a:lnTo>
                    <a:pt x="1878330" y="139064"/>
                  </a:lnTo>
                  <a:lnTo>
                    <a:pt x="2202180" y="372744"/>
                  </a:lnTo>
                  <a:lnTo>
                    <a:pt x="1827530" y="509269"/>
                  </a:lnTo>
                  <a:lnTo>
                    <a:pt x="1843405" y="393700"/>
                  </a:lnTo>
                  <a:lnTo>
                    <a:pt x="0" y="137794"/>
                  </a:lnTo>
                  <a:lnTo>
                    <a:pt x="1905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275" y="5272570"/>
              <a:ext cx="8760460" cy="8915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8359" y="1091564"/>
              <a:ext cx="5396865" cy="314769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53358" y="157988"/>
            <a:ext cx="233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pc="-180"/>
              <a:t>C</a:t>
            </a:r>
            <a:r>
              <a:rPr dirty="0" spc="-165"/>
              <a:t>L</a:t>
            </a:r>
            <a:r>
              <a:rPr dirty="0" spc="-180"/>
              <a:t>A</a:t>
            </a:r>
            <a:r>
              <a:rPr dirty="0" spc="-145"/>
              <a:t>SS</a:t>
            </a:r>
            <a:r>
              <a:rPr dirty="0"/>
              <a:t>	</a:t>
            </a:r>
            <a:r>
              <a:rPr dirty="0" spc="-155"/>
              <a:t>F</a:t>
            </a:r>
            <a:r>
              <a:rPr dirty="0" spc="-180"/>
              <a:t>RA</a:t>
            </a:r>
            <a:r>
              <a:rPr dirty="0" spc="-229"/>
              <a:t>M</a:t>
            </a:r>
            <a:r>
              <a:rPr dirty="0" spc="-170"/>
              <a:t>E</a:t>
            </a:r>
            <a:r>
              <a:rPr dirty="0" spc="5"/>
              <a:t> </a:t>
            </a:r>
            <a:r>
              <a:rPr dirty="0" spc="-105"/>
              <a:t>:</a:t>
            </a:r>
            <a:r>
              <a:rPr dirty="0" spc="-85"/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71539" y="190500"/>
            <a:ext cx="2000250" cy="37655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400" spc="-15">
                <a:latin typeface="Courier New"/>
                <a:cs typeface="Courier New"/>
              </a:rPr>
              <a:t>AddCus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15">
                <a:latin typeface="Courier New"/>
                <a:cs typeface="Courier New"/>
              </a:rPr>
              <a:t>me</a:t>
            </a:r>
            <a:r>
              <a:rPr dirty="0" sz="2400">
                <a:latin typeface="Courier New"/>
                <a:cs typeface="Courier New"/>
              </a:rPr>
              <a:t>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08" y="741934"/>
            <a:ext cx="6523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4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tkis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5">
                <a:solidFill>
                  <a:srgbClr val="121212"/>
                </a:solidFill>
                <a:latin typeface="Roboto"/>
                <a:cs typeface="Roboto"/>
              </a:rPr>
              <a:t>Add</a:t>
            </a:r>
            <a:r>
              <a:rPr dirty="0" sz="1800" spc="-8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C"stomcí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Iíamc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wkcíc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"scí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ca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4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add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additio</a:t>
            </a:r>
            <a:r>
              <a:rPr dirty="0" sz="1800" spc="-1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al</a:t>
            </a:r>
            <a:r>
              <a:rPr dirty="0" sz="1800" spc="-114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dctails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1754" y="4491608"/>
            <a:ext cx="698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5">
                <a:latin typeface="Calibri"/>
                <a:cs typeface="Calibri"/>
              </a:rPr>
              <a:t> additional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details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">
                <a:latin typeface="Calibri"/>
                <a:cs typeface="Calibri"/>
              </a:rPr>
              <a:t> data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stored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3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customer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000" y="1025486"/>
            <a:ext cx="4221480" cy="5629910"/>
            <a:chOff x="254000" y="1025486"/>
            <a:chExt cx="4221480" cy="5629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000" y="1025486"/>
              <a:ext cx="2326005" cy="562991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91054" y="2266315"/>
              <a:ext cx="2378075" cy="898525"/>
            </a:xfrm>
            <a:custGeom>
              <a:avLst/>
              <a:gdLst/>
              <a:ahLst/>
              <a:cxnLst/>
              <a:rect l="l" t="t" r="r" b="b"/>
              <a:pathLst>
                <a:path w="2378075" h="898525">
                  <a:moveTo>
                    <a:pt x="26034" y="0"/>
                  </a:moveTo>
                  <a:lnTo>
                    <a:pt x="0" y="76200"/>
                  </a:lnTo>
                  <a:lnTo>
                    <a:pt x="2082165" y="786130"/>
                  </a:lnTo>
                  <a:lnTo>
                    <a:pt x="2043430" y="898525"/>
                  </a:lnTo>
                  <a:lnTo>
                    <a:pt x="2378074" y="844550"/>
                  </a:lnTo>
                  <a:lnTo>
                    <a:pt x="2146299" y="598170"/>
                  </a:lnTo>
                  <a:lnTo>
                    <a:pt x="2107565" y="710564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91054" y="2266315"/>
              <a:ext cx="2378075" cy="898525"/>
            </a:xfrm>
            <a:custGeom>
              <a:avLst/>
              <a:gdLst/>
              <a:ahLst/>
              <a:cxnLst/>
              <a:rect l="l" t="t" r="r" b="b"/>
              <a:pathLst>
                <a:path w="2378075" h="898525">
                  <a:moveTo>
                    <a:pt x="26034" y="0"/>
                  </a:moveTo>
                  <a:lnTo>
                    <a:pt x="2107565" y="710564"/>
                  </a:lnTo>
                  <a:lnTo>
                    <a:pt x="2146299" y="598170"/>
                  </a:lnTo>
                  <a:lnTo>
                    <a:pt x="2378074" y="844550"/>
                  </a:lnTo>
                  <a:lnTo>
                    <a:pt x="2043430" y="898525"/>
                  </a:lnTo>
                  <a:lnTo>
                    <a:pt x="2082165" y="786130"/>
                  </a:lnTo>
                  <a:lnTo>
                    <a:pt x="0" y="76200"/>
                  </a:lnTo>
                  <a:lnTo>
                    <a:pt x="26034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930900" y="527050"/>
            <a:ext cx="77470" cy="16510"/>
          </a:xfrm>
          <a:custGeom>
            <a:avLst/>
            <a:gdLst/>
            <a:ahLst/>
            <a:cxnLst/>
            <a:rect l="l" t="t" r="r" b="b"/>
            <a:pathLst>
              <a:path w="77470" h="16509">
                <a:moveTo>
                  <a:pt x="77470" y="0"/>
                </a:moveTo>
                <a:lnTo>
                  <a:pt x="0" y="0"/>
                </a:lnTo>
                <a:lnTo>
                  <a:pt x="0" y="16510"/>
                </a:lnTo>
                <a:lnTo>
                  <a:pt x="77470" y="16510"/>
                </a:lnTo>
                <a:lnTo>
                  <a:pt x="7747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75405" y="171703"/>
            <a:ext cx="233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pc="-180"/>
              <a:t>C</a:t>
            </a:r>
            <a:r>
              <a:rPr dirty="0" spc="-165"/>
              <a:t>L</a:t>
            </a:r>
            <a:r>
              <a:rPr dirty="0" spc="-180"/>
              <a:t>A</a:t>
            </a:r>
            <a:r>
              <a:rPr dirty="0" spc="-145"/>
              <a:t>SS</a:t>
            </a:r>
            <a:r>
              <a:rPr dirty="0"/>
              <a:t>	</a:t>
            </a:r>
            <a:r>
              <a:rPr dirty="0" spc="-160"/>
              <a:t>F</a:t>
            </a:r>
            <a:r>
              <a:rPr dirty="0" spc="-180"/>
              <a:t>RA</a:t>
            </a:r>
            <a:r>
              <a:rPr dirty="0" spc="-229"/>
              <a:t>M</a:t>
            </a:r>
            <a:r>
              <a:rPr dirty="0" spc="-170"/>
              <a:t>E</a:t>
            </a:r>
            <a:r>
              <a:rPr dirty="0" spc="10"/>
              <a:t> </a:t>
            </a:r>
            <a:r>
              <a:rPr dirty="0" spc="-105"/>
              <a:t>:</a:t>
            </a:r>
            <a:r>
              <a:rPr dirty="0" spc="-85"/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18910" y="204215"/>
            <a:ext cx="2543810" cy="37846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400" spc="-15">
                <a:latin typeface="Courier New"/>
                <a:cs typeface="Courier New"/>
              </a:rPr>
              <a:t>Update</a:t>
            </a:r>
            <a:r>
              <a:rPr dirty="0" sz="2400" spc="-5">
                <a:latin typeface="Courier New"/>
                <a:cs typeface="Courier New"/>
              </a:rPr>
              <a:t>Cu</a:t>
            </a:r>
            <a:r>
              <a:rPr dirty="0" sz="2400" spc="-15">
                <a:latin typeface="Courier New"/>
                <a:cs typeface="Courier New"/>
              </a:rPr>
              <a:t>stome</a:t>
            </a:r>
            <a:r>
              <a:rPr dirty="0" sz="2400">
                <a:latin typeface="Courier New"/>
                <a:cs typeface="Courier New"/>
              </a:rPr>
              <a:t>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3129" y="1534413"/>
            <a:ext cx="7590790" cy="62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25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tkis</a:t>
            </a:r>
            <a:r>
              <a:rPr dirty="0" sz="1800" spc="3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25">
                <a:solidFill>
                  <a:srgbClr val="121212"/>
                </a:solidFill>
                <a:latin typeface="Roboto"/>
                <a:cs typeface="Roboto"/>
              </a:rPr>
              <a:t>ííamc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,c"stomcí</a:t>
            </a:r>
            <a:r>
              <a:rPr dirty="0" sz="1800" spc="-8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ca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4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ckcck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kis/kcí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pcíso</a:t>
            </a:r>
            <a:r>
              <a:rPr dirty="0" sz="1800" spc="-1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al</a:t>
            </a:r>
            <a:r>
              <a:rPr dirty="0" sz="1800" spc="-8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dctails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121212"/>
                </a:solidFill>
                <a:latin typeface="Roboto"/>
                <a:cs typeface="Roboto"/>
              </a:rPr>
              <a:t>oí</a:t>
            </a:r>
            <a:r>
              <a:rPr dirty="0" sz="1800" spc="-9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"pdatc</a:t>
            </a:r>
            <a:r>
              <a:rPr dirty="0" sz="1800" spc="-8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/dclctc </a:t>
            </a:r>
            <a:r>
              <a:rPr dirty="0" sz="1800" spc="-43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pcíso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al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 dctails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800" y="2911297"/>
            <a:ext cx="5172709" cy="2914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670" y="144271"/>
            <a:ext cx="233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pc="-180"/>
              <a:t>C</a:t>
            </a:r>
            <a:r>
              <a:rPr dirty="0" spc="-165"/>
              <a:t>L</a:t>
            </a:r>
            <a:r>
              <a:rPr dirty="0" spc="-180"/>
              <a:t>A</a:t>
            </a:r>
            <a:r>
              <a:rPr dirty="0" spc="-145"/>
              <a:t>SS</a:t>
            </a:r>
            <a:r>
              <a:rPr dirty="0"/>
              <a:t>	</a:t>
            </a:r>
            <a:r>
              <a:rPr dirty="0" spc="-160"/>
              <a:t>F</a:t>
            </a:r>
            <a:r>
              <a:rPr dirty="0" spc="-180"/>
              <a:t>RA</a:t>
            </a:r>
            <a:r>
              <a:rPr dirty="0" spc="-229"/>
              <a:t>M</a:t>
            </a:r>
            <a:r>
              <a:rPr dirty="0" spc="-170"/>
              <a:t>E</a:t>
            </a:r>
            <a:r>
              <a:rPr dirty="0" spc="10"/>
              <a:t> </a:t>
            </a:r>
            <a:r>
              <a:rPr dirty="0" spc="-105"/>
              <a:t>:</a:t>
            </a:r>
            <a:r>
              <a:rPr dirty="0" spc="-85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9851" y="176784"/>
            <a:ext cx="2586990" cy="37655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u="sng" sz="2400" spc="-9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Checkbus</a:t>
            </a:r>
            <a:r>
              <a:rPr dirty="0" u="sng" sz="2400" spc="-8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</a:t>
            </a:r>
            <a:r>
              <a:rPr dirty="0" u="sng" sz="2400" spc="-9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etails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75250" y="846327"/>
            <a:ext cx="1689100" cy="2684145"/>
            <a:chOff x="5175250" y="846327"/>
            <a:chExt cx="1689100" cy="2684145"/>
          </a:xfrm>
        </p:grpSpPr>
        <p:sp>
          <p:nvSpPr>
            <p:cNvPr id="5" name="object 5"/>
            <p:cNvSpPr/>
            <p:nvPr/>
          </p:nvSpPr>
          <p:spPr>
            <a:xfrm>
              <a:off x="5181600" y="852677"/>
              <a:ext cx="1676400" cy="2671445"/>
            </a:xfrm>
            <a:custGeom>
              <a:avLst/>
              <a:gdLst/>
              <a:ahLst/>
              <a:cxnLst/>
              <a:rect l="l" t="t" r="r" b="b"/>
              <a:pathLst>
                <a:path w="1676400" h="2671445">
                  <a:moveTo>
                    <a:pt x="1257300" y="0"/>
                  </a:moveTo>
                  <a:lnTo>
                    <a:pt x="419100" y="0"/>
                  </a:lnTo>
                  <a:lnTo>
                    <a:pt x="419100" y="1833245"/>
                  </a:lnTo>
                  <a:lnTo>
                    <a:pt x="0" y="1833245"/>
                  </a:lnTo>
                  <a:lnTo>
                    <a:pt x="838200" y="2671445"/>
                  </a:lnTo>
                  <a:lnTo>
                    <a:pt x="1676400" y="1833245"/>
                  </a:lnTo>
                  <a:lnTo>
                    <a:pt x="1257300" y="1833245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81600" y="852677"/>
              <a:ext cx="1676400" cy="2671445"/>
            </a:xfrm>
            <a:custGeom>
              <a:avLst/>
              <a:gdLst/>
              <a:ahLst/>
              <a:cxnLst/>
              <a:rect l="l" t="t" r="r" b="b"/>
              <a:pathLst>
                <a:path w="1676400" h="2671445">
                  <a:moveTo>
                    <a:pt x="0" y="1833245"/>
                  </a:moveTo>
                  <a:lnTo>
                    <a:pt x="419100" y="1833245"/>
                  </a:lnTo>
                  <a:lnTo>
                    <a:pt x="419100" y="0"/>
                  </a:lnTo>
                  <a:lnTo>
                    <a:pt x="1257300" y="0"/>
                  </a:lnTo>
                  <a:lnTo>
                    <a:pt x="1257300" y="1833245"/>
                  </a:lnTo>
                  <a:lnTo>
                    <a:pt x="1676400" y="1833245"/>
                  </a:lnTo>
                  <a:lnTo>
                    <a:pt x="838200" y="2671445"/>
                  </a:lnTo>
                  <a:lnTo>
                    <a:pt x="0" y="183324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3177" y="1165605"/>
            <a:ext cx="3397250" cy="17284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208279">
              <a:lnSpc>
                <a:spcPct val="103400"/>
              </a:lnSpc>
              <a:spcBef>
                <a:spcPts val="265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">
                <a:latin typeface="Calibri"/>
                <a:cs typeface="Calibri"/>
              </a:rPr>
              <a:t> frame class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c"stomcí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ca</a:t>
            </a:r>
            <a:r>
              <a:rPr dirty="0" sz="1800" spc="-15">
                <a:solidFill>
                  <a:srgbClr val="121212"/>
                </a:solidFill>
                <a:latin typeface="Segoe UI Symbol"/>
                <a:cs typeface="Segoe UI Symbol"/>
              </a:rPr>
              <a:t>⭲ 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ckcck </a:t>
            </a:r>
            <a:r>
              <a:rPr dirty="0" sz="1800" spc="25">
                <a:solidFill>
                  <a:srgbClr val="121212"/>
                </a:solidFill>
                <a:latin typeface="Roboto"/>
                <a:cs typeface="Roboto"/>
              </a:rPr>
              <a:t>diíícíc</a:t>
            </a:r>
            <a:r>
              <a:rPr dirty="0" sz="1800" spc="2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25">
                <a:solidFill>
                  <a:srgbClr val="121212"/>
                </a:solidFill>
                <a:latin typeface="Roboto"/>
                <a:cs typeface="Roboto"/>
              </a:rPr>
              <a:t>t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tQpc </a:t>
            </a:r>
            <a:r>
              <a:rPr dirty="0" sz="1800" spc="75">
                <a:solidFill>
                  <a:srgbClr val="121212"/>
                </a:solidFill>
                <a:latin typeface="Roboto"/>
                <a:cs typeface="Roboto"/>
              </a:rPr>
              <a:t>oí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b"s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a:ailablc</a:t>
            </a:r>
            <a:r>
              <a:rPr dirty="0" sz="1800" spc="18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scheduling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timing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Clicki</a:t>
            </a:r>
            <a:r>
              <a:rPr dirty="0" u="heavy" sz="1800" spc="-6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Booknew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button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book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tickit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9519" y="88938"/>
            <a:ext cx="4495164" cy="5557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3188" y="213359"/>
            <a:ext cx="7086600" cy="6431280"/>
            <a:chOff x="123188" y="213359"/>
            <a:chExt cx="7086600" cy="6431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88" y="213359"/>
              <a:ext cx="2426335" cy="6431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8620" y="370839"/>
              <a:ext cx="4281170" cy="2087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38705" y="643890"/>
              <a:ext cx="808355" cy="1849755"/>
            </a:xfrm>
            <a:custGeom>
              <a:avLst/>
              <a:gdLst/>
              <a:ahLst/>
              <a:cxnLst/>
              <a:rect l="l" t="t" r="r" b="b"/>
              <a:pathLst>
                <a:path w="808355" h="1849755">
                  <a:moveTo>
                    <a:pt x="764539" y="66039"/>
                  </a:moveTo>
                  <a:lnTo>
                    <a:pt x="0" y="1842135"/>
                  </a:lnTo>
                  <a:lnTo>
                    <a:pt x="17780" y="1849755"/>
                  </a:lnTo>
                  <a:lnTo>
                    <a:pt x="782319" y="73660"/>
                  </a:lnTo>
                  <a:lnTo>
                    <a:pt x="764539" y="66039"/>
                  </a:lnTo>
                  <a:close/>
                </a:path>
                <a:path w="808355" h="1849755">
                  <a:moveTo>
                    <a:pt x="806450" y="54610"/>
                  </a:moveTo>
                  <a:lnTo>
                    <a:pt x="769619" y="54610"/>
                  </a:lnTo>
                  <a:lnTo>
                    <a:pt x="787400" y="62230"/>
                  </a:lnTo>
                  <a:lnTo>
                    <a:pt x="782319" y="73660"/>
                  </a:lnTo>
                  <a:lnTo>
                    <a:pt x="808355" y="85089"/>
                  </a:lnTo>
                  <a:lnTo>
                    <a:pt x="806450" y="54610"/>
                  </a:lnTo>
                  <a:close/>
                </a:path>
                <a:path w="808355" h="1849755">
                  <a:moveTo>
                    <a:pt x="769619" y="54610"/>
                  </a:moveTo>
                  <a:lnTo>
                    <a:pt x="764539" y="66039"/>
                  </a:lnTo>
                  <a:lnTo>
                    <a:pt x="782319" y="73660"/>
                  </a:lnTo>
                  <a:lnTo>
                    <a:pt x="787400" y="62230"/>
                  </a:lnTo>
                  <a:lnTo>
                    <a:pt x="769619" y="54610"/>
                  </a:lnTo>
                  <a:close/>
                </a:path>
                <a:path w="808355" h="1849755">
                  <a:moveTo>
                    <a:pt x="803909" y="0"/>
                  </a:moveTo>
                  <a:lnTo>
                    <a:pt x="738505" y="54610"/>
                  </a:lnTo>
                  <a:lnTo>
                    <a:pt x="764539" y="66039"/>
                  </a:lnTo>
                  <a:lnTo>
                    <a:pt x="769619" y="54610"/>
                  </a:lnTo>
                  <a:lnTo>
                    <a:pt x="806450" y="54610"/>
                  </a:lnTo>
                  <a:lnTo>
                    <a:pt x="803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8620" y="2653030"/>
              <a:ext cx="4166870" cy="37763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39974" y="2475864"/>
              <a:ext cx="1775460" cy="2250440"/>
            </a:xfrm>
            <a:custGeom>
              <a:avLst/>
              <a:gdLst/>
              <a:ahLst/>
              <a:cxnLst/>
              <a:rect l="l" t="t" r="r" b="b"/>
              <a:pathLst>
                <a:path w="1775460" h="2250440">
                  <a:moveTo>
                    <a:pt x="15239" y="33655"/>
                  </a:moveTo>
                  <a:lnTo>
                    <a:pt x="0" y="45720"/>
                  </a:lnTo>
                  <a:lnTo>
                    <a:pt x="1720214" y="2197100"/>
                  </a:lnTo>
                  <a:lnTo>
                    <a:pt x="1697989" y="2214880"/>
                  </a:lnTo>
                  <a:lnTo>
                    <a:pt x="1775460" y="2250440"/>
                  </a:lnTo>
                  <a:lnTo>
                    <a:pt x="1766570" y="2206625"/>
                  </a:lnTo>
                  <a:lnTo>
                    <a:pt x="1761694" y="2185035"/>
                  </a:lnTo>
                  <a:lnTo>
                    <a:pt x="1735454" y="2185035"/>
                  </a:lnTo>
                  <a:lnTo>
                    <a:pt x="15239" y="33655"/>
                  </a:lnTo>
                  <a:close/>
                </a:path>
                <a:path w="1775460" h="2250440">
                  <a:moveTo>
                    <a:pt x="1757679" y="2167255"/>
                  </a:moveTo>
                  <a:lnTo>
                    <a:pt x="1735454" y="2185035"/>
                  </a:lnTo>
                  <a:lnTo>
                    <a:pt x="1761694" y="2185035"/>
                  </a:lnTo>
                  <a:lnTo>
                    <a:pt x="1757679" y="2167255"/>
                  </a:lnTo>
                  <a:close/>
                </a:path>
                <a:path w="1775460" h="2250440">
                  <a:moveTo>
                    <a:pt x="10794" y="0"/>
                  </a:moveTo>
                  <a:lnTo>
                    <a:pt x="5080" y="17780"/>
                  </a:lnTo>
                  <a:lnTo>
                    <a:pt x="1080135" y="370839"/>
                  </a:lnTo>
                  <a:lnTo>
                    <a:pt x="1071245" y="398145"/>
                  </a:lnTo>
                  <a:lnTo>
                    <a:pt x="1155700" y="385445"/>
                  </a:lnTo>
                  <a:lnTo>
                    <a:pt x="1122679" y="352425"/>
                  </a:lnTo>
                  <a:lnTo>
                    <a:pt x="1086485" y="352425"/>
                  </a:lnTo>
                  <a:lnTo>
                    <a:pt x="10794" y="0"/>
                  </a:lnTo>
                  <a:close/>
                </a:path>
                <a:path w="1775460" h="2250440">
                  <a:moveTo>
                    <a:pt x="1095375" y="325120"/>
                  </a:moveTo>
                  <a:lnTo>
                    <a:pt x="1086485" y="352425"/>
                  </a:lnTo>
                  <a:lnTo>
                    <a:pt x="1122679" y="352425"/>
                  </a:lnTo>
                  <a:lnTo>
                    <a:pt x="1095375" y="325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" y="339343"/>
            <a:ext cx="11246485" cy="75501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639695" marR="30480" indent="-2602230">
              <a:lnSpc>
                <a:spcPct val="99500"/>
              </a:lnSpc>
              <a:spcBef>
                <a:spcPts val="110"/>
              </a:spcBef>
              <a:tabLst>
                <a:tab pos="2639695" algn="l"/>
              </a:tabLst>
            </a:pPr>
            <a:r>
              <a:rPr dirty="0" u="heavy" baseline="-19841" sz="4200" spc="-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JAVA</a:t>
            </a:r>
            <a:r>
              <a:rPr dirty="0" u="heavy" baseline="-19841" sz="4200" spc="-1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baseline="-19841" sz="4200" spc="-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SWING</a:t>
            </a:r>
            <a:r>
              <a:rPr dirty="0" u="heavy" baseline="-19841" sz="4200" spc="-1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:-</a:t>
            </a:r>
            <a:r>
              <a:rPr dirty="0" u="none" baseline="-19841" sz="4200" spc="-15" b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u="none" sz="2000" b="0">
                <a:solidFill>
                  <a:srgbClr val="000000"/>
                </a:solidFill>
                <a:latin typeface="Calibri"/>
                <a:cs typeface="Calibri"/>
              </a:rPr>
              <a:t>It’s</a:t>
            </a:r>
            <a:r>
              <a:rPr dirty="0" u="none" sz="2000" spc="37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u="none" sz="20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0">
                <a:solidFill>
                  <a:srgbClr val="000000"/>
                </a:solidFill>
                <a:latin typeface="Calibri"/>
                <a:cs typeface="Calibri"/>
              </a:rPr>
              <a:t>Platform</a:t>
            </a:r>
            <a:r>
              <a:rPr dirty="0" u="none" sz="20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Independent</a:t>
            </a:r>
            <a:r>
              <a:rPr dirty="0" u="none" sz="200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light</a:t>
            </a:r>
            <a:r>
              <a:rPr dirty="0" u="none" sz="20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0">
                <a:solidFill>
                  <a:srgbClr val="000000"/>
                </a:solidFill>
                <a:latin typeface="Calibri"/>
                <a:cs typeface="Calibri"/>
              </a:rPr>
              <a:t>weight</a:t>
            </a:r>
            <a:r>
              <a:rPr dirty="0" u="none" sz="200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Component</a:t>
            </a:r>
            <a:r>
              <a:rPr dirty="0" u="none" sz="2000" spc="3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u="none" sz="200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u="none" sz="20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u="none" sz="20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Desktop</a:t>
            </a:r>
            <a:r>
              <a:rPr dirty="0" u="none" sz="20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15" b="0">
                <a:solidFill>
                  <a:srgbClr val="000000"/>
                </a:solidFill>
                <a:latin typeface="Calibri"/>
                <a:cs typeface="Calibri"/>
              </a:rPr>
              <a:t>Based </a:t>
            </a:r>
            <a:r>
              <a:rPr dirty="0" u="none" sz="2000" spc="-4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Applications,</a:t>
            </a:r>
            <a:r>
              <a:rPr dirty="0" u="none" sz="20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b="0">
                <a:solidFill>
                  <a:srgbClr val="000000"/>
                </a:solidFill>
                <a:latin typeface="Calibri"/>
                <a:cs typeface="Calibri"/>
              </a:rPr>
              <a:t>Windows</a:t>
            </a:r>
            <a:r>
              <a:rPr dirty="0" u="none" sz="2000" spc="-7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u="none" sz="20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u="none" sz="20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Output</a:t>
            </a:r>
            <a:r>
              <a:rPr dirty="0" u="none" sz="20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u="none" sz="20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u="none" sz="20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Seen</a:t>
            </a:r>
            <a:r>
              <a:rPr dirty="0" u="none" sz="2000" spc="-10" b="0">
                <a:solidFill>
                  <a:srgbClr val="000000"/>
                </a:solidFill>
                <a:latin typeface="Calibri"/>
                <a:cs typeface="Calibri"/>
              </a:rPr>
              <a:t> in</a:t>
            </a:r>
            <a:r>
              <a:rPr dirty="0" u="none" sz="20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5" b="0">
                <a:solidFill>
                  <a:srgbClr val="000000"/>
                </a:solidFill>
                <a:latin typeface="Calibri"/>
                <a:cs typeface="Calibri"/>
              </a:rPr>
              <a:t>Console</a:t>
            </a:r>
            <a:r>
              <a:rPr dirty="0" u="none" sz="20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000" spc="-10" b="0">
                <a:solidFill>
                  <a:srgbClr val="000000"/>
                </a:solidFill>
                <a:latin typeface="Calibri"/>
                <a:cs typeface="Calibri"/>
              </a:rPr>
              <a:t>panel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820" y="2511678"/>
            <a:ext cx="4530725" cy="2513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task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JDBC,MY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SQL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Connectivity,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 marR="345440">
              <a:lnSpc>
                <a:spcPct val="101200"/>
              </a:lnSpc>
            </a:pPr>
            <a:r>
              <a:rPr dirty="0" sz="1800" spc="-5" b="1">
                <a:latin typeface="Calibri"/>
                <a:cs typeface="Calibri"/>
              </a:rPr>
              <a:t>XAMP</a:t>
            </a:r>
            <a:r>
              <a:rPr dirty="0" sz="1800" spc="-5">
                <a:latin typeface="Calibri"/>
                <a:cs typeface="Calibri"/>
              </a:rPr>
              <a:t>:- It’s </a:t>
            </a:r>
            <a:r>
              <a:rPr dirty="0" sz="1800">
                <a:latin typeface="Calibri"/>
                <a:cs typeface="Calibri"/>
              </a:rPr>
              <a:t>act as </a:t>
            </a:r>
            <a:r>
              <a:rPr dirty="0" sz="1800" spc="-5">
                <a:latin typeface="Calibri"/>
                <a:cs typeface="Calibri"/>
              </a:rPr>
              <a:t>local Wave Server, We </a:t>
            </a:r>
            <a:r>
              <a:rPr dirty="0" sz="1800" spc="-20">
                <a:latin typeface="Calibri"/>
                <a:cs typeface="Calibri"/>
              </a:rPr>
              <a:t>Can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Communicate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272415">
              <a:lnSpc>
                <a:spcPct val="100600"/>
              </a:lnSpc>
              <a:spcBef>
                <a:spcPts val="5"/>
              </a:spcBef>
            </a:pPr>
            <a:r>
              <a:rPr dirty="0" sz="1800" spc="-15" b="1">
                <a:latin typeface="Calibri"/>
                <a:cs typeface="Calibri"/>
              </a:rPr>
              <a:t>DATABASE</a:t>
            </a:r>
            <a:r>
              <a:rPr dirty="0" sz="1800" spc="-15">
                <a:latin typeface="Calibri"/>
                <a:cs typeface="Calibri"/>
              </a:rPr>
              <a:t>:- its </a:t>
            </a:r>
            <a:r>
              <a:rPr dirty="0" sz="1800" spc="-10">
                <a:latin typeface="Calibri"/>
                <a:cs typeface="Calibri"/>
              </a:rPr>
              <a:t>means </a:t>
            </a:r>
            <a:r>
              <a:rPr dirty="0" sz="1800" spc="-15">
                <a:latin typeface="Calibri"/>
                <a:cs typeface="Calibri"/>
              </a:rPr>
              <a:t>Organized Collection </a:t>
            </a:r>
            <a:r>
              <a:rPr dirty="0" sz="1800" spc="-30">
                <a:latin typeface="Calibri"/>
                <a:cs typeface="Calibri"/>
              </a:rPr>
              <a:t>of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0" y="2672664"/>
            <a:ext cx="5566537" cy="36252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67575" y="74676"/>
            <a:ext cx="925194" cy="403860"/>
            <a:chOff x="7267575" y="74676"/>
            <a:chExt cx="925194" cy="403860"/>
          </a:xfrm>
        </p:grpSpPr>
        <p:sp>
          <p:nvSpPr>
            <p:cNvPr id="3" name="object 3"/>
            <p:cNvSpPr/>
            <p:nvPr/>
          </p:nvSpPr>
          <p:spPr>
            <a:xfrm>
              <a:off x="7267575" y="451485"/>
              <a:ext cx="74930" cy="15240"/>
            </a:xfrm>
            <a:custGeom>
              <a:avLst/>
              <a:gdLst/>
              <a:ahLst/>
              <a:cxnLst/>
              <a:rect l="l" t="t" r="r" b="b"/>
              <a:pathLst>
                <a:path w="74929" h="15240">
                  <a:moveTo>
                    <a:pt x="7492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74929" y="15239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49617" y="74676"/>
              <a:ext cx="843280" cy="403860"/>
            </a:xfrm>
            <a:custGeom>
              <a:avLst/>
              <a:gdLst/>
              <a:ahLst/>
              <a:cxnLst/>
              <a:rect l="l" t="t" r="r" b="b"/>
              <a:pathLst>
                <a:path w="843279" h="403859">
                  <a:moveTo>
                    <a:pt x="842772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842772" y="403860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479163" y="54355"/>
            <a:ext cx="2335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 spc="-16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14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40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 spc="-15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RA</a:t>
            </a:r>
            <a:r>
              <a:rPr dirty="0" u="heavy" sz="2400" spc="-229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400" spc="-17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spc="1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400" spc="-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36917" y="4063"/>
            <a:ext cx="866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3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WBTC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2493390"/>
            <a:ext cx="3874135" cy="8350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5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search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new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frame will open </a:t>
            </a:r>
            <a:r>
              <a:rPr dirty="0" sz="1800">
                <a:latin typeface="Calibri"/>
                <a:cs typeface="Calibri"/>
              </a:rPr>
              <a:t>where you also </a:t>
            </a:r>
            <a:r>
              <a:rPr dirty="0" sz="1800" spc="-10">
                <a:latin typeface="Calibri"/>
                <a:cs typeface="Calibri"/>
              </a:rPr>
              <a:t>check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1844" y="4383404"/>
            <a:ext cx="3515995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Calibri"/>
                <a:cs typeface="Calibri"/>
              </a:rPr>
              <a:t>bus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related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information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save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6284" y="845692"/>
            <a:ext cx="5118100" cy="1684655"/>
            <a:chOff x="756284" y="845692"/>
            <a:chExt cx="5118100" cy="16846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284" y="845692"/>
              <a:ext cx="5118100" cy="9239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22679" y="1494662"/>
              <a:ext cx="1235710" cy="1032510"/>
            </a:xfrm>
            <a:custGeom>
              <a:avLst/>
              <a:gdLst/>
              <a:ahLst/>
              <a:cxnLst/>
              <a:rect l="l" t="t" r="r" b="b"/>
              <a:pathLst>
                <a:path w="1235710" h="1032510">
                  <a:moveTo>
                    <a:pt x="1235709" y="0"/>
                  </a:moveTo>
                  <a:lnTo>
                    <a:pt x="944880" y="74295"/>
                  </a:lnTo>
                  <a:lnTo>
                    <a:pt x="991869" y="131445"/>
                  </a:lnTo>
                  <a:lnTo>
                    <a:pt x="0" y="949960"/>
                  </a:lnTo>
                  <a:lnTo>
                    <a:pt x="67944" y="1032510"/>
                  </a:lnTo>
                  <a:lnTo>
                    <a:pt x="1060450" y="213995"/>
                  </a:lnTo>
                  <a:lnTo>
                    <a:pt x="1107439" y="271145"/>
                  </a:lnTo>
                  <a:lnTo>
                    <a:pt x="1235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2679" y="1494662"/>
              <a:ext cx="1235710" cy="1032510"/>
            </a:xfrm>
            <a:custGeom>
              <a:avLst/>
              <a:gdLst/>
              <a:ahLst/>
              <a:cxnLst/>
              <a:rect l="l" t="t" r="r" b="b"/>
              <a:pathLst>
                <a:path w="1235710" h="1032510">
                  <a:moveTo>
                    <a:pt x="1107439" y="271145"/>
                  </a:moveTo>
                  <a:lnTo>
                    <a:pt x="1060450" y="213995"/>
                  </a:lnTo>
                  <a:lnTo>
                    <a:pt x="67944" y="1032510"/>
                  </a:lnTo>
                  <a:lnTo>
                    <a:pt x="0" y="949960"/>
                  </a:lnTo>
                  <a:lnTo>
                    <a:pt x="991869" y="131445"/>
                  </a:lnTo>
                  <a:lnTo>
                    <a:pt x="944880" y="74295"/>
                  </a:lnTo>
                  <a:lnTo>
                    <a:pt x="1235709" y="0"/>
                  </a:lnTo>
                  <a:lnTo>
                    <a:pt x="1107439" y="271145"/>
                  </a:lnTo>
                  <a:close/>
                </a:path>
              </a:pathLst>
            </a:custGeom>
            <a:ln w="6350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6226809" y="4985892"/>
            <a:ext cx="1788160" cy="694055"/>
          </a:xfrm>
          <a:custGeom>
            <a:avLst/>
            <a:gdLst/>
            <a:ahLst/>
            <a:cxnLst/>
            <a:rect l="l" t="t" r="r" b="b"/>
            <a:pathLst>
              <a:path w="1788159" h="694054">
                <a:moveTo>
                  <a:pt x="76200" y="617804"/>
                </a:moveTo>
                <a:lnTo>
                  <a:pt x="0" y="655904"/>
                </a:lnTo>
                <a:lnTo>
                  <a:pt x="76200" y="694004"/>
                </a:lnTo>
                <a:lnTo>
                  <a:pt x="76200" y="665429"/>
                </a:lnTo>
                <a:lnTo>
                  <a:pt x="63500" y="665429"/>
                </a:lnTo>
                <a:lnTo>
                  <a:pt x="63500" y="646379"/>
                </a:lnTo>
                <a:lnTo>
                  <a:pt x="76200" y="646379"/>
                </a:lnTo>
                <a:lnTo>
                  <a:pt x="76200" y="617804"/>
                </a:lnTo>
                <a:close/>
              </a:path>
              <a:path w="1788159" h="694054">
                <a:moveTo>
                  <a:pt x="76200" y="646379"/>
                </a:moveTo>
                <a:lnTo>
                  <a:pt x="63500" y="646379"/>
                </a:lnTo>
                <a:lnTo>
                  <a:pt x="63500" y="665429"/>
                </a:lnTo>
                <a:lnTo>
                  <a:pt x="76200" y="665429"/>
                </a:lnTo>
                <a:lnTo>
                  <a:pt x="76200" y="646379"/>
                </a:lnTo>
                <a:close/>
              </a:path>
              <a:path w="1788159" h="694054">
                <a:moveTo>
                  <a:pt x="884555" y="646379"/>
                </a:moveTo>
                <a:lnTo>
                  <a:pt x="76200" y="646379"/>
                </a:lnTo>
                <a:lnTo>
                  <a:pt x="76200" y="665429"/>
                </a:lnTo>
                <a:lnTo>
                  <a:pt x="903605" y="665429"/>
                </a:lnTo>
                <a:lnTo>
                  <a:pt x="903605" y="655904"/>
                </a:lnTo>
                <a:lnTo>
                  <a:pt x="884555" y="655904"/>
                </a:lnTo>
                <a:lnTo>
                  <a:pt x="884555" y="646379"/>
                </a:lnTo>
                <a:close/>
              </a:path>
              <a:path w="1788159" h="694054">
                <a:moveTo>
                  <a:pt x="1788160" y="0"/>
                </a:moveTo>
                <a:lnTo>
                  <a:pt x="884555" y="0"/>
                </a:lnTo>
                <a:lnTo>
                  <a:pt x="884555" y="655904"/>
                </a:lnTo>
                <a:lnTo>
                  <a:pt x="894080" y="646379"/>
                </a:lnTo>
                <a:lnTo>
                  <a:pt x="903605" y="646379"/>
                </a:lnTo>
                <a:lnTo>
                  <a:pt x="903605" y="19049"/>
                </a:lnTo>
                <a:lnTo>
                  <a:pt x="894080" y="19049"/>
                </a:lnTo>
                <a:lnTo>
                  <a:pt x="903605" y="9524"/>
                </a:lnTo>
                <a:lnTo>
                  <a:pt x="1788160" y="9524"/>
                </a:lnTo>
                <a:lnTo>
                  <a:pt x="1788160" y="0"/>
                </a:lnTo>
                <a:close/>
              </a:path>
              <a:path w="1788159" h="694054">
                <a:moveTo>
                  <a:pt x="903605" y="646379"/>
                </a:moveTo>
                <a:lnTo>
                  <a:pt x="894080" y="646379"/>
                </a:lnTo>
                <a:lnTo>
                  <a:pt x="884555" y="655904"/>
                </a:lnTo>
                <a:lnTo>
                  <a:pt x="903605" y="655904"/>
                </a:lnTo>
                <a:lnTo>
                  <a:pt x="903605" y="646379"/>
                </a:lnTo>
                <a:close/>
              </a:path>
              <a:path w="1788159" h="694054">
                <a:moveTo>
                  <a:pt x="903605" y="9524"/>
                </a:moveTo>
                <a:lnTo>
                  <a:pt x="894080" y="19049"/>
                </a:lnTo>
                <a:lnTo>
                  <a:pt x="903605" y="19049"/>
                </a:lnTo>
                <a:lnTo>
                  <a:pt x="903605" y="9524"/>
                </a:lnTo>
                <a:close/>
              </a:path>
              <a:path w="1788159" h="694054">
                <a:moveTo>
                  <a:pt x="1788160" y="9524"/>
                </a:moveTo>
                <a:lnTo>
                  <a:pt x="903605" y="9524"/>
                </a:lnTo>
                <a:lnTo>
                  <a:pt x="903605" y="19049"/>
                </a:lnTo>
                <a:lnTo>
                  <a:pt x="1788160" y="19049"/>
                </a:lnTo>
                <a:lnTo>
                  <a:pt x="1788160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3304" y="1616328"/>
            <a:ext cx="4807585" cy="24250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947035" y="3108198"/>
            <a:ext cx="3060700" cy="309880"/>
            <a:chOff x="2947035" y="3108198"/>
            <a:chExt cx="3060700" cy="309880"/>
          </a:xfrm>
        </p:grpSpPr>
        <p:sp>
          <p:nvSpPr>
            <p:cNvPr id="16" name="object 16"/>
            <p:cNvSpPr/>
            <p:nvPr/>
          </p:nvSpPr>
          <p:spPr>
            <a:xfrm>
              <a:off x="2953385" y="3114548"/>
              <a:ext cx="3048000" cy="297180"/>
            </a:xfrm>
            <a:custGeom>
              <a:avLst/>
              <a:gdLst/>
              <a:ahLst/>
              <a:cxnLst/>
              <a:rect l="l" t="t" r="r" b="b"/>
              <a:pathLst>
                <a:path w="3048000" h="297179">
                  <a:moveTo>
                    <a:pt x="2452369" y="0"/>
                  </a:moveTo>
                  <a:lnTo>
                    <a:pt x="2452369" y="74294"/>
                  </a:lnTo>
                  <a:lnTo>
                    <a:pt x="0" y="74294"/>
                  </a:lnTo>
                  <a:lnTo>
                    <a:pt x="0" y="222885"/>
                  </a:lnTo>
                  <a:lnTo>
                    <a:pt x="2452369" y="222885"/>
                  </a:lnTo>
                  <a:lnTo>
                    <a:pt x="2452369" y="297179"/>
                  </a:lnTo>
                  <a:lnTo>
                    <a:pt x="3048000" y="148589"/>
                  </a:lnTo>
                  <a:lnTo>
                    <a:pt x="24523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53385" y="3114548"/>
              <a:ext cx="3048000" cy="297180"/>
            </a:xfrm>
            <a:custGeom>
              <a:avLst/>
              <a:gdLst/>
              <a:ahLst/>
              <a:cxnLst/>
              <a:rect l="l" t="t" r="r" b="b"/>
              <a:pathLst>
                <a:path w="3048000" h="297179">
                  <a:moveTo>
                    <a:pt x="0" y="74294"/>
                  </a:moveTo>
                  <a:lnTo>
                    <a:pt x="2452369" y="74294"/>
                  </a:lnTo>
                  <a:lnTo>
                    <a:pt x="2452369" y="0"/>
                  </a:lnTo>
                  <a:lnTo>
                    <a:pt x="3048000" y="148589"/>
                  </a:lnTo>
                  <a:lnTo>
                    <a:pt x="2452369" y="297179"/>
                  </a:lnTo>
                  <a:lnTo>
                    <a:pt x="2452369" y="222885"/>
                  </a:lnTo>
                  <a:lnTo>
                    <a:pt x="0" y="222885"/>
                  </a:lnTo>
                  <a:lnTo>
                    <a:pt x="0" y="74294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940" y="4338205"/>
            <a:ext cx="5335270" cy="20115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3780" y="479425"/>
            <a:ext cx="74930" cy="19685"/>
          </a:xfrm>
          <a:custGeom>
            <a:avLst/>
            <a:gdLst/>
            <a:ahLst/>
            <a:cxnLst/>
            <a:rect l="l" t="t" r="r" b="b"/>
            <a:pathLst>
              <a:path w="74929" h="19684">
                <a:moveTo>
                  <a:pt x="74929" y="0"/>
                </a:moveTo>
                <a:lnTo>
                  <a:pt x="0" y="0"/>
                </a:lnTo>
                <a:lnTo>
                  <a:pt x="0" y="19685"/>
                </a:lnTo>
                <a:lnTo>
                  <a:pt x="74929" y="19685"/>
                </a:lnTo>
                <a:lnTo>
                  <a:pt x="7492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956435" y="756919"/>
            <a:ext cx="9276715" cy="3286125"/>
            <a:chOff x="1956435" y="756919"/>
            <a:chExt cx="9276715" cy="3286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6435" y="756919"/>
              <a:ext cx="5250180" cy="7315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96770" y="1370964"/>
              <a:ext cx="1429385" cy="718820"/>
            </a:xfrm>
            <a:custGeom>
              <a:avLst/>
              <a:gdLst/>
              <a:ahLst/>
              <a:cxnLst/>
              <a:rect l="l" t="t" r="r" b="b"/>
              <a:pathLst>
                <a:path w="1429385" h="718819">
                  <a:moveTo>
                    <a:pt x="1429384" y="0"/>
                  </a:moveTo>
                  <a:lnTo>
                    <a:pt x="1129665" y="1905"/>
                  </a:lnTo>
                  <a:lnTo>
                    <a:pt x="1161415" y="68580"/>
                  </a:lnTo>
                  <a:lnTo>
                    <a:pt x="0" y="621664"/>
                  </a:lnTo>
                  <a:lnTo>
                    <a:pt x="46355" y="718820"/>
                  </a:lnTo>
                  <a:lnTo>
                    <a:pt x="1207134" y="165735"/>
                  </a:lnTo>
                  <a:lnTo>
                    <a:pt x="1239520" y="232410"/>
                  </a:lnTo>
                  <a:lnTo>
                    <a:pt x="1429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96770" y="1370964"/>
              <a:ext cx="1429385" cy="718820"/>
            </a:xfrm>
            <a:custGeom>
              <a:avLst/>
              <a:gdLst/>
              <a:ahLst/>
              <a:cxnLst/>
              <a:rect l="l" t="t" r="r" b="b"/>
              <a:pathLst>
                <a:path w="1429385" h="718819">
                  <a:moveTo>
                    <a:pt x="1239520" y="232410"/>
                  </a:moveTo>
                  <a:lnTo>
                    <a:pt x="1207134" y="165735"/>
                  </a:lnTo>
                  <a:lnTo>
                    <a:pt x="46355" y="718820"/>
                  </a:lnTo>
                  <a:lnTo>
                    <a:pt x="0" y="621664"/>
                  </a:lnTo>
                  <a:lnTo>
                    <a:pt x="1161415" y="68580"/>
                  </a:lnTo>
                  <a:lnTo>
                    <a:pt x="1129665" y="1905"/>
                  </a:lnTo>
                  <a:lnTo>
                    <a:pt x="1429384" y="0"/>
                  </a:lnTo>
                  <a:lnTo>
                    <a:pt x="1239520" y="232410"/>
                  </a:lnTo>
                  <a:close/>
                </a:path>
              </a:pathLst>
            </a:custGeom>
            <a:ln w="6350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6310" y="1668144"/>
              <a:ext cx="5196840" cy="237489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465441" y="105155"/>
            <a:ext cx="843280" cy="403860"/>
          </a:xfrm>
          <a:custGeom>
            <a:avLst/>
            <a:gdLst/>
            <a:ahLst/>
            <a:cxnLst/>
            <a:rect l="l" t="t" r="r" b="b"/>
            <a:pathLst>
              <a:path w="843279" h="403859">
                <a:moveTo>
                  <a:pt x="842772" y="0"/>
                </a:moveTo>
                <a:lnTo>
                  <a:pt x="0" y="0"/>
                </a:lnTo>
                <a:lnTo>
                  <a:pt x="0" y="403860"/>
                </a:lnTo>
                <a:lnTo>
                  <a:pt x="842772" y="403860"/>
                </a:lnTo>
                <a:lnTo>
                  <a:pt x="842772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94986" y="84835"/>
            <a:ext cx="2335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 spc="-16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14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40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 spc="-15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RA</a:t>
            </a:r>
            <a:r>
              <a:rPr dirty="0" u="heavy" sz="2400" spc="-229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400" spc="-17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spc="1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400" spc="-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52741" y="34543"/>
            <a:ext cx="866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3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dirty="0" u="heavy" sz="2800" spc="-3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BTC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2005710"/>
            <a:ext cx="3869690" cy="847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search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frame will open </a:t>
            </a:r>
            <a:r>
              <a:rPr dirty="0" sz="1800">
                <a:latin typeface="Calibri"/>
                <a:cs typeface="Calibri"/>
              </a:rPr>
              <a:t>where you </a:t>
            </a:r>
            <a:r>
              <a:rPr dirty="0" sz="1800" spc="-5">
                <a:latin typeface="Calibri"/>
                <a:cs typeface="Calibri"/>
              </a:rPr>
              <a:t>also check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8232" y="4456557"/>
            <a:ext cx="352234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bus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related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information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our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00960" y="2649220"/>
            <a:ext cx="3060700" cy="309880"/>
            <a:chOff x="2600960" y="2649220"/>
            <a:chExt cx="3060700" cy="309880"/>
          </a:xfrm>
        </p:grpSpPr>
        <p:sp>
          <p:nvSpPr>
            <p:cNvPr id="14" name="object 14"/>
            <p:cNvSpPr/>
            <p:nvPr/>
          </p:nvSpPr>
          <p:spPr>
            <a:xfrm>
              <a:off x="2607310" y="2655570"/>
              <a:ext cx="3048000" cy="297180"/>
            </a:xfrm>
            <a:custGeom>
              <a:avLst/>
              <a:gdLst/>
              <a:ahLst/>
              <a:cxnLst/>
              <a:rect l="l" t="t" r="r" b="b"/>
              <a:pathLst>
                <a:path w="3048000" h="297180">
                  <a:moveTo>
                    <a:pt x="2452369" y="0"/>
                  </a:moveTo>
                  <a:lnTo>
                    <a:pt x="2452369" y="94614"/>
                  </a:lnTo>
                  <a:lnTo>
                    <a:pt x="0" y="94614"/>
                  </a:lnTo>
                  <a:lnTo>
                    <a:pt x="0" y="202564"/>
                  </a:lnTo>
                  <a:lnTo>
                    <a:pt x="2452369" y="202564"/>
                  </a:lnTo>
                  <a:lnTo>
                    <a:pt x="2452369" y="297179"/>
                  </a:lnTo>
                  <a:lnTo>
                    <a:pt x="3048000" y="148589"/>
                  </a:lnTo>
                  <a:lnTo>
                    <a:pt x="24523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07310" y="2655570"/>
              <a:ext cx="3048000" cy="297180"/>
            </a:xfrm>
            <a:custGeom>
              <a:avLst/>
              <a:gdLst/>
              <a:ahLst/>
              <a:cxnLst/>
              <a:rect l="l" t="t" r="r" b="b"/>
              <a:pathLst>
                <a:path w="3048000" h="297180">
                  <a:moveTo>
                    <a:pt x="0" y="94614"/>
                  </a:moveTo>
                  <a:lnTo>
                    <a:pt x="2452369" y="94614"/>
                  </a:lnTo>
                  <a:lnTo>
                    <a:pt x="2452369" y="0"/>
                  </a:lnTo>
                  <a:lnTo>
                    <a:pt x="3048000" y="148589"/>
                  </a:lnTo>
                  <a:lnTo>
                    <a:pt x="2452369" y="297179"/>
                  </a:lnTo>
                  <a:lnTo>
                    <a:pt x="2452369" y="202564"/>
                  </a:lnTo>
                  <a:lnTo>
                    <a:pt x="0" y="202564"/>
                  </a:lnTo>
                  <a:lnTo>
                    <a:pt x="0" y="94614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419" y="4434585"/>
            <a:ext cx="6028689" cy="1508633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786880" y="5070094"/>
            <a:ext cx="1249680" cy="556260"/>
          </a:xfrm>
          <a:custGeom>
            <a:avLst/>
            <a:gdLst/>
            <a:ahLst/>
            <a:cxnLst/>
            <a:rect l="l" t="t" r="r" b="b"/>
            <a:pathLst>
              <a:path w="1249679" h="556260">
                <a:moveTo>
                  <a:pt x="76200" y="478789"/>
                </a:moveTo>
                <a:lnTo>
                  <a:pt x="0" y="517524"/>
                </a:lnTo>
                <a:lnTo>
                  <a:pt x="76200" y="555688"/>
                </a:lnTo>
                <a:lnTo>
                  <a:pt x="76200" y="527113"/>
                </a:lnTo>
                <a:lnTo>
                  <a:pt x="63500" y="527113"/>
                </a:lnTo>
                <a:lnTo>
                  <a:pt x="63500" y="507364"/>
                </a:lnTo>
                <a:lnTo>
                  <a:pt x="76200" y="507364"/>
                </a:lnTo>
                <a:lnTo>
                  <a:pt x="76200" y="478789"/>
                </a:lnTo>
                <a:close/>
              </a:path>
              <a:path w="1249679" h="556260">
                <a:moveTo>
                  <a:pt x="76200" y="507364"/>
                </a:moveTo>
                <a:lnTo>
                  <a:pt x="63500" y="507364"/>
                </a:lnTo>
                <a:lnTo>
                  <a:pt x="63500" y="527113"/>
                </a:lnTo>
                <a:lnTo>
                  <a:pt x="76200" y="527113"/>
                </a:lnTo>
                <a:lnTo>
                  <a:pt x="76200" y="507364"/>
                </a:lnTo>
                <a:close/>
              </a:path>
              <a:path w="1249679" h="556260">
                <a:moveTo>
                  <a:pt x="452754" y="507364"/>
                </a:moveTo>
                <a:lnTo>
                  <a:pt x="76200" y="507364"/>
                </a:lnTo>
                <a:lnTo>
                  <a:pt x="76200" y="527113"/>
                </a:lnTo>
                <a:lnTo>
                  <a:pt x="471804" y="527113"/>
                </a:lnTo>
                <a:lnTo>
                  <a:pt x="471804" y="517524"/>
                </a:lnTo>
                <a:lnTo>
                  <a:pt x="452754" y="517524"/>
                </a:lnTo>
                <a:lnTo>
                  <a:pt x="452754" y="507364"/>
                </a:lnTo>
                <a:close/>
              </a:path>
              <a:path w="1249679" h="556260">
                <a:moveTo>
                  <a:pt x="1249679" y="0"/>
                </a:moveTo>
                <a:lnTo>
                  <a:pt x="452754" y="0"/>
                </a:lnTo>
                <a:lnTo>
                  <a:pt x="452754" y="517524"/>
                </a:lnTo>
                <a:lnTo>
                  <a:pt x="462279" y="507364"/>
                </a:lnTo>
                <a:lnTo>
                  <a:pt x="471804" y="507364"/>
                </a:lnTo>
                <a:lnTo>
                  <a:pt x="471804" y="19049"/>
                </a:lnTo>
                <a:lnTo>
                  <a:pt x="462279" y="19049"/>
                </a:lnTo>
                <a:lnTo>
                  <a:pt x="471804" y="9524"/>
                </a:lnTo>
                <a:lnTo>
                  <a:pt x="1249679" y="9524"/>
                </a:lnTo>
                <a:lnTo>
                  <a:pt x="1249679" y="0"/>
                </a:lnTo>
                <a:close/>
              </a:path>
              <a:path w="1249679" h="556260">
                <a:moveTo>
                  <a:pt x="471804" y="507364"/>
                </a:moveTo>
                <a:lnTo>
                  <a:pt x="462279" y="507364"/>
                </a:lnTo>
                <a:lnTo>
                  <a:pt x="452754" y="517524"/>
                </a:lnTo>
                <a:lnTo>
                  <a:pt x="471804" y="517524"/>
                </a:lnTo>
                <a:lnTo>
                  <a:pt x="471804" y="507364"/>
                </a:lnTo>
                <a:close/>
              </a:path>
              <a:path w="1249679" h="556260">
                <a:moveTo>
                  <a:pt x="471804" y="9524"/>
                </a:moveTo>
                <a:lnTo>
                  <a:pt x="462279" y="19049"/>
                </a:lnTo>
                <a:lnTo>
                  <a:pt x="471804" y="19049"/>
                </a:lnTo>
                <a:lnTo>
                  <a:pt x="471804" y="9524"/>
                </a:lnTo>
                <a:close/>
              </a:path>
              <a:path w="1249679" h="556260">
                <a:moveTo>
                  <a:pt x="1249679" y="9524"/>
                </a:moveTo>
                <a:lnTo>
                  <a:pt x="471804" y="9524"/>
                </a:lnTo>
                <a:lnTo>
                  <a:pt x="471804" y="19049"/>
                </a:lnTo>
                <a:lnTo>
                  <a:pt x="1249679" y="19049"/>
                </a:lnTo>
                <a:lnTo>
                  <a:pt x="124967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459" y="468630"/>
            <a:ext cx="74930" cy="19685"/>
          </a:xfrm>
          <a:custGeom>
            <a:avLst/>
            <a:gdLst/>
            <a:ahLst/>
            <a:cxnLst/>
            <a:rect l="l" t="t" r="r" b="b"/>
            <a:pathLst>
              <a:path w="74929" h="19684">
                <a:moveTo>
                  <a:pt x="74929" y="0"/>
                </a:moveTo>
                <a:lnTo>
                  <a:pt x="0" y="0"/>
                </a:lnTo>
                <a:lnTo>
                  <a:pt x="0" y="19685"/>
                </a:lnTo>
                <a:lnTo>
                  <a:pt x="74929" y="19685"/>
                </a:lnTo>
                <a:lnTo>
                  <a:pt x="7492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00960" y="2649220"/>
            <a:ext cx="3060700" cy="309880"/>
            <a:chOff x="2600960" y="2649220"/>
            <a:chExt cx="3060700" cy="309880"/>
          </a:xfrm>
        </p:grpSpPr>
        <p:sp>
          <p:nvSpPr>
            <p:cNvPr id="4" name="object 4"/>
            <p:cNvSpPr/>
            <p:nvPr/>
          </p:nvSpPr>
          <p:spPr>
            <a:xfrm>
              <a:off x="2607310" y="2655570"/>
              <a:ext cx="3048000" cy="297180"/>
            </a:xfrm>
            <a:custGeom>
              <a:avLst/>
              <a:gdLst/>
              <a:ahLst/>
              <a:cxnLst/>
              <a:rect l="l" t="t" r="r" b="b"/>
              <a:pathLst>
                <a:path w="3048000" h="297180">
                  <a:moveTo>
                    <a:pt x="2452369" y="0"/>
                  </a:moveTo>
                  <a:lnTo>
                    <a:pt x="2452369" y="94614"/>
                  </a:lnTo>
                  <a:lnTo>
                    <a:pt x="0" y="94614"/>
                  </a:lnTo>
                  <a:lnTo>
                    <a:pt x="0" y="202564"/>
                  </a:lnTo>
                  <a:lnTo>
                    <a:pt x="2452369" y="202564"/>
                  </a:lnTo>
                  <a:lnTo>
                    <a:pt x="2452369" y="297179"/>
                  </a:lnTo>
                  <a:lnTo>
                    <a:pt x="3048000" y="148589"/>
                  </a:lnTo>
                  <a:lnTo>
                    <a:pt x="24523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07310" y="2655570"/>
              <a:ext cx="3048000" cy="297180"/>
            </a:xfrm>
            <a:custGeom>
              <a:avLst/>
              <a:gdLst/>
              <a:ahLst/>
              <a:cxnLst/>
              <a:rect l="l" t="t" r="r" b="b"/>
              <a:pathLst>
                <a:path w="3048000" h="297180">
                  <a:moveTo>
                    <a:pt x="0" y="94614"/>
                  </a:moveTo>
                  <a:lnTo>
                    <a:pt x="2452369" y="94614"/>
                  </a:lnTo>
                  <a:lnTo>
                    <a:pt x="2452369" y="0"/>
                  </a:lnTo>
                  <a:lnTo>
                    <a:pt x="3048000" y="148589"/>
                  </a:lnTo>
                  <a:lnTo>
                    <a:pt x="2452369" y="297179"/>
                  </a:lnTo>
                  <a:lnTo>
                    <a:pt x="2452369" y="202564"/>
                  </a:lnTo>
                  <a:lnTo>
                    <a:pt x="0" y="202564"/>
                  </a:lnTo>
                  <a:lnTo>
                    <a:pt x="0" y="94614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229485" y="772159"/>
            <a:ext cx="9048115" cy="3284220"/>
            <a:chOff x="2229485" y="772159"/>
            <a:chExt cx="9048115" cy="32842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485" y="772159"/>
              <a:ext cx="5181599" cy="762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0135" y="1151254"/>
              <a:ext cx="1398270" cy="951230"/>
            </a:xfrm>
            <a:custGeom>
              <a:avLst/>
              <a:gdLst/>
              <a:ahLst/>
              <a:cxnLst/>
              <a:rect l="l" t="t" r="r" b="b"/>
              <a:pathLst>
                <a:path w="1398270" h="951230">
                  <a:moveTo>
                    <a:pt x="1398269" y="0"/>
                  </a:moveTo>
                  <a:lnTo>
                    <a:pt x="1109344" y="14605"/>
                  </a:lnTo>
                  <a:lnTo>
                    <a:pt x="1163319" y="96520"/>
                  </a:lnTo>
                  <a:lnTo>
                    <a:pt x="0" y="868045"/>
                  </a:lnTo>
                  <a:lnTo>
                    <a:pt x="55244" y="951230"/>
                  </a:lnTo>
                  <a:lnTo>
                    <a:pt x="1218564" y="179070"/>
                  </a:lnTo>
                  <a:lnTo>
                    <a:pt x="1272539" y="260985"/>
                  </a:lnTo>
                  <a:lnTo>
                    <a:pt x="139826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50135" y="1151254"/>
              <a:ext cx="1398270" cy="951230"/>
            </a:xfrm>
            <a:custGeom>
              <a:avLst/>
              <a:gdLst/>
              <a:ahLst/>
              <a:cxnLst/>
              <a:rect l="l" t="t" r="r" b="b"/>
              <a:pathLst>
                <a:path w="1398270" h="951230">
                  <a:moveTo>
                    <a:pt x="0" y="868045"/>
                  </a:moveTo>
                  <a:lnTo>
                    <a:pt x="1163319" y="96520"/>
                  </a:lnTo>
                  <a:lnTo>
                    <a:pt x="1109344" y="14605"/>
                  </a:lnTo>
                  <a:lnTo>
                    <a:pt x="1398269" y="0"/>
                  </a:lnTo>
                  <a:lnTo>
                    <a:pt x="1272539" y="260985"/>
                  </a:lnTo>
                  <a:lnTo>
                    <a:pt x="1218564" y="179070"/>
                  </a:lnTo>
                  <a:lnTo>
                    <a:pt x="55244" y="951230"/>
                  </a:lnTo>
                  <a:lnTo>
                    <a:pt x="0" y="86804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683384"/>
              <a:ext cx="5181600" cy="237299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317613" y="94488"/>
            <a:ext cx="843280" cy="403860"/>
          </a:xfrm>
          <a:custGeom>
            <a:avLst/>
            <a:gdLst/>
            <a:ahLst/>
            <a:cxnLst/>
            <a:rect l="l" t="t" r="r" b="b"/>
            <a:pathLst>
              <a:path w="843279" h="403859">
                <a:moveTo>
                  <a:pt x="842772" y="0"/>
                </a:moveTo>
                <a:lnTo>
                  <a:pt x="0" y="0"/>
                </a:lnTo>
                <a:lnTo>
                  <a:pt x="0" y="403859"/>
                </a:lnTo>
                <a:lnTo>
                  <a:pt x="842772" y="403859"/>
                </a:lnTo>
                <a:lnTo>
                  <a:pt x="842772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47159" y="72644"/>
            <a:ext cx="2335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 spc="-16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14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40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 spc="-15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RA</a:t>
            </a:r>
            <a:r>
              <a:rPr dirty="0" u="heavy" sz="2400" spc="-229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400" spc="-17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spc="1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400" spc="-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304913" y="22352"/>
            <a:ext cx="866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3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dirty="0" u="heavy" sz="2800" spc="-3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BTC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" y="2007234"/>
            <a:ext cx="3869690" cy="84581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search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frame will open </a:t>
            </a:r>
            <a:r>
              <a:rPr dirty="0" sz="1800">
                <a:latin typeface="Calibri"/>
                <a:cs typeface="Calibri"/>
              </a:rPr>
              <a:t>where you </a:t>
            </a:r>
            <a:r>
              <a:rPr dirty="0" sz="1800" spc="-5">
                <a:latin typeface="Calibri"/>
                <a:cs typeface="Calibri"/>
              </a:rPr>
              <a:t>also check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8232" y="4456557"/>
            <a:ext cx="352234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bus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related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information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our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460" y="4619332"/>
            <a:ext cx="5608320" cy="133350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786880" y="5070221"/>
            <a:ext cx="1249680" cy="555625"/>
          </a:xfrm>
          <a:custGeom>
            <a:avLst/>
            <a:gdLst/>
            <a:ahLst/>
            <a:cxnLst/>
            <a:rect l="l" t="t" r="r" b="b"/>
            <a:pathLst>
              <a:path w="1249679" h="555625">
                <a:moveTo>
                  <a:pt x="76200" y="478789"/>
                </a:moveTo>
                <a:lnTo>
                  <a:pt x="0" y="517524"/>
                </a:lnTo>
                <a:lnTo>
                  <a:pt x="76200" y="555586"/>
                </a:lnTo>
                <a:lnTo>
                  <a:pt x="76200" y="527011"/>
                </a:lnTo>
                <a:lnTo>
                  <a:pt x="63500" y="527011"/>
                </a:lnTo>
                <a:lnTo>
                  <a:pt x="63500" y="507364"/>
                </a:lnTo>
                <a:lnTo>
                  <a:pt x="76200" y="507364"/>
                </a:lnTo>
                <a:lnTo>
                  <a:pt x="76200" y="478789"/>
                </a:lnTo>
                <a:close/>
              </a:path>
              <a:path w="1249679" h="555625">
                <a:moveTo>
                  <a:pt x="76200" y="507364"/>
                </a:moveTo>
                <a:lnTo>
                  <a:pt x="63500" y="507364"/>
                </a:lnTo>
                <a:lnTo>
                  <a:pt x="63500" y="527011"/>
                </a:lnTo>
                <a:lnTo>
                  <a:pt x="76200" y="527011"/>
                </a:lnTo>
                <a:lnTo>
                  <a:pt x="76200" y="507364"/>
                </a:lnTo>
                <a:close/>
              </a:path>
              <a:path w="1249679" h="555625">
                <a:moveTo>
                  <a:pt x="452754" y="507364"/>
                </a:moveTo>
                <a:lnTo>
                  <a:pt x="76200" y="507364"/>
                </a:lnTo>
                <a:lnTo>
                  <a:pt x="76200" y="527011"/>
                </a:lnTo>
                <a:lnTo>
                  <a:pt x="471804" y="527011"/>
                </a:lnTo>
                <a:lnTo>
                  <a:pt x="471804" y="517524"/>
                </a:lnTo>
                <a:lnTo>
                  <a:pt x="452754" y="517524"/>
                </a:lnTo>
                <a:lnTo>
                  <a:pt x="452754" y="507364"/>
                </a:lnTo>
                <a:close/>
              </a:path>
              <a:path w="1249679" h="555625">
                <a:moveTo>
                  <a:pt x="1249679" y="0"/>
                </a:moveTo>
                <a:lnTo>
                  <a:pt x="452754" y="0"/>
                </a:lnTo>
                <a:lnTo>
                  <a:pt x="452754" y="517524"/>
                </a:lnTo>
                <a:lnTo>
                  <a:pt x="462279" y="507364"/>
                </a:lnTo>
                <a:lnTo>
                  <a:pt x="471804" y="507364"/>
                </a:lnTo>
                <a:lnTo>
                  <a:pt x="471804" y="19049"/>
                </a:lnTo>
                <a:lnTo>
                  <a:pt x="462279" y="19049"/>
                </a:lnTo>
                <a:lnTo>
                  <a:pt x="471804" y="9524"/>
                </a:lnTo>
                <a:lnTo>
                  <a:pt x="1249679" y="9524"/>
                </a:lnTo>
                <a:lnTo>
                  <a:pt x="1249679" y="0"/>
                </a:lnTo>
                <a:close/>
              </a:path>
              <a:path w="1249679" h="555625">
                <a:moveTo>
                  <a:pt x="471804" y="507364"/>
                </a:moveTo>
                <a:lnTo>
                  <a:pt x="462279" y="507364"/>
                </a:lnTo>
                <a:lnTo>
                  <a:pt x="452754" y="517524"/>
                </a:lnTo>
                <a:lnTo>
                  <a:pt x="471804" y="517524"/>
                </a:lnTo>
                <a:lnTo>
                  <a:pt x="471804" y="507364"/>
                </a:lnTo>
                <a:close/>
              </a:path>
              <a:path w="1249679" h="555625">
                <a:moveTo>
                  <a:pt x="471804" y="9524"/>
                </a:moveTo>
                <a:lnTo>
                  <a:pt x="462279" y="19049"/>
                </a:lnTo>
                <a:lnTo>
                  <a:pt x="471804" y="19049"/>
                </a:lnTo>
                <a:lnTo>
                  <a:pt x="471804" y="9524"/>
                </a:lnTo>
                <a:close/>
              </a:path>
              <a:path w="1249679" h="555625">
                <a:moveTo>
                  <a:pt x="1249679" y="9524"/>
                </a:moveTo>
                <a:lnTo>
                  <a:pt x="471804" y="9524"/>
                </a:lnTo>
                <a:lnTo>
                  <a:pt x="471804" y="19049"/>
                </a:lnTo>
                <a:lnTo>
                  <a:pt x="1249679" y="19049"/>
                </a:lnTo>
                <a:lnTo>
                  <a:pt x="124967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421" y="205232"/>
            <a:ext cx="233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pc="-180"/>
              <a:t>C</a:t>
            </a:r>
            <a:r>
              <a:rPr dirty="0" spc="-165"/>
              <a:t>L</a:t>
            </a:r>
            <a:r>
              <a:rPr dirty="0" spc="-180"/>
              <a:t>A</a:t>
            </a:r>
            <a:r>
              <a:rPr dirty="0" spc="-145"/>
              <a:t>SS</a:t>
            </a:r>
            <a:r>
              <a:rPr dirty="0"/>
              <a:t>	</a:t>
            </a:r>
            <a:r>
              <a:rPr dirty="0" spc="-160"/>
              <a:t>F</a:t>
            </a:r>
            <a:r>
              <a:rPr dirty="0" spc="-180"/>
              <a:t>RA</a:t>
            </a:r>
            <a:r>
              <a:rPr dirty="0" spc="-229"/>
              <a:t>M</a:t>
            </a:r>
            <a:r>
              <a:rPr dirty="0" spc="-170"/>
              <a:t>E</a:t>
            </a:r>
            <a:r>
              <a:rPr dirty="0" spc="10"/>
              <a:t> </a:t>
            </a:r>
            <a:r>
              <a:rPr dirty="0" spc="-105"/>
              <a:t>:</a:t>
            </a:r>
            <a:r>
              <a:rPr dirty="0" spc="-85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074165"/>
            <a:ext cx="10277475" cy="8858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After </a:t>
            </a:r>
            <a:r>
              <a:rPr dirty="0" sz="1800" spc="-5">
                <a:latin typeface="Calibri"/>
                <a:cs typeface="Calibri"/>
              </a:rPr>
              <a:t>check </a:t>
            </a:r>
            <a:r>
              <a:rPr dirty="0" sz="1800">
                <a:latin typeface="Calibri"/>
                <a:cs typeface="Calibri"/>
              </a:rPr>
              <a:t>bus </a:t>
            </a:r>
            <a:r>
              <a:rPr dirty="0" sz="1800" spc="-5">
                <a:latin typeface="Calibri"/>
                <a:cs typeface="Calibri"/>
              </a:rPr>
              <a:t>destinations ,timing,schedule, </a:t>
            </a:r>
            <a:r>
              <a:rPr dirty="0" sz="1800">
                <a:latin typeface="Calibri"/>
                <a:cs typeface="Calibri"/>
              </a:rPr>
              <a:t>when </a:t>
            </a:r>
            <a:r>
              <a:rPr dirty="0" sz="1800" spc="-5">
                <a:latin typeface="Calibri"/>
                <a:cs typeface="Calibri"/>
              </a:rPr>
              <a:t>user </a:t>
            </a:r>
            <a:r>
              <a:rPr dirty="0" sz="1800" spc="-10">
                <a:latin typeface="Calibri"/>
                <a:cs typeface="Calibri"/>
              </a:rPr>
              <a:t>click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b="1">
                <a:solidFill>
                  <a:srgbClr val="00AEEE"/>
                </a:solidFill>
                <a:latin typeface="Calibri"/>
                <a:cs typeface="Calibri"/>
              </a:rPr>
              <a:t>Book Now</a:t>
            </a:r>
            <a:r>
              <a:rPr dirty="0" sz="1800">
                <a:latin typeface="Calibri"/>
                <a:cs typeface="Calibri"/>
              </a:rPr>
              <a:t>” </a:t>
            </a:r>
            <a:r>
              <a:rPr dirty="0" sz="1800" spc="-5">
                <a:latin typeface="Calibri"/>
                <a:cs typeface="Calibri"/>
              </a:rPr>
              <a:t>Button </a:t>
            </a:r>
            <a:r>
              <a:rPr dirty="0" sz="1800">
                <a:latin typeface="Calibri"/>
                <a:cs typeface="Calibri"/>
              </a:rPr>
              <a:t>then </a:t>
            </a:r>
            <a:r>
              <a:rPr dirty="0" sz="1800" spc="-5">
                <a:latin typeface="Calibri"/>
                <a:cs typeface="Calibri"/>
              </a:rPr>
              <a:t>its open </a:t>
            </a:r>
            <a:r>
              <a:rPr dirty="0" sz="1800">
                <a:latin typeface="Calibri"/>
                <a:cs typeface="Calibri"/>
              </a:rPr>
              <a:t>this </a:t>
            </a:r>
            <a:r>
              <a:rPr dirty="0" sz="1800" spc="-15">
                <a:latin typeface="Calibri"/>
                <a:cs typeface="Calibri"/>
              </a:rPr>
              <a:t>frame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check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ticket total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check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..and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 </a:t>
            </a:r>
            <a:r>
              <a:rPr dirty="0" sz="1800" spc="-10">
                <a:latin typeface="Calibri"/>
                <a:cs typeface="Calibri"/>
              </a:rPr>
              <a:t>click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b="1">
                <a:solidFill>
                  <a:srgbClr val="2A00FF"/>
                </a:solidFill>
                <a:latin typeface="Courier New"/>
                <a:cs typeface="Courier New"/>
              </a:rPr>
              <a:t>Add</a:t>
            </a:r>
            <a:r>
              <a:rPr dirty="0" sz="1800" spc="-60" b="1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A00FF"/>
                </a:solidFill>
                <a:latin typeface="Courier New"/>
                <a:cs typeface="Courier New"/>
              </a:rPr>
              <a:t>Persons</a:t>
            </a:r>
            <a:r>
              <a:rPr dirty="0" sz="1800" spc="-95" b="1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2A00FF"/>
                </a:solidFill>
                <a:latin typeface="Courier New"/>
                <a:cs typeface="Courier New"/>
              </a:rPr>
              <a:t>&amp;</a:t>
            </a:r>
            <a:r>
              <a:rPr dirty="0" sz="1800" spc="-40" b="1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A00FF"/>
                </a:solidFill>
                <a:latin typeface="Courier New"/>
                <a:cs typeface="Courier New"/>
              </a:rPr>
              <a:t>Booked</a:t>
            </a:r>
            <a:r>
              <a:rPr dirty="0" sz="1800" spc="-85" b="1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A00FF"/>
                </a:solidFill>
                <a:latin typeface="Courier New"/>
                <a:cs typeface="Courier New"/>
              </a:rPr>
              <a:t>Ticket</a:t>
            </a:r>
            <a:r>
              <a:rPr dirty="0" sz="1800" spc="-5">
                <a:latin typeface="Calibri"/>
                <a:cs typeface="Calibri"/>
              </a:rPr>
              <a:t>”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select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date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total</a:t>
            </a:r>
            <a:r>
              <a:rPr dirty="0" sz="2000" spc="-9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persons</a:t>
            </a:r>
            <a:r>
              <a:rPr dirty="0" sz="2000" spc="-9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booked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next…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8509" y="2427389"/>
            <a:ext cx="6576186" cy="3929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17895" y="213995"/>
            <a:ext cx="2895600" cy="39497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5461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430"/>
              </a:spcBef>
            </a:pPr>
            <a:r>
              <a:rPr dirty="0" u="sng" sz="2000" spc="-1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SeatSelectionPrices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65"/>
              <a:t>L</a:t>
            </a:r>
            <a:r>
              <a:rPr dirty="0" spc="-85"/>
              <a:t>A</a:t>
            </a:r>
            <a:r>
              <a:rPr dirty="0" spc="-70"/>
              <a:t>S</a:t>
            </a:r>
            <a:r>
              <a:rPr dirty="0" spc="-5"/>
              <a:t>S</a:t>
            </a:r>
            <a:r>
              <a:rPr dirty="0" spc="200"/>
              <a:t> </a:t>
            </a:r>
            <a:r>
              <a:rPr dirty="0" spc="-65"/>
              <a:t>F</a:t>
            </a:r>
            <a:r>
              <a:rPr dirty="0" spc="-70"/>
              <a:t>R</a:t>
            </a:r>
            <a:r>
              <a:rPr dirty="0" spc="-85"/>
              <a:t>A</a:t>
            </a:r>
            <a:r>
              <a:rPr dirty="0" spc="-70"/>
              <a:t>M</a:t>
            </a:r>
            <a:r>
              <a:rPr dirty="0"/>
              <a:t>E</a:t>
            </a:r>
            <a:r>
              <a:rPr dirty="0" spc="-165"/>
              <a:t> </a:t>
            </a:r>
            <a:r>
              <a:rPr dirty="0" spc="-70"/>
              <a:t>:</a:t>
            </a:r>
            <a:r>
              <a:rPr dirty="0"/>
              <a:t>-</a:t>
            </a:r>
            <a:r>
              <a:rPr dirty="0" spc="29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1558" y="169163"/>
            <a:ext cx="2454910" cy="36131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3111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4"/>
              </a:spcBef>
            </a:pPr>
            <a:r>
              <a:rPr dirty="0" sz="2000" spc="-75">
                <a:latin typeface="Courier New"/>
                <a:cs typeface="Courier New"/>
              </a:rPr>
              <a:t>Ad</a:t>
            </a:r>
            <a:r>
              <a:rPr dirty="0" sz="2000" spc="-65">
                <a:latin typeface="Courier New"/>
                <a:cs typeface="Courier New"/>
              </a:rPr>
              <a:t>d</a:t>
            </a:r>
            <a:r>
              <a:rPr dirty="0" sz="2000" spc="-75">
                <a:latin typeface="Courier New"/>
                <a:cs typeface="Courier New"/>
              </a:rPr>
              <a:t>Person</a:t>
            </a:r>
            <a:r>
              <a:rPr dirty="0" sz="2000" spc="-65">
                <a:latin typeface="Courier New"/>
                <a:cs typeface="Courier New"/>
              </a:rPr>
              <a:t>s</a:t>
            </a:r>
            <a:r>
              <a:rPr dirty="0" sz="2000" spc="-75">
                <a:latin typeface="Courier New"/>
                <a:cs typeface="Courier New"/>
              </a:rPr>
              <a:t>De</a:t>
            </a:r>
            <a:r>
              <a:rPr dirty="0" sz="2000" spc="-65">
                <a:latin typeface="Courier New"/>
                <a:cs typeface="Courier New"/>
              </a:rPr>
              <a:t>t</a:t>
            </a:r>
            <a:r>
              <a:rPr dirty="0" sz="2000" spc="-75">
                <a:latin typeface="Courier New"/>
                <a:cs typeface="Courier New"/>
              </a:rPr>
              <a:t>ail</a:t>
            </a:r>
            <a:r>
              <a:rPr dirty="0" sz="2000">
                <a:latin typeface="Courier New"/>
                <a:cs typeface="Courier New"/>
              </a:rPr>
              <a:t>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208" y="854709"/>
            <a:ext cx="11076305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this frame </a:t>
            </a:r>
            <a:r>
              <a:rPr dirty="0" sz="1800" spc="-10">
                <a:latin typeface="Calibri"/>
                <a:cs typeface="Calibri"/>
              </a:rPr>
              <a:t>user </a:t>
            </a:r>
            <a:r>
              <a:rPr dirty="0" sz="1800">
                <a:latin typeface="Calibri"/>
                <a:cs typeface="Calibri"/>
              </a:rPr>
              <a:t>add </a:t>
            </a:r>
            <a:r>
              <a:rPr dirty="0" sz="1800" spc="-5">
                <a:latin typeface="Calibri"/>
                <a:cs typeface="Calibri"/>
              </a:rPr>
              <a:t>total persons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full details…..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check </a:t>
            </a:r>
            <a:r>
              <a:rPr dirty="0" sz="1800">
                <a:latin typeface="Calibri"/>
                <a:cs typeface="Calibri"/>
              </a:rPr>
              <a:t>seat, </a:t>
            </a:r>
            <a:r>
              <a:rPr dirty="0" sz="1800" spc="-5">
                <a:latin typeface="Calibri"/>
                <a:cs typeface="Calibri"/>
              </a:rPr>
              <a:t>book </a:t>
            </a:r>
            <a:r>
              <a:rPr dirty="0" sz="1800">
                <a:latin typeface="Calibri"/>
                <a:cs typeface="Calibri"/>
              </a:rPr>
              <a:t>seat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 </a:t>
            </a:r>
            <a:r>
              <a:rPr dirty="0" sz="1800">
                <a:latin typeface="Calibri"/>
                <a:cs typeface="Calibri"/>
              </a:rPr>
              <a:t>that </a:t>
            </a:r>
            <a:r>
              <a:rPr dirty="0" sz="1800" spc="-5">
                <a:latin typeface="Calibri"/>
                <a:cs typeface="Calibri"/>
              </a:rPr>
              <a:t>click book </a:t>
            </a:r>
            <a:r>
              <a:rPr dirty="0" sz="1800">
                <a:latin typeface="Calibri"/>
                <a:cs typeface="Calibri"/>
              </a:rPr>
              <a:t>now </a:t>
            </a:r>
            <a:r>
              <a:rPr dirty="0" sz="1800" spc="-5">
                <a:latin typeface="Calibri"/>
                <a:cs typeface="Calibri"/>
              </a:rPr>
              <a:t>button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after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payment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ticket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booked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successfully.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latin typeface="Calibri"/>
                <a:cs typeface="Calibri"/>
              </a:rPr>
              <a:t>Here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entered 2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persons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persons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details need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add,,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according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total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persons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show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5046" y="5807151"/>
            <a:ext cx="2155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Con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ormat</a:t>
            </a:r>
            <a:r>
              <a:rPr dirty="0" sz="1800" spc="-15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ass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8409" y="4648580"/>
            <a:ext cx="1477645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 spc="-5">
                <a:latin typeface="Calibri"/>
                <a:cs typeface="Calibri"/>
              </a:rPr>
              <a:t>For book ticket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k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10">
                <a:latin typeface="Calibri"/>
                <a:cs typeface="Calibri"/>
              </a:rPr>
              <a:t>h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ut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819" y="5196166"/>
            <a:ext cx="2514600" cy="115062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660775" y="5302250"/>
            <a:ext cx="8058150" cy="522605"/>
          </a:xfrm>
          <a:custGeom>
            <a:avLst/>
            <a:gdLst/>
            <a:ahLst/>
            <a:cxnLst/>
            <a:rect l="l" t="t" r="r" b="b"/>
            <a:pathLst>
              <a:path w="8058150" h="522604">
                <a:moveTo>
                  <a:pt x="76200" y="446366"/>
                </a:moveTo>
                <a:lnTo>
                  <a:pt x="0" y="484466"/>
                </a:lnTo>
                <a:lnTo>
                  <a:pt x="76200" y="522566"/>
                </a:lnTo>
                <a:lnTo>
                  <a:pt x="76200" y="490816"/>
                </a:lnTo>
                <a:lnTo>
                  <a:pt x="63500" y="490816"/>
                </a:lnTo>
                <a:lnTo>
                  <a:pt x="63500" y="478116"/>
                </a:lnTo>
                <a:lnTo>
                  <a:pt x="76200" y="478116"/>
                </a:lnTo>
                <a:lnTo>
                  <a:pt x="76200" y="446366"/>
                </a:lnTo>
                <a:close/>
              </a:path>
              <a:path w="8058150" h="522604">
                <a:moveTo>
                  <a:pt x="76200" y="478116"/>
                </a:moveTo>
                <a:lnTo>
                  <a:pt x="63500" y="478116"/>
                </a:lnTo>
                <a:lnTo>
                  <a:pt x="63500" y="490816"/>
                </a:lnTo>
                <a:lnTo>
                  <a:pt x="76200" y="490816"/>
                </a:lnTo>
                <a:lnTo>
                  <a:pt x="76200" y="478116"/>
                </a:lnTo>
                <a:close/>
              </a:path>
              <a:path w="8058150" h="522604">
                <a:moveTo>
                  <a:pt x="4154804" y="478116"/>
                </a:moveTo>
                <a:lnTo>
                  <a:pt x="76200" y="478116"/>
                </a:lnTo>
                <a:lnTo>
                  <a:pt x="76200" y="490816"/>
                </a:lnTo>
                <a:lnTo>
                  <a:pt x="4167504" y="490816"/>
                </a:lnTo>
                <a:lnTo>
                  <a:pt x="4167504" y="484466"/>
                </a:lnTo>
                <a:lnTo>
                  <a:pt x="4154804" y="484466"/>
                </a:lnTo>
                <a:lnTo>
                  <a:pt x="4154804" y="478116"/>
                </a:lnTo>
                <a:close/>
              </a:path>
              <a:path w="8058150" h="522604">
                <a:moveTo>
                  <a:pt x="8058150" y="0"/>
                </a:moveTo>
                <a:lnTo>
                  <a:pt x="4154804" y="0"/>
                </a:lnTo>
                <a:lnTo>
                  <a:pt x="4154804" y="484466"/>
                </a:lnTo>
                <a:lnTo>
                  <a:pt x="4161154" y="478116"/>
                </a:lnTo>
                <a:lnTo>
                  <a:pt x="4167504" y="478116"/>
                </a:lnTo>
                <a:lnTo>
                  <a:pt x="4167504" y="12700"/>
                </a:lnTo>
                <a:lnTo>
                  <a:pt x="4161154" y="12700"/>
                </a:lnTo>
                <a:lnTo>
                  <a:pt x="4167504" y="6350"/>
                </a:lnTo>
                <a:lnTo>
                  <a:pt x="8058150" y="6350"/>
                </a:lnTo>
                <a:lnTo>
                  <a:pt x="8058150" y="0"/>
                </a:lnTo>
                <a:close/>
              </a:path>
              <a:path w="8058150" h="522604">
                <a:moveTo>
                  <a:pt x="4167504" y="478116"/>
                </a:moveTo>
                <a:lnTo>
                  <a:pt x="4161154" y="478116"/>
                </a:lnTo>
                <a:lnTo>
                  <a:pt x="4154804" y="484466"/>
                </a:lnTo>
                <a:lnTo>
                  <a:pt x="4167504" y="484466"/>
                </a:lnTo>
                <a:lnTo>
                  <a:pt x="4167504" y="478116"/>
                </a:lnTo>
                <a:close/>
              </a:path>
              <a:path w="8058150" h="522604">
                <a:moveTo>
                  <a:pt x="4167504" y="6350"/>
                </a:moveTo>
                <a:lnTo>
                  <a:pt x="4161154" y="12700"/>
                </a:lnTo>
                <a:lnTo>
                  <a:pt x="4167504" y="12700"/>
                </a:lnTo>
                <a:lnTo>
                  <a:pt x="4167504" y="6350"/>
                </a:lnTo>
                <a:close/>
              </a:path>
              <a:path w="8058150" h="522604">
                <a:moveTo>
                  <a:pt x="8058150" y="6350"/>
                </a:moveTo>
                <a:lnTo>
                  <a:pt x="4167504" y="6350"/>
                </a:lnTo>
                <a:lnTo>
                  <a:pt x="4167504" y="12700"/>
                </a:lnTo>
                <a:lnTo>
                  <a:pt x="8058150" y="12700"/>
                </a:lnTo>
                <a:lnTo>
                  <a:pt x="8058150" y="635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62915" y="2337689"/>
            <a:ext cx="11254740" cy="2265680"/>
            <a:chOff x="462915" y="2337689"/>
            <a:chExt cx="11254740" cy="22656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915" y="2337689"/>
              <a:ext cx="11254740" cy="2209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37520" y="3429254"/>
              <a:ext cx="609600" cy="1167765"/>
            </a:xfrm>
            <a:custGeom>
              <a:avLst/>
              <a:gdLst/>
              <a:ahLst/>
              <a:cxnLst/>
              <a:rect l="l" t="t" r="r" b="b"/>
              <a:pathLst>
                <a:path w="609600" h="1167764">
                  <a:moveTo>
                    <a:pt x="304800" y="0"/>
                  </a:moveTo>
                  <a:lnTo>
                    <a:pt x="0" y="271145"/>
                  </a:lnTo>
                  <a:lnTo>
                    <a:pt x="236854" y="271145"/>
                  </a:lnTo>
                  <a:lnTo>
                    <a:pt x="236854" y="1167765"/>
                  </a:lnTo>
                  <a:lnTo>
                    <a:pt x="372745" y="1167765"/>
                  </a:lnTo>
                  <a:lnTo>
                    <a:pt x="372745" y="271145"/>
                  </a:lnTo>
                  <a:lnTo>
                    <a:pt x="609600" y="27114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637520" y="3429254"/>
              <a:ext cx="609600" cy="1167765"/>
            </a:xfrm>
            <a:custGeom>
              <a:avLst/>
              <a:gdLst/>
              <a:ahLst/>
              <a:cxnLst/>
              <a:rect l="l" t="t" r="r" b="b"/>
              <a:pathLst>
                <a:path w="609600" h="1167764">
                  <a:moveTo>
                    <a:pt x="609600" y="271145"/>
                  </a:moveTo>
                  <a:lnTo>
                    <a:pt x="372745" y="271145"/>
                  </a:lnTo>
                  <a:lnTo>
                    <a:pt x="372745" y="1167765"/>
                  </a:lnTo>
                  <a:lnTo>
                    <a:pt x="236854" y="1167765"/>
                  </a:lnTo>
                  <a:lnTo>
                    <a:pt x="236854" y="271145"/>
                  </a:lnTo>
                  <a:lnTo>
                    <a:pt x="0" y="271145"/>
                  </a:lnTo>
                  <a:lnTo>
                    <a:pt x="304800" y="0"/>
                  </a:lnTo>
                  <a:lnTo>
                    <a:pt x="609600" y="27114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231140"/>
            <a:ext cx="83350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click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b="1">
                <a:solidFill>
                  <a:srgbClr val="00AEEE"/>
                </a:solidFill>
                <a:latin typeface="Calibri"/>
                <a:cs typeface="Calibri"/>
              </a:rPr>
              <a:t>Booked</a:t>
            </a:r>
            <a:r>
              <a:rPr dirty="0" sz="1800" spc="-30" b="1">
                <a:solidFill>
                  <a:srgbClr val="00AEEE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AEEE"/>
                </a:solidFill>
                <a:latin typeface="Calibri"/>
                <a:cs typeface="Calibri"/>
              </a:rPr>
              <a:t>Tickit</a:t>
            </a:r>
            <a:r>
              <a:rPr dirty="0" sz="1800" spc="-55" b="1">
                <a:solidFill>
                  <a:srgbClr val="00AEEE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Button,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 database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5">
                <a:latin typeface="Calibri"/>
                <a:cs typeface="Calibri"/>
              </a:rPr>
              <a:t> colum,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15">
                <a:latin typeface="Calibri"/>
                <a:cs typeface="Calibri"/>
              </a:rPr>
              <a:t> stored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4190" y="1604136"/>
            <a:ext cx="9980930" cy="2225040"/>
            <a:chOff x="504190" y="1604136"/>
            <a:chExt cx="9980930" cy="2225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860" y="1604136"/>
              <a:ext cx="9700260" cy="22250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7365" y="1980691"/>
              <a:ext cx="559435" cy="1706880"/>
            </a:xfrm>
            <a:custGeom>
              <a:avLst/>
              <a:gdLst/>
              <a:ahLst/>
              <a:cxnLst/>
              <a:rect l="l" t="t" r="r" b="b"/>
              <a:pathLst>
                <a:path w="559435" h="1706879">
                  <a:moveTo>
                    <a:pt x="559435" y="1706880"/>
                  </a:moveTo>
                  <a:lnTo>
                    <a:pt x="485140" y="1704975"/>
                  </a:lnTo>
                  <a:lnTo>
                    <a:pt x="418465" y="1700530"/>
                  </a:lnTo>
                  <a:lnTo>
                    <a:pt x="361950" y="1692910"/>
                  </a:lnTo>
                  <a:lnTo>
                    <a:pt x="318134" y="1683385"/>
                  </a:lnTo>
                  <a:lnTo>
                    <a:pt x="280034" y="1659890"/>
                  </a:lnTo>
                  <a:lnTo>
                    <a:pt x="280034" y="899795"/>
                  </a:lnTo>
                  <a:lnTo>
                    <a:pt x="269875" y="887730"/>
                  </a:lnTo>
                  <a:lnTo>
                    <a:pt x="198119" y="866775"/>
                  </a:lnTo>
                  <a:lnTo>
                    <a:pt x="140969" y="859790"/>
                  </a:lnTo>
                  <a:lnTo>
                    <a:pt x="74294" y="854710"/>
                  </a:lnTo>
                  <a:lnTo>
                    <a:pt x="0" y="853440"/>
                  </a:lnTo>
                  <a:lnTo>
                    <a:pt x="74294" y="851535"/>
                  </a:lnTo>
                  <a:lnTo>
                    <a:pt x="140969" y="847090"/>
                  </a:lnTo>
                  <a:lnTo>
                    <a:pt x="198119" y="839470"/>
                  </a:lnTo>
                  <a:lnTo>
                    <a:pt x="241300" y="829945"/>
                  </a:lnTo>
                  <a:lnTo>
                    <a:pt x="280034" y="806450"/>
                  </a:lnTo>
                  <a:lnTo>
                    <a:pt x="280034" y="46355"/>
                  </a:lnTo>
                  <a:lnTo>
                    <a:pt x="289559" y="34290"/>
                  </a:lnTo>
                  <a:lnTo>
                    <a:pt x="318134" y="22860"/>
                  </a:lnTo>
                  <a:lnTo>
                    <a:pt x="361950" y="13335"/>
                  </a:lnTo>
                  <a:lnTo>
                    <a:pt x="418465" y="6350"/>
                  </a:lnTo>
                  <a:lnTo>
                    <a:pt x="485140" y="1270"/>
                  </a:lnTo>
                  <a:lnTo>
                    <a:pt x="559435" y="0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973445" y="4165879"/>
            <a:ext cx="4102735" cy="2171700"/>
            <a:chOff x="5973445" y="4165879"/>
            <a:chExt cx="4102735" cy="21717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9060" y="4165879"/>
              <a:ext cx="3627120" cy="2171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76620" y="4529709"/>
              <a:ext cx="853440" cy="1443990"/>
            </a:xfrm>
            <a:custGeom>
              <a:avLst/>
              <a:gdLst/>
              <a:ahLst/>
              <a:cxnLst/>
              <a:rect l="l" t="t" r="r" b="b"/>
              <a:pathLst>
                <a:path w="853440" h="1443989">
                  <a:moveTo>
                    <a:pt x="853439" y="1443380"/>
                  </a:moveTo>
                  <a:lnTo>
                    <a:pt x="776604" y="1442110"/>
                  </a:lnTo>
                  <a:lnTo>
                    <a:pt x="704214" y="1438935"/>
                  </a:lnTo>
                  <a:lnTo>
                    <a:pt x="638175" y="1433220"/>
                  </a:lnTo>
                  <a:lnTo>
                    <a:pt x="578484" y="1426235"/>
                  </a:lnTo>
                  <a:lnTo>
                    <a:pt x="527050" y="1417980"/>
                  </a:lnTo>
                  <a:lnTo>
                    <a:pt x="485139" y="1407820"/>
                  </a:lnTo>
                  <a:lnTo>
                    <a:pt x="433704" y="1384960"/>
                  </a:lnTo>
                  <a:lnTo>
                    <a:pt x="426719" y="1372260"/>
                  </a:lnTo>
                  <a:lnTo>
                    <a:pt x="426719" y="792480"/>
                  </a:lnTo>
                  <a:lnTo>
                    <a:pt x="419734" y="779780"/>
                  </a:lnTo>
                  <a:lnTo>
                    <a:pt x="368300" y="756920"/>
                  </a:lnTo>
                  <a:lnTo>
                    <a:pt x="326389" y="746760"/>
                  </a:lnTo>
                  <a:lnTo>
                    <a:pt x="274954" y="738505"/>
                  </a:lnTo>
                  <a:lnTo>
                    <a:pt x="215264" y="731520"/>
                  </a:lnTo>
                  <a:lnTo>
                    <a:pt x="148589" y="725805"/>
                  </a:lnTo>
                  <a:lnTo>
                    <a:pt x="76834" y="722630"/>
                  </a:lnTo>
                  <a:lnTo>
                    <a:pt x="0" y="721360"/>
                  </a:lnTo>
                  <a:lnTo>
                    <a:pt x="76834" y="720725"/>
                  </a:lnTo>
                  <a:lnTo>
                    <a:pt x="148589" y="716915"/>
                  </a:lnTo>
                  <a:lnTo>
                    <a:pt x="215264" y="711835"/>
                  </a:lnTo>
                  <a:lnTo>
                    <a:pt x="274954" y="704850"/>
                  </a:lnTo>
                  <a:lnTo>
                    <a:pt x="326389" y="695960"/>
                  </a:lnTo>
                  <a:lnTo>
                    <a:pt x="368300" y="686435"/>
                  </a:lnTo>
                  <a:lnTo>
                    <a:pt x="419734" y="662940"/>
                  </a:lnTo>
                  <a:lnTo>
                    <a:pt x="426719" y="650240"/>
                  </a:lnTo>
                  <a:lnTo>
                    <a:pt x="426719" y="71120"/>
                  </a:lnTo>
                  <a:lnTo>
                    <a:pt x="433704" y="58420"/>
                  </a:lnTo>
                  <a:lnTo>
                    <a:pt x="485139" y="34925"/>
                  </a:lnTo>
                  <a:lnTo>
                    <a:pt x="527050" y="25400"/>
                  </a:lnTo>
                  <a:lnTo>
                    <a:pt x="578484" y="16510"/>
                  </a:lnTo>
                  <a:lnTo>
                    <a:pt x="638175" y="9525"/>
                  </a:lnTo>
                  <a:lnTo>
                    <a:pt x="704214" y="4445"/>
                  </a:lnTo>
                  <a:lnTo>
                    <a:pt x="776604" y="1270"/>
                  </a:lnTo>
                  <a:lnTo>
                    <a:pt x="853439" y="0"/>
                  </a:lnTo>
                </a:path>
              </a:pathLst>
            </a:custGeom>
            <a:ln w="6349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634" y="599820"/>
            <a:ext cx="4989830" cy="4860290"/>
            <a:chOff x="508634" y="599820"/>
            <a:chExt cx="4989830" cy="4860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634" y="599820"/>
              <a:ext cx="2062479" cy="48602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99334" y="1999360"/>
              <a:ext cx="3192780" cy="571500"/>
            </a:xfrm>
            <a:custGeom>
              <a:avLst/>
              <a:gdLst/>
              <a:ahLst/>
              <a:cxnLst/>
              <a:rect l="l" t="t" r="r" b="b"/>
              <a:pathLst>
                <a:path w="3192779" h="571500">
                  <a:moveTo>
                    <a:pt x="10159" y="0"/>
                  </a:moveTo>
                  <a:lnTo>
                    <a:pt x="0" y="99060"/>
                  </a:lnTo>
                  <a:lnTo>
                    <a:pt x="2820035" y="387350"/>
                  </a:lnTo>
                  <a:lnTo>
                    <a:pt x="2800985" y="571500"/>
                  </a:lnTo>
                  <a:lnTo>
                    <a:pt x="3192779" y="375285"/>
                  </a:lnTo>
                  <a:lnTo>
                    <a:pt x="2848610" y="104139"/>
                  </a:lnTo>
                  <a:lnTo>
                    <a:pt x="2829560" y="28828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99334" y="1999360"/>
              <a:ext cx="3192780" cy="571500"/>
            </a:xfrm>
            <a:custGeom>
              <a:avLst/>
              <a:gdLst/>
              <a:ahLst/>
              <a:cxnLst/>
              <a:rect l="l" t="t" r="r" b="b"/>
              <a:pathLst>
                <a:path w="3192779" h="571500">
                  <a:moveTo>
                    <a:pt x="10159" y="0"/>
                  </a:moveTo>
                  <a:lnTo>
                    <a:pt x="2829560" y="288289"/>
                  </a:lnTo>
                  <a:lnTo>
                    <a:pt x="2848610" y="104139"/>
                  </a:lnTo>
                  <a:lnTo>
                    <a:pt x="3192779" y="375285"/>
                  </a:lnTo>
                  <a:lnTo>
                    <a:pt x="2800985" y="571500"/>
                  </a:lnTo>
                  <a:lnTo>
                    <a:pt x="2820035" y="387350"/>
                  </a:lnTo>
                  <a:lnTo>
                    <a:pt x="0" y="99060"/>
                  </a:lnTo>
                  <a:lnTo>
                    <a:pt x="10159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1607" y="153415"/>
            <a:ext cx="2333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pc="-180"/>
              <a:t>C</a:t>
            </a:r>
            <a:r>
              <a:rPr dirty="0" spc="-165"/>
              <a:t>L</a:t>
            </a:r>
            <a:r>
              <a:rPr dirty="0" spc="-180"/>
              <a:t>A</a:t>
            </a:r>
            <a:r>
              <a:rPr dirty="0" spc="-145"/>
              <a:t>SS</a:t>
            </a:r>
            <a:r>
              <a:rPr dirty="0"/>
              <a:t>	</a:t>
            </a:r>
            <a:r>
              <a:rPr dirty="0" spc="-160"/>
              <a:t>F</a:t>
            </a:r>
            <a:r>
              <a:rPr dirty="0" spc="-180"/>
              <a:t>RA</a:t>
            </a:r>
            <a:r>
              <a:rPr dirty="0" spc="-229"/>
              <a:t>M</a:t>
            </a:r>
            <a:r>
              <a:rPr dirty="0" spc="-170"/>
              <a:t>E</a:t>
            </a:r>
            <a:r>
              <a:rPr dirty="0" spc="10"/>
              <a:t> </a:t>
            </a:r>
            <a:r>
              <a:rPr dirty="0" spc="-105"/>
              <a:t>:</a:t>
            </a:r>
            <a:r>
              <a:rPr dirty="0" spc="-85"/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7260" y="185928"/>
            <a:ext cx="2009139" cy="36131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u="sng" sz="2000" spc="-7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Viewdatet</a:t>
            </a:r>
            <a:r>
              <a:rPr dirty="0" u="sng" sz="2000" spc="-6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</a:t>
            </a:r>
            <a:r>
              <a:rPr dirty="0" u="sng" sz="2000" spc="-7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ckit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450" y="4907660"/>
            <a:ext cx="589089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select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current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tomorrow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View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booked ticket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0234" y="1282953"/>
            <a:ext cx="5582285" cy="320776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975" y="133603"/>
            <a:ext cx="23933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65"/>
              <a:t>L</a:t>
            </a:r>
            <a:r>
              <a:rPr dirty="0" spc="-85"/>
              <a:t>A</a:t>
            </a:r>
            <a:r>
              <a:rPr dirty="0" spc="-70"/>
              <a:t>S</a:t>
            </a:r>
            <a:r>
              <a:rPr dirty="0" spc="-5"/>
              <a:t>S</a:t>
            </a:r>
            <a:r>
              <a:rPr dirty="0" spc="105"/>
              <a:t> </a:t>
            </a:r>
            <a:r>
              <a:rPr dirty="0" spc="-75"/>
              <a:t>F</a:t>
            </a:r>
            <a:r>
              <a:rPr dirty="0" spc="-70"/>
              <a:t>R</a:t>
            </a:r>
            <a:r>
              <a:rPr dirty="0" spc="-85"/>
              <a:t>A</a:t>
            </a:r>
            <a:r>
              <a:rPr dirty="0" spc="-70"/>
              <a:t>M</a:t>
            </a:r>
            <a:r>
              <a:rPr dirty="0"/>
              <a:t>E</a:t>
            </a:r>
            <a:r>
              <a:rPr dirty="0" spc="-165"/>
              <a:t> </a:t>
            </a:r>
            <a:r>
              <a:rPr dirty="0" spc="-70"/>
              <a:t>:</a:t>
            </a:r>
            <a:r>
              <a:rPr dirty="0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1934" y="166115"/>
            <a:ext cx="1449070" cy="36131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u="sng" sz="2000" spc="-7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Vi</a:t>
            </a:r>
            <a:r>
              <a:rPr dirty="0" u="sng" sz="2000" spc="-6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</a:t>
            </a:r>
            <a:r>
              <a:rPr dirty="0" u="sng" sz="2000" spc="-7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wTicki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527" y="1206753"/>
            <a:ext cx="2801620" cy="11233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final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booked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ticket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information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available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You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cancel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it….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845" y="1029017"/>
            <a:ext cx="6927469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325" y="1142466"/>
            <a:ext cx="6448425" cy="48818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844" y="1910821"/>
            <a:ext cx="4573905" cy="4860290"/>
            <a:chOff x="537844" y="1910821"/>
            <a:chExt cx="4573905" cy="48602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44" y="1910821"/>
              <a:ext cx="2062480" cy="4860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70100" y="3747897"/>
              <a:ext cx="3035300" cy="763270"/>
            </a:xfrm>
            <a:custGeom>
              <a:avLst/>
              <a:gdLst/>
              <a:ahLst/>
              <a:cxnLst/>
              <a:rect l="l" t="t" r="r" b="b"/>
              <a:pathLst>
                <a:path w="3035300" h="763270">
                  <a:moveTo>
                    <a:pt x="2818129" y="0"/>
                  </a:moveTo>
                  <a:lnTo>
                    <a:pt x="2845435" y="142239"/>
                  </a:lnTo>
                  <a:lnTo>
                    <a:pt x="0" y="681989"/>
                  </a:lnTo>
                  <a:lnTo>
                    <a:pt x="15239" y="763269"/>
                  </a:lnTo>
                  <a:lnTo>
                    <a:pt x="2860675" y="223519"/>
                  </a:lnTo>
                  <a:lnTo>
                    <a:pt x="2887345" y="365125"/>
                  </a:lnTo>
                  <a:lnTo>
                    <a:pt x="3035300" y="147954"/>
                  </a:lnTo>
                  <a:lnTo>
                    <a:pt x="281812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70100" y="3747897"/>
              <a:ext cx="3035300" cy="763270"/>
            </a:xfrm>
            <a:custGeom>
              <a:avLst/>
              <a:gdLst/>
              <a:ahLst/>
              <a:cxnLst/>
              <a:rect l="l" t="t" r="r" b="b"/>
              <a:pathLst>
                <a:path w="3035300" h="763270">
                  <a:moveTo>
                    <a:pt x="0" y="681989"/>
                  </a:moveTo>
                  <a:lnTo>
                    <a:pt x="2845435" y="142239"/>
                  </a:lnTo>
                  <a:lnTo>
                    <a:pt x="2818129" y="0"/>
                  </a:lnTo>
                  <a:lnTo>
                    <a:pt x="3035300" y="147954"/>
                  </a:lnTo>
                  <a:lnTo>
                    <a:pt x="2887345" y="365125"/>
                  </a:lnTo>
                  <a:lnTo>
                    <a:pt x="2860675" y="223519"/>
                  </a:lnTo>
                  <a:lnTo>
                    <a:pt x="15239" y="763269"/>
                  </a:lnTo>
                  <a:lnTo>
                    <a:pt x="0" y="68198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03903" y="121411"/>
            <a:ext cx="2333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z="2400" spc="-180" b="1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sz="2400" spc="-165" b="1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2400" spc="-180" b="1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 spc="-145" b="1">
                <a:solidFill>
                  <a:srgbClr val="0D0D0D"/>
                </a:solidFill>
                <a:latin typeface="Times New Roman"/>
                <a:cs typeface="Times New Roman"/>
              </a:rPr>
              <a:t>SS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400" spc="-160" b="1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dirty="0" sz="2400" spc="-180" b="1">
                <a:solidFill>
                  <a:srgbClr val="0D0D0D"/>
                </a:solidFill>
                <a:latin typeface="Times New Roman"/>
                <a:cs typeface="Times New Roman"/>
              </a:rPr>
              <a:t>RA</a:t>
            </a:r>
            <a:r>
              <a:rPr dirty="0" sz="2400" spc="-229" b="1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2400" spc="-170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400" spc="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5" b="1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dirty="0" sz="2400" spc="-85" b="1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032" y="153923"/>
            <a:ext cx="1207135" cy="33083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05"/>
              </a:lnSpc>
            </a:pPr>
            <a:r>
              <a:rPr dirty="0" sz="2400" spc="-90">
                <a:latin typeface="Courier New"/>
                <a:cs typeface="Courier New"/>
              </a:rPr>
              <a:t>Payment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6603" y="484631"/>
            <a:ext cx="3758565" cy="22860"/>
          </a:xfrm>
          <a:custGeom>
            <a:avLst/>
            <a:gdLst/>
            <a:ahLst/>
            <a:cxnLst/>
            <a:rect l="l" t="t" r="r" b="b"/>
            <a:pathLst>
              <a:path w="3758565" h="22859">
                <a:moveTo>
                  <a:pt x="3758437" y="0"/>
                </a:moveTo>
                <a:lnTo>
                  <a:pt x="0" y="0"/>
                </a:lnTo>
                <a:lnTo>
                  <a:pt x="0" y="22860"/>
                </a:lnTo>
                <a:lnTo>
                  <a:pt x="3758437" y="22860"/>
                </a:lnTo>
                <a:lnTo>
                  <a:pt x="375843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8236" y="1115314"/>
            <a:ext cx="3519804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payment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ticket price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4105" algn="l"/>
              </a:tabLst>
            </a:pPr>
            <a:r>
              <a:rPr dirty="0" spc="-165"/>
              <a:t>CLASS	</a:t>
            </a:r>
            <a:r>
              <a:rPr dirty="0" spc="-185"/>
              <a:t>FRAME</a:t>
            </a:r>
            <a:r>
              <a:rPr dirty="0" spc="75"/>
              <a:t> </a:t>
            </a:r>
            <a:r>
              <a:rPr dirty="0" spc="-85"/>
              <a:t>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9263" y="214884"/>
            <a:ext cx="1471295" cy="33401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30"/>
              </a:lnSpc>
            </a:pPr>
            <a:r>
              <a:rPr dirty="0" sz="2400" spc="-160">
                <a:latin typeface="Courier New"/>
                <a:cs typeface="Courier New"/>
              </a:rPr>
              <a:t>Pa</a:t>
            </a:r>
            <a:r>
              <a:rPr dirty="0" sz="2400" spc="-150">
                <a:latin typeface="Courier New"/>
                <a:cs typeface="Courier New"/>
              </a:rPr>
              <a:t>y</a:t>
            </a:r>
            <a:r>
              <a:rPr dirty="0" sz="2400" spc="-160">
                <a:latin typeface="Courier New"/>
                <a:cs typeface="Courier New"/>
              </a:rPr>
              <a:t>tmLin</a:t>
            </a:r>
            <a:r>
              <a:rPr dirty="0" sz="2400" spc="-145">
                <a:latin typeface="Courier New"/>
                <a:cs typeface="Courier New"/>
              </a:rPr>
              <a:t>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5539" y="548640"/>
            <a:ext cx="3834765" cy="22860"/>
          </a:xfrm>
          <a:custGeom>
            <a:avLst/>
            <a:gdLst/>
            <a:ahLst/>
            <a:cxnLst/>
            <a:rect l="l" t="t" r="r" b="b"/>
            <a:pathLst>
              <a:path w="3834765" h="22859">
                <a:moveTo>
                  <a:pt x="3834638" y="0"/>
                </a:moveTo>
                <a:lnTo>
                  <a:pt x="0" y="0"/>
                </a:lnTo>
                <a:lnTo>
                  <a:pt x="0" y="22860"/>
                </a:lnTo>
                <a:lnTo>
                  <a:pt x="3834638" y="22860"/>
                </a:lnTo>
                <a:lnTo>
                  <a:pt x="3834638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2075" y="1766061"/>
            <a:ext cx="3321050" cy="847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click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button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Paytm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interface open </a:t>
            </a:r>
            <a:r>
              <a:rPr dirty="0" sz="1800">
                <a:latin typeface="Calibri"/>
                <a:cs typeface="Calibri"/>
              </a:rPr>
              <a:t>where user </a:t>
            </a:r>
            <a:r>
              <a:rPr dirty="0" sz="1800" spc="-5">
                <a:latin typeface="Calibri"/>
                <a:cs typeface="Calibri"/>
              </a:rPr>
              <a:t>do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payment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1620" y="1991372"/>
            <a:ext cx="6647180" cy="37381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288" y="211328"/>
            <a:ext cx="2816225" cy="8534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Calibri"/>
                <a:cs typeface="Calibri"/>
              </a:rPr>
              <a:t>In this MySQL </a:t>
            </a:r>
            <a:r>
              <a:rPr dirty="0" sz="1800" spc="-5">
                <a:latin typeface="Calibri"/>
                <a:cs typeface="Calibri"/>
              </a:rPr>
              <a:t>Workbench </a:t>
            </a:r>
            <a:r>
              <a:rPr dirty="0" sz="1800">
                <a:latin typeface="Calibri"/>
                <a:cs typeface="Calibri"/>
              </a:rPr>
              <a:t>I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15">
                <a:latin typeface="Calibri"/>
                <a:cs typeface="Calibri"/>
              </a:rPr>
              <a:t>at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 b="1" i="1">
                <a:latin typeface="Calibri"/>
                <a:cs typeface="Calibri"/>
              </a:rPr>
              <a:t>D</a:t>
            </a:r>
            <a:r>
              <a:rPr dirty="0" sz="1800" spc="-15" b="1" i="1">
                <a:latin typeface="Calibri"/>
                <a:cs typeface="Calibri"/>
              </a:rPr>
              <a:t>A</a:t>
            </a:r>
            <a:r>
              <a:rPr dirty="0" sz="1800" spc="-5" b="1" i="1">
                <a:latin typeface="Calibri"/>
                <a:cs typeface="Calibri"/>
              </a:rPr>
              <a:t>T</a:t>
            </a:r>
            <a:r>
              <a:rPr dirty="0" sz="1800" spc="-15" b="1" i="1">
                <a:latin typeface="Calibri"/>
                <a:cs typeface="Calibri"/>
              </a:rPr>
              <a:t>ABA</a:t>
            </a:r>
            <a:r>
              <a:rPr dirty="0" sz="1800" spc="-10" b="1" i="1">
                <a:latin typeface="Calibri"/>
                <a:cs typeface="Calibri"/>
              </a:rPr>
              <a:t>S</a:t>
            </a:r>
            <a:r>
              <a:rPr dirty="0" sz="1800" b="1" i="1">
                <a:latin typeface="Calibri"/>
                <a:cs typeface="Calibri"/>
              </a:rPr>
              <a:t>E</a:t>
            </a:r>
            <a:r>
              <a:rPr dirty="0" sz="1800" spc="-110" b="1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15">
                <a:latin typeface="Calibri"/>
                <a:cs typeface="Calibri"/>
              </a:rPr>
              <a:t>am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15">
                <a:latin typeface="Calibri"/>
                <a:cs typeface="Calibri"/>
              </a:rPr>
              <a:t>:</a:t>
            </a: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</a:pPr>
            <a:r>
              <a:rPr dirty="0" sz="1800" spc="-15">
                <a:latin typeface="Calibri"/>
                <a:cs typeface="Calibri"/>
              </a:rPr>
              <a:t>`</a:t>
            </a:r>
            <a:r>
              <a:rPr dirty="0" sz="1800" spc="-15" b="1">
                <a:latin typeface="Calibri"/>
                <a:cs typeface="Calibri"/>
              </a:rPr>
              <a:t>travelmanagementsystem`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247" y="4221860"/>
            <a:ext cx="2302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table’s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53610" y="104648"/>
            <a:ext cx="33782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3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MYSQL</a:t>
            </a:r>
            <a:r>
              <a:rPr dirty="0" u="heavy" sz="2800" spc="-12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800" spc="-29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</a:t>
            </a:r>
            <a:r>
              <a:rPr dirty="0" u="heavy" sz="2800" spc="-24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z="2800" spc="-2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RK</a:t>
            </a:r>
            <a:r>
              <a:rPr dirty="0" u="heavy" sz="2800" spc="-2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</a:t>
            </a:r>
            <a:r>
              <a:rPr dirty="0" u="heavy" sz="2800" spc="-22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2800" spc="-2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2800" spc="-22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</a:t>
            </a:r>
            <a:r>
              <a:rPr dirty="0" u="heavy" sz="2800" spc="-2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0" y="139700"/>
            <a:ext cx="2331338" cy="11976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8245" y="1195450"/>
            <a:ext cx="5177916" cy="34042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000" y="1337183"/>
            <a:ext cx="2897505" cy="264172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59" y="1861692"/>
            <a:ext cx="9160510" cy="4914265"/>
            <a:chOff x="365759" y="1861692"/>
            <a:chExt cx="9160510" cy="491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59" y="1915302"/>
              <a:ext cx="2062480" cy="48602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40229" y="3491357"/>
              <a:ext cx="2324735" cy="1342390"/>
            </a:xfrm>
            <a:custGeom>
              <a:avLst/>
              <a:gdLst/>
              <a:ahLst/>
              <a:cxnLst/>
              <a:rect l="l" t="t" r="r" b="b"/>
              <a:pathLst>
                <a:path w="2324735" h="1342389">
                  <a:moveTo>
                    <a:pt x="2105024" y="0"/>
                  </a:moveTo>
                  <a:lnTo>
                    <a:pt x="2162810" y="107314"/>
                  </a:lnTo>
                  <a:lnTo>
                    <a:pt x="0" y="1271269"/>
                  </a:lnTo>
                  <a:lnTo>
                    <a:pt x="38734" y="1342389"/>
                  </a:lnTo>
                  <a:lnTo>
                    <a:pt x="2200910" y="178434"/>
                  </a:lnTo>
                  <a:lnTo>
                    <a:pt x="2258695" y="286384"/>
                  </a:lnTo>
                  <a:lnTo>
                    <a:pt x="2324735" y="66039"/>
                  </a:lnTo>
                  <a:lnTo>
                    <a:pt x="2105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40229" y="3491357"/>
              <a:ext cx="2324735" cy="1342390"/>
            </a:xfrm>
            <a:custGeom>
              <a:avLst/>
              <a:gdLst/>
              <a:ahLst/>
              <a:cxnLst/>
              <a:rect l="l" t="t" r="r" b="b"/>
              <a:pathLst>
                <a:path w="2324735" h="1342389">
                  <a:moveTo>
                    <a:pt x="0" y="1271269"/>
                  </a:moveTo>
                  <a:lnTo>
                    <a:pt x="2162810" y="107314"/>
                  </a:lnTo>
                  <a:lnTo>
                    <a:pt x="2105024" y="0"/>
                  </a:lnTo>
                  <a:lnTo>
                    <a:pt x="2324735" y="66039"/>
                  </a:lnTo>
                  <a:lnTo>
                    <a:pt x="2258695" y="286384"/>
                  </a:lnTo>
                  <a:lnTo>
                    <a:pt x="2200910" y="178434"/>
                  </a:lnTo>
                  <a:lnTo>
                    <a:pt x="38734" y="1342389"/>
                  </a:lnTo>
                  <a:lnTo>
                    <a:pt x="0" y="12712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7909" y="5685929"/>
              <a:ext cx="5928360" cy="8839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91400" y="5176646"/>
              <a:ext cx="193675" cy="370205"/>
            </a:xfrm>
            <a:custGeom>
              <a:avLst/>
              <a:gdLst/>
              <a:ahLst/>
              <a:cxnLst/>
              <a:rect l="l" t="t" r="r" b="b"/>
              <a:pathLst>
                <a:path w="193675" h="370204">
                  <a:moveTo>
                    <a:pt x="145415" y="0"/>
                  </a:moveTo>
                  <a:lnTo>
                    <a:pt x="48259" y="0"/>
                  </a:lnTo>
                  <a:lnTo>
                    <a:pt x="48259" y="273049"/>
                  </a:lnTo>
                  <a:lnTo>
                    <a:pt x="0" y="273049"/>
                  </a:lnTo>
                  <a:lnTo>
                    <a:pt x="96520" y="370204"/>
                  </a:lnTo>
                  <a:lnTo>
                    <a:pt x="193675" y="273049"/>
                  </a:lnTo>
                  <a:lnTo>
                    <a:pt x="145415" y="273049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91400" y="5176646"/>
              <a:ext cx="193675" cy="370205"/>
            </a:xfrm>
            <a:custGeom>
              <a:avLst/>
              <a:gdLst/>
              <a:ahLst/>
              <a:cxnLst/>
              <a:rect l="l" t="t" r="r" b="b"/>
              <a:pathLst>
                <a:path w="193675" h="370204">
                  <a:moveTo>
                    <a:pt x="0" y="273049"/>
                  </a:moveTo>
                  <a:lnTo>
                    <a:pt x="48259" y="273049"/>
                  </a:lnTo>
                  <a:lnTo>
                    <a:pt x="48259" y="0"/>
                  </a:lnTo>
                  <a:lnTo>
                    <a:pt x="145415" y="0"/>
                  </a:lnTo>
                  <a:lnTo>
                    <a:pt x="145415" y="273049"/>
                  </a:lnTo>
                  <a:lnTo>
                    <a:pt x="193675" y="273049"/>
                  </a:lnTo>
                  <a:lnTo>
                    <a:pt x="96520" y="370204"/>
                  </a:lnTo>
                  <a:lnTo>
                    <a:pt x="0" y="27304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4025" y="1861692"/>
              <a:ext cx="4589780" cy="28351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22190" y="171703"/>
            <a:ext cx="2335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2400" spc="-16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400" spc="-14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SS</a:t>
            </a:r>
            <a:r>
              <a:rPr dirty="0" u="heavy" sz="240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 spc="-15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400" spc="-18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RA</a:t>
            </a:r>
            <a:r>
              <a:rPr dirty="0" u="heavy" sz="2400" spc="-229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2400" spc="-17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400" spc="1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400" spc="-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941184" y="164592"/>
            <a:ext cx="2039620" cy="259079"/>
          </a:xfrm>
          <a:prstGeom prst="rect"/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0"/>
              </a:lnSpc>
            </a:pPr>
            <a:r>
              <a:rPr dirty="0" u="sng" sz="1800" spc="-1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Feadbac</a:t>
            </a:r>
            <a:r>
              <a:rPr dirty="0" u="sng" sz="1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k</a:t>
            </a:r>
            <a:r>
              <a:rPr dirty="0" u="sng" sz="1800" spc="-1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_R</a:t>
            </a:r>
            <a:r>
              <a:rPr dirty="0" u="sng" sz="18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</a:t>
            </a:r>
            <a:r>
              <a:rPr dirty="0" u="sng" sz="1800" spc="-1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view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00" y="1109217"/>
            <a:ext cx="4512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 send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feedback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us..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frame……..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4570" y="5080253"/>
            <a:ext cx="3731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feedback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saved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</a:t>
            </a:r>
            <a:r>
              <a:rPr dirty="0" sz="1800" spc="-15">
                <a:latin typeface="Calibri"/>
                <a:cs typeface="Calibri"/>
              </a:rPr>
              <a:t> database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829" y="197611"/>
            <a:ext cx="2334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pc="-180"/>
              <a:t>C</a:t>
            </a:r>
            <a:r>
              <a:rPr dirty="0" spc="-165"/>
              <a:t>L</a:t>
            </a:r>
            <a:r>
              <a:rPr dirty="0" spc="-180"/>
              <a:t>A</a:t>
            </a:r>
            <a:r>
              <a:rPr dirty="0" spc="-145"/>
              <a:t>SS</a:t>
            </a:r>
            <a:r>
              <a:rPr dirty="0"/>
              <a:t>	</a:t>
            </a:r>
            <a:r>
              <a:rPr dirty="0" spc="-160"/>
              <a:t>F</a:t>
            </a:r>
            <a:r>
              <a:rPr dirty="0" spc="-180"/>
              <a:t>RA</a:t>
            </a:r>
            <a:r>
              <a:rPr dirty="0" spc="-229"/>
              <a:t>M</a:t>
            </a:r>
            <a:r>
              <a:rPr dirty="0" spc="-170"/>
              <a:t>E</a:t>
            </a:r>
            <a:r>
              <a:rPr dirty="0" spc="10"/>
              <a:t> </a:t>
            </a:r>
            <a:r>
              <a:rPr dirty="0" spc="-105"/>
              <a:t>:</a:t>
            </a:r>
            <a:r>
              <a:rPr dirty="0" spc="-85"/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3334" y="230124"/>
            <a:ext cx="1830070" cy="37655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u="sng" sz="2400" spc="-1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ViewReview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8170" y="926338"/>
            <a:ext cx="5662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">
                <a:latin typeface="Calibri"/>
                <a:cs typeface="Calibri"/>
              </a:rPr>
              <a:t> 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 ratting,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customers </a:t>
            </a:r>
            <a:r>
              <a:rPr dirty="0" sz="1800" spc="-15">
                <a:latin typeface="Calibri"/>
                <a:cs typeface="Calibri"/>
              </a:rPr>
              <a:t>reviews,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3009" y="1968500"/>
            <a:ext cx="4601591" cy="33064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8284" y="1859216"/>
            <a:ext cx="5861050" cy="4628515"/>
            <a:chOff x="248284" y="1859216"/>
            <a:chExt cx="5861050" cy="46285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284" y="1859216"/>
              <a:ext cx="2075814" cy="46285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99639" y="3809364"/>
              <a:ext cx="3903345" cy="1091565"/>
            </a:xfrm>
            <a:custGeom>
              <a:avLst/>
              <a:gdLst/>
              <a:ahLst/>
              <a:cxnLst/>
              <a:rect l="l" t="t" r="r" b="b"/>
              <a:pathLst>
                <a:path w="3903345" h="1091564">
                  <a:moveTo>
                    <a:pt x="3689985" y="0"/>
                  </a:moveTo>
                  <a:lnTo>
                    <a:pt x="3718560" y="121920"/>
                  </a:lnTo>
                  <a:lnTo>
                    <a:pt x="0" y="989330"/>
                  </a:lnTo>
                  <a:lnTo>
                    <a:pt x="23495" y="1091565"/>
                  </a:lnTo>
                  <a:lnTo>
                    <a:pt x="3742055" y="224155"/>
                  </a:lnTo>
                  <a:lnTo>
                    <a:pt x="3770630" y="346075"/>
                  </a:lnTo>
                  <a:lnTo>
                    <a:pt x="3903345" y="132715"/>
                  </a:lnTo>
                  <a:lnTo>
                    <a:pt x="368998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99639" y="3809364"/>
              <a:ext cx="3903345" cy="1091565"/>
            </a:xfrm>
            <a:custGeom>
              <a:avLst/>
              <a:gdLst/>
              <a:ahLst/>
              <a:cxnLst/>
              <a:rect l="l" t="t" r="r" b="b"/>
              <a:pathLst>
                <a:path w="3903345" h="1091564">
                  <a:moveTo>
                    <a:pt x="0" y="989330"/>
                  </a:moveTo>
                  <a:lnTo>
                    <a:pt x="3718560" y="121920"/>
                  </a:lnTo>
                  <a:lnTo>
                    <a:pt x="3689985" y="0"/>
                  </a:lnTo>
                  <a:lnTo>
                    <a:pt x="3903345" y="132715"/>
                  </a:lnTo>
                  <a:lnTo>
                    <a:pt x="3770630" y="346075"/>
                  </a:lnTo>
                  <a:lnTo>
                    <a:pt x="3742055" y="224155"/>
                  </a:lnTo>
                  <a:lnTo>
                    <a:pt x="23495" y="1091565"/>
                  </a:lnTo>
                  <a:lnTo>
                    <a:pt x="0" y="98933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6782" y="97028"/>
            <a:ext cx="4951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  <a:tab pos="2305050" algn="l"/>
              </a:tabLst>
            </a:pPr>
            <a:r>
              <a:rPr dirty="0" u="heavy" sz="2400" spc="-16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CLASS	</a:t>
            </a:r>
            <a:r>
              <a:rPr dirty="0" u="heavy" sz="2400" spc="-1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FRAME	</a:t>
            </a:r>
            <a:r>
              <a:rPr dirty="0" u="heavy" sz="2400" spc="-15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:-</a:t>
            </a:r>
            <a:r>
              <a:rPr dirty="0" u="heavy" sz="2400" spc="-150">
                <a:uFill>
                  <a:solidFill>
                    <a:srgbClr val="0D0D0D"/>
                  </a:solidFill>
                </a:uFill>
                <a:latin typeface="Courier New"/>
                <a:cs typeface="Courier New"/>
              </a:rPr>
              <a:t>CustomerSupport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8170" y="926338"/>
            <a:ext cx="5662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">
                <a:latin typeface="Calibri"/>
                <a:cs typeface="Calibri"/>
              </a:rPr>
              <a:t> 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 ratting,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customers </a:t>
            </a:r>
            <a:r>
              <a:rPr dirty="0" sz="1800" spc="-15">
                <a:latin typeface="Calibri"/>
                <a:cs typeface="Calibri"/>
              </a:rPr>
              <a:t>reviews,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984" y="1717268"/>
            <a:ext cx="7451217" cy="408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48284" y="1858873"/>
            <a:ext cx="3811270" cy="4628515"/>
            <a:chOff x="248284" y="1858873"/>
            <a:chExt cx="3811270" cy="46285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284" y="1858873"/>
              <a:ext cx="2075814" cy="4628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84705" y="4242688"/>
              <a:ext cx="1968500" cy="969010"/>
            </a:xfrm>
            <a:custGeom>
              <a:avLst/>
              <a:gdLst/>
              <a:ahLst/>
              <a:cxnLst/>
              <a:rect l="l" t="t" r="r" b="b"/>
              <a:pathLst>
                <a:path w="1968500" h="969010">
                  <a:moveTo>
                    <a:pt x="1735455" y="0"/>
                  </a:moveTo>
                  <a:lnTo>
                    <a:pt x="1784984" y="115569"/>
                  </a:lnTo>
                  <a:lnTo>
                    <a:pt x="0" y="873125"/>
                  </a:lnTo>
                  <a:lnTo>
                    <a:pt x="41275" y="969010"/>
                  </a:lnTo>
                  <a:lnTo>
                    <a:pt x="1825624" y="212090"/>
                  </a:lnTo>
                  <a:lnTo>
                    <a:pt x="1874520" y="327660"/>
                  </a:lnTo>
                  <a:lnTo>
                    <a:pt x="1968499" y="94615"/>
                  </a:lnTo>
                  <a:lnTo>
                    <a:pt x="173545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84705" y="4242688"/>
              <a:ext cx="1968500" cy="969010"/>
            </a:xfrm>
            <a:custGeom>
              <a:avLst/>
              <a:gdLst/>
              <a:ahLst/>
              <a:cxnLst/>
              <a:rect l="l" t="t" r="r" b="b"/>
              <a:pathLst>
                <a:path w="1968500" h="969010">
                  <a:moveTo>
                    <a:pt x="0" y="873125"/>
                  </a:moveTo>
                  <a:lnTo>
                    <a:pt x="1784984" y="115569"/>
                  </a:lnTo>
                  <a:lnTo>
                    <a:pt x="1735455" y="0"/>
                  </a:lnTo>
                  <a:lnTo>
                    <a:pt x="1968499" y="94615"/>
                  </a:lnTo>
                  <a:lnTo>
                    <a:pt x="1874520" y="327660"/>
                  </a:lnTo>
                  <a:lnTo>
                    <a:pt x="1825624" y="212090"/>
                  </a:lnTo>
                  <a:lnTo>
                    <a:pt x="41275" y="969010"/>
                  </a:lnTo>
                  <a:lnTo>
                    <a:pt x="0" y="87312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0621" y="132079"/>
            <a:ext cx="3526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6070" algn="l"/>
              </a:tabLst>
            </a:pPr>
            <a:r>
              <a:rPr dirty="0" u="heavy" sz="2400" spc="-1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FRAME</a:t>
            </a:r>
            <a:r>
              <a:rPr dirty="0" u="heavy" sz="2400" spc="-7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:-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u="heavy" sz="2400" spc="-1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CALCULATOR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408" y="776985"/>
            <a:ext cx="7319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2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7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tkis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class</a:t>
            </a:r>
            <a:r>
              <a:rPr dirty="0" sz="1800" spc="-114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wc</a:t>
            </a:r>
            <a:r>
              <a:rPr dirty="0" sz="1800" spc="-9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will</a:t>
            </a:r>
            <a:r>
              <a:rPr dirty="0" sz="1800" spc="-7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scc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kow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wc</a:t>
            </a:r>
            <a:r>
              <a:rPr dirty="0" sz="1800" spc="-9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ca</a:t>
            </a:r>
            <a:r>
              <a:rPr dirty="0" sz="1800" spc="-2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5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opc</a:t>
            </a:r>
            <a:r>
              <a:rPr dirty="0" sz="1800" spc="-2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25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Calc"latoí</a:t>
            </a:r>
            <a:r>
              <a:rPr dirty="0" sz="1800" spc="-12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witk</a:t>
            </a:r>
            <a:r>
              <a:rPr dirty="0" sz="1800" spc="-8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tkc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kclp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70">
                <a:solidFill>
                  <a:srgbClr val="121212"/>
                </a:solidFill>
                <a:latin typeface="Roboto"/>
                <a:cs typeface="Roboto"/>
              </a:rPr>
              <a:t>oí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Ja:a.,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5180" y="1888451"/>
            <a:ext cx="3494151" cy="45897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48284" y="1888451"/>
            <a:ext cx="6776720" cy="4628515"/>
            <a:chOff x="248284" y="1888451"/>
            <a:chExt cx="6776720" cy="46285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284" y="1888451"/>
              <a:ext cx="2075814" cy="4628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5795" y="4496435"/>
              <a:ext cx="5102860" cy="1146810"/>
            </a:xfrm>
            <a:custGeom>
              <a:avLst/>
              <a:gdLst/>
              <a:ahLst/>
              <a:cxnLst/>
              <a:rect l="l" t="t" r="r" b="b"/>
              <a:pathLst>
                <a:path w="5102859" h="1146810">
                  <a:moveTo>
                    <a:pt x="4827905" y="0"/>
                  </a:moveTo>
                  <a:lnTo>
                    <a:pt x="4853305" y="149225"/>
                  </a:lnTo>
                  <a:lnTo>
                    <a:pt x="0" y="974089"/>
                  </a:lnTo>
                  <a:lnTo>
                    <a:pt x="29844" y="1146771"/>
                  </a:lnTo>
                  <a:lnTo>
                    <a:pt x="4882514" y="321944"/>
                  </a:lnTo>
                  <a:lnTo>
                    <a:pt x="4907914" y="470534"/>
                  </a:lnTo>
                  <a:lnTo>
                    <a:pt x="5102859" y="195579"/>
                  </a:lnTo>
                  <a:lnTo>
                    <a:pt x="482790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15795" y="4496435"/>
              <a:ext cx="5102860" cy="1146810"/>
            </a:xfrm>
            <a:custGeom>
              <a:avLst/>
              <a:gdLst/>
              <a:ahLst/>
              <a:cxnLst/>
              <a:rect l="l" t="t" r="r" b="b"/>
              <a:pathLst>
                <a:path w="5102859" h="1146810">
                  <a:moveTo>
                    <a:pt x="0" y="974089"/>
                  </a:moveTo>
                  <a:lnTo>
                    <a:pt x="4853305" y="149225"/>
                  </a:lnTo>
                  <a:lnTo>
                    <a:pt x="4827905" y="0"/>
                  </a:lnTo>
                  <a:lnTo>
                    <a:pt x="5102859" y="195579"/>
                  </a:lnTo>
                  <a:lnTo>
                    <a:pt x="4907914" y="470534"/>
                  </a:lnTo>
                  <a:lnTo>
                    <a:pt x="4882514" y="321944"/>
                  </a:lnTo>
                  <a:lnTo>
                    <a:pt x="29844" y="1146771"/>
                  </a:lnTo>
                  <a:lnTo>
                    <a:pt x="0" y="974089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3129" y="83311"/>
            <a:ext cx="2818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6070" algn="l"/>
              </a:tabLst>
            </a:pPr>
            <a:r>
              <a:rPr dirty="0" u="heavy" sz="2400" spc="-185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FRAME</a:t>
            </a:r>
            <a:r>
              <a:rPr dirty="0" u="heavy" sz="2400" spc="-7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" b="1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:-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u="heavy" sz="2400" spc="-15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NOTPAD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6774" y="886714"/>
            <a:ext cx="7157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3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7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tkis</a:t>
            </a:r>
            <a:r>
              <a:rPr dirty="0" sz="1800" spc="-12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class</a:t>
            </a:r>
            <a:r>
              <a:rPr dirty="0" sz="1800" spc="-12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wc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will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scc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kow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wc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ca</a:t>
            </a:r>
            <a:r>
              <a:rPr dirty="0" sz="1800" spc="-3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7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opc</a:t>
            </a:r>
            <a:r>
              <a:rPr dirty="0" sz="1800" spc="-3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5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Notcpad</a:t>
            </a:r>
            <a:r>
              <a:rPr dirty="0" sz="1800" spc="-114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witk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tkc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kclp</a:t>
            </a:r>
            <a:r>
              <a:rPr dirty="0" sz="1800" spc="-12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70">
                <a:solidFill>
                  <a:srgbClr val="121212"/>
                </a:solidFill>
                <a:latin typeface="Roboto"/>
                <a:cs typeface="Roboto"/>
              </a:rPr>
              <a:t>oí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Ja:a.,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8284" y="1888413"/>
            <a:ext cx="10332720" cy="4628515"/>
            <a:chOff x="248284" y="1888413"/>
            <a:chExt cx="1033272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284" y="1888413"/>
              <a:ext cx="2075814" cy="4628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20239" y="4790948"/>
              <a:ext cx="5097780" cy="1119505"/>
            </a:xfrm>
            <a:custGeom>
              <a:avLst/>
              <a:gdLst/>
              <a:ahLst/>
              <a:cxnLst/>
              <a:rect l="l" t="t" r="r" b="b"/>
              <a:pathLst>
                <a:path w="5097780" h="1119504">
                  <a:moveTo>
                    <a:pt x="4822825" y="0"/>
                  </a:moveTo>
                  <a:lnTo>
                    <a:pt x="4852670" y="177164"/>
                  </a:lnTo>
                  <a:lnTo>
                    <a:pt x="0" y="1002728"/>
                  </a:lnTo>
                  <a:lnTo>
                    <a:pt x="19685" y="1118933"/>
                  </a:lnTo>
                  <a:lnTo>
                    <a:pt x="4872355" y="293369"/>
                  </a:lnTo>
                  <a:lnTo>
                    <a:pt x="4902835" y="470534"/>
                  </a:lnTo>
                  <a:lnTo>
                    <a:pt x="5097780" y="195579"/>
                  </a:lnTo>
                  <a:lnTo>
                    <a:pt x="482282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20239" y="4790948"/>
              <a:ext cx="5097780" cy="1119505"/>
            </a:xfrm>
            <a:custGeom>
              <a:avLst/>
              <a:gdLst/>
              <a:ahLst/>
              <a:cxnLst/>
              <a:rect l="l" t="t" r="r" b="b"/>
              <a:pathLst>
                <a:path w="5097780" h="1119504">
                  <a:moveTo>
                    <a:pt x="0" y="1002728"/>
                  </a:moveTo>
                  <a:lnTo>
                    <a:pt x="4852670" y="177164"/>
                  </a:lnTo>
                  <a:lnTo>
                    <a:pt x="4822825" y="0"/>
                  </a:lnTo>
                  <a:lnTo>
                    <a:pt x="5097780" y="195579"/>
                  </a:lnTo>
                  <a:lnTo>
                    <a:pt x="4902835" y="470534"/>
                  </a:lnTo>
                  <a:lnTo>
                    <a:pt x="4872355" y="293369"/>
                  </a:lnTo>
                  <a:lnTo>
                    <a:pt x="19685" y="1118933"/>
                  </a:lnTo>
                  <a:lnTo>
                    <a:pt x="0" y="100272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8659" y="1888413"/>
              <a:ext cx="3522345" cy="4615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1056" y="135636"/>
            <a:ext cx="954405" cy="402590"/>
          </a:xfrm>
          <a:custGeom>
            <a:avLst/>
            <a:gdLst/>
            <a:ahLst/>
            <a:cxnLst/>
            <a:rect l="l" t="t" r="r" b="b"/>
            <a:pathLst>
              <a:path w="954404" h="402590">
                <a:moveTo>
                  <a:pt x="954024" y="0"/>
                </a:moveTo>
                <a:lnTo>
                  <a:pt x="0" y="0"/>
                </a:lnTo>
                <a:lnTo>
                  <a:pt x="0" y="402335"/>
                </a:lnTo>
                <a:lnTo>
                  <a:pt x="954024" y="402335"/>
                </a:lnTo>
                <a:lnTo>
                  <a:pt x="954024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3234" y="63499"/>
            <a:ext cx="4886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  <a:tab pos="2658110" algn="l"/>
              </a:tabLst>
            </a:pPr>
            <a:r>
              <a:rPr dirty="0" sz="2400" spc="-180" b="1">
                <a:solidFill>
                  <a:srgbClr val="0D0D0D"/>
                </a:solidFill>
                <a:latin typeface="Times New Roman"/>
                <a:cs typeface="Times New Roman"/>
              </a:rPr>
              <a:t>CR</a:t>
            </a:r>
            <a:r>
              <a:rPr dirty="0" sz="2400" spc="-165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400" spc="-180" b="1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 spc="-135" b="1">
                <a:solidFill>
                  <a:srgbClr val="0D0D0D"/>
                </a:solidFill>
                <a:latin typeface="Times New Roman"/>
                <a:cs typeface="Times New Roman"/>
              </a:rPr>
              <a:t>TI</a:t>
            </a:r>
            <a:r>
              <a:rPr dirty="0" sz="2400" spc="-175" b="1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400" spc="-200" b="1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400" spc="-180" b="1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sz="2400" spc="-165" b="1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2400" spc="-180" b="1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 spc="-145" b="1">
                <a:solidFill>
                  <a:srgbClr val="0D0D0D"/>
                </a:solidFill>
                <a:latin typeface="Times New Roman"/>
                <a:cs typeface="Times New Roman"/>
              </a:rPr>
              <a:t>SS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400" spc="-155" b="1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dirty="0" sz="2400" spc="-180" b="1">
                <a:solidFill>
                  <a:srgbClr val="0D0D0D"/>
                </a:solidFill>
                <a:latin typeface="Times New Roman"/>
                <a:cs typeface="Times New Roman"/>
              </a:rPr>
              <a:t>RA</a:t>
            </a:r>
            <a:r>
              <a:rPr dirty="0" sz="2400" spc="-229" b="1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2400" spc="-170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400" spc="-3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80" b="1">
                <a:solidFill>
                  <a:srgbClr val="0D0D0D"/>
                </a:solidFill>
                <a:latin typeface="Times New Roman"/>
                <a:cs typeface="Times New Roman"/>
              </a:rPr>
              <a:t>:-</a:t>
            </a:r>
            <a:r>
              <a:rPr dirty="0" sz="2800" spc="-190">
                <a:latin typeface="Courier New"/>
                <a:cs typeface="Courier New"/>
              </a:rPr>
              <a:t>Ab</a:t>
            </a:r>
            <a:r>
              <a:rPr dirty="0" sz="2800" spc="-180">
                <a:latin typeface="Courier New"/>
                <a:cs typeface="Courier New"/>
              </a:rPr>
              <a:t>o</a:t>
            </a:r>
            <a:r>
              <a:rPr dirty="0" sz="2800" spc="-185">
                <a:latin typeface="Courier New"/>
                <a:cs typeface="Courier New"/>
              </a:rPr>
              <a:t>u</a:t>
            </a:r>
            <a:r>
              <a:rPr dirty="0" sz="2800" spc="-175">
                <a:latin typeface="Courier New"/>
                <a:cs typeface="Courier New"/>
              </a:rPr>
              <a:t>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934" y="473963"/>
            <a:ext cx="4859655" cy="26034"/>
          </a:xfrm>
          <a:custGeom>
            <a:avLst/>
            <a:gdLst/>
            <a:ahLst/>
            <a:cxnLst/>
            <a:rect l="l" t="t" r="r" b="b"/>
            <a:pathLst>
              <a:path w="4859655" h="26034">
                <a:moveTo>
                  <a:pt x="4859146" y="0"/>
                </a:moveTo>
                <a:lnTo>
                  <a:pt x="0" y="0"/>
                </a:lnTo>
                <a:lnTo>
                  <a:pt x="0" y="25908"/>
                </a:lnTo>
                <a:lnTo>
                  <a:pt x="4859146" y="25908"/>
                </a:lnTo>
                <a:lnTo>
                  <a:pt x="4859146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6774" y="886714"/>
            <a:ext cx="4077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2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2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tki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s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25">
                <a:solidFill>
                  <a:srgbClr val="121212"/>
                </a:solidFill>
                <a:latin typeface="Roboto"/>
                <a:cs typeface="Roboto"/>
              </a:rPr>
              <a:t>ííamc</a:t>
            </a:r>
            <a:r>
              <a:rPr dirty="0" sz="1800" spc="-8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Qo"</a:t>
            </a:r>
            <a:r>
              <a:rPr dirty="0" sz="1800" spc="-7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w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l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l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sc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sz="1800" spc="-7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50">
                <a:solidFill>
                  <a:srgbClr val="121212"/>
                </a:solidFill>
                <a:latin typeface="Roboto"/>
                <a:cs typeface="Roboto"/>
              </a:rPr>
              <a:t>o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"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í</a:t>
            </a:r>
            <a:r>
              <a:rPr dirty="0" sz="1800" spc="-7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d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s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í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p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t</a:t>
            </a:r>
            <a:r>
              <a:rPr dirty="0" sz="1800" spc="-3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o</a:t>
            </a:r>
            <a:r>
              <a:rPr dirty="0" sz="180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endParaRPr sz="1800">
              <a:latin typeface="Segoe UI Symbol"/>
              <a:cs typeface="Segoe UI 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284" y="1888591"/>
            <a:ext cx="10788650" cy="4628515"/>
            <a:chOff x="248284" y="1888591"/>
            <a:chExt cx="10788650" cy="46285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284" y="1888591"/>
              <a:ext cx="2075814" cy="46285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60880" y="5075681"/>
              <a:ext cx="5097780" cy="1118870"/>
            </a:xfrm>
            <a:custGeom>
              <a:avLst/>
              <a:gdLst/>
              <a:ahLst/>
              <a:cxnLst/>
              <a:rect l="l" t="t" r="r" b="b"/>
              <a:pathLst>
                <a:path w="5097780" h="1118870">
                  <a:moveTo>
                    <a:pt x="4822825" y="0"/>
                  </a:moveTo>
                  <a:lnTo>
                    <a:pt x="4852670" y="177165"/>
                  </a:lnTo>
                  <a:lnTo>
                    <a:pt x="0" y="1002639"/>
                  </a:lnTo>
                  <a:lnTo>
                    <a:pt x="19684" y="1118844"/>
                  </a:lnTo>
                  <a:lnTo>
                    <a:pt x="4872355" y="293370"/>
                  </a:lnTo>
                  <a:lnTo>
                    <a:pt x="4902835" y="470535"/>
                  </a:lnTo>
                  <a:lnTo>
                    <a:pt x="5097780" y="195580"/>
                  </a:lnTo>
                  <a:lnTo>
                    <a:pt x="482282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0880" y="5075681"/>
              <a:ext cx="5097780" cy="1118870"/>
            </a:xfrm>
            <a:custGeom>
              <a:avLst/>
              <a:gdLst/>
              <a:ahLst/>
              <a:cxnLst/>
              <a:rect l="l" t="t" r="r" b="b"/>
              <a:pathLst>
                <a:path w="5097780" h="1118870">
                  <a:moveTo>
                    <a:pt x="0" y="1002639"/>
                  </a:moveTo>
                  <a:lnTo>
                    <a:pt x="4852670" y="177165"/>
                  </a:lnTo>
                  <a:lnTo>
                    <a:pt x="4822825" y="0"/>
                  </a:lnTo>
                  <a:lnTo>
                    <a:pt x="5097780" y="195580"/>
                  </a:lnTo>
                  <a:lnTo>
                    <a:pt x="4902835" y="470535"/>
                  </a:lnTo>
                  <a:lnTo>
                    <a:pt x="4872355" y="293370"/>
                  </a:lnTo>
                  <a:lnTo>
                    <a:pt x="19684" y="1118844"/>
                  </a:lnTo>
                  <a:lnTo>
                    <a:pt x="0" y="100263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9934" y="2121636"/>
              <a:ext cx="3937000" cy="3859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045" y="130555"/>
            <a:ext cx="79184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5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Connection</a:t>
            </a:r>
            <a:r>
              <a:rPr dirty="0" u="heavy" spc="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pc="5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Class</a:t>
            </a:r>
            <a:r>
              <a:rPr dirty="0" u="heavy" spc="3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pc="4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to</a:t>
            </a:r>
            <a:r>
              <a:rPr dirty="0" u="heavy" spc="4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pc="5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Connecting</a:t>
            </a:r>
            <a:r>
              <a:rPr dirty="0" u="heavy" spc="3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pc="6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our</a:t>
            </a:r>
            <a:r>
              <a:rPr dirty="0" u="heavy" spc="1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pc="4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project</a:t>
            </a:r>
            <a:r>
              <a:rPr dirty="0" u="heavy" spc="2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pc="5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With</a:t>
            </a:r>
            <a:r>
              <a:rPr dirty="0" u="heavy" spc="3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pc="5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93750"/>
            <a:ext cx="10857230" cy="12236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dirty="0" sz="1800" spc="-5">
                <a:latin typeface="Calibri"/>
                <a:cs typeface="Calibri"/>
              </a:rPr>
              <a:t>Create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Connection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Name:-</a:t>
            </a:r>
            <a:r>
              <a:rPr dirty="0" sz="1800" spc="-5" b="1">
                <a:latin typeface="Arial"/>
                <a:cs typeface="Arial"/>
              </a:rPr>
              <a:t>DButils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Whenever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need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Connection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MySQL</a:t>
            </a:r>
            <a:r>
              <a:rPr dirty="0" sz="1800" spc="-11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object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Called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class,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DButils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Class: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884" y="2143925"/>
            <a:ext cx="9368155" cy="41548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1440" marR="7592059">
              <a:lnSpc>
                <a:spcPts val="1430"/>
              </a:lnSpc>
              <a:spcBef>
                <a:spcPts val="350"/>
              </a:spcBef>
            </a:pPr>
            <a:r>
              <a:rPr dirty="0" sz="1200" spc="-5">
                <a:latin typeface="Calibri"/>
                <a:cs typeface="Calibri"/>
              </a:rPr>
              <a:t>package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application;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import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java.sql.Connection;</a:t>
            </a:r>
            <a:endParaRPr sz="1200">
              <a:latin typeface="Calibri"/>
              <a:cs typeface="Calibri"/>
            </a:endParaRPr>
          </a:p>
          <a:p>
            <a:pPr marL="91440" marR="7089775">
              <a:lnSpc>
                <a:spcPts val="1440"/>
              </a:lnSpc>
            </a:pPr>
            <a:r>
              <a:rPr dirty="0" sz="1200" spc="-5">
                <a:latin typeface="Calibri"/>
                <a:cs typeface="Calibri"/>
              </a:rPr>
              <a:t>import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java.sql.DriverManager;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import java.sql.PreparedStatement;</a:t>
            </a:r>
            <a:endParaRPr sz="1200">
              <a:latin typeface="Calibri"/>
              <a:cs typeface="Calibri"/>
            </a:endParaRPr>
          </a:p>
          <a:p>
            <a:pPr marL="91440" marR="7424420">
              <a:lnSpc>
                <a:spcPts val="1430"/>
              </a:lnSpc>
              <a:spcBef>
                <a:spcPts val="10"/>
              </a:spcBef>
            </a:pPr>
            <a:r>
              <a:rPr dirty="0" sz="1200" spc="-5">
                <a:latin typeface="Calibri"/>
                <a:cs typeface="Calibri"/>
              </a:rPr>
              <a:t>import java.sql.SQLException;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import java.sql.Statement;</a:t>
            </a:r>
            <a:endParaRPr sz="12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public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class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DButils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50">
              <a:latin typeface="Calibri"/>
              <a:cs typeface="Calibri"/>
            </a:endParaRPr>
          </a:p>
          <a:p>
            <a:pPr marL="1005840" marR="262763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Connection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c=null;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//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pass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pass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through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interface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create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connection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object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Statement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s=null;</a:t>
            </a:r>
            <a:endParaRPr sz="1200">
              <a:latin typeface="Calibri"/>
              <a:cs typeface="Calibri"/>
            </a:endParaRPr>
          </a:p>
          <a:p>
            <a:pPr marL="1920239" marR="3223260" indent="-9144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DButils(){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//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Create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constructor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|| create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object</a:t>
            </a:r>
            <a:r>
              <a:rPr dirty="0" sz="1200" spc="-10">
                <a:latin typeface="Calibri"/>
                <a:cs typeface="Calibri"/>
              </a:rPr>
              <a:t> in </a:t>
            </a:r>
            <a:r>
              <a:rPr dirty="0" sz="1200" spc="-5">
                <a:latin typeface="Calibri"/>
                <a:cs typeface="Calibri"/>
              </a:rPr>
              <a:t>another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class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class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34640" marR="370205">
              <a:lnSpc>
                <a:spcPts val="1430"/>
              </a:lnSpc>
              <a:spcBef>
                <a:spcPts val="55"/>
              </a:spcBef>
            </a:pPr>
            <a:r>
              <a:rPr dirty="0" sz="1200" spc="-15">
                <a:latin typeface="Calibri"/>
                <a:cs typeface="Calibri"/>
              </a:rPr>
              <a:t>Class.forName("com.mysql.cj.jdbc.Driver"); 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c=DriverManager.getConnection("jdbc:mysql://localhost:3306/travelmanagementsystem","root","");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2834640">
              <a:lnSpc>
                <a:spcPct val="100000"/>
              </a:lnSpc>
            </a:pPr>
            <a:r>
              <a:rPr dirty="0" sz="1200" spc="-15">
                <a:latin typeface="Calibri"/>
                <a:cs typeface="Calibri"/>
              </a:rPr>
              <a:t>s=c.createStatement();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920239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Calibri"/>
                <a:cs typeface="Calibri"/>
              </a:rPr>
              <a:t>}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(E</a:t>
            </a:r>
            <a:r>
              <a:rPr dirty="0" sz="1200" spc="-10">
                <a:latin typeface="Calibri"/>
                <a:cs typeface="Calibri"/>
              </a:rPr>
              <a:t>x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tion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e)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34640">
              <a:lnSpc>
                <a:spcPct val="100000"/>
              </a:lnSpc>
            </a:pPr>
            <a:r>
              <a:rPr dirty="0" sz="1200" spc="-15">
                <a:latin typeface="Calibri"/>
                <a:cs typeface="Calibri"/>
              </a:rPr>
              <a:t>e.printStackTrace();</a:t>
            </a:r>
            <a:endParaRPr sz="1200">
              <a:latin typeface="Calibri"/>
              <a:cs typeface="Calibri"/>
            </a:endParaRPr>
          </a:p>
          <a:p>
            <a:pPr marL="1920239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0434" y="176275"/>
            <a:ext cx="2733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2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Eclipse-Workspace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3438" y="2037918"/>
            <a:ext cx="1137285" cy="291465"/>
          </a:xfrm>
          <a:custGeom>
            <a:avLst/>
            <a:gdLst/>
            <a:ahLst/>
            <a:cxnLst/>
            <a:rect l="l" t="t" r="r" b="b"/>
            <a:pathLst>
              <a:path w="1137285" h="291464">
                <a:moveTo>
                  <a:pt x="1136903" y="0"/>
                </a:moveTo>
                <a:lnTo>
                  <a:pt x="0" y="0"/>
                </a:lnTo>
                <a:lnTo>
                  <a:pt x="0" y="291388"/>
                </a:lnTo>
                <a:lnTo>
                  <a:pt x="1136903" y="291388"/>
                </a:lnTo>
                <a:lnTo>
                  <a:pt x="113690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2579" y="1197609"/>
            <a:ext cx="6878955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We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Eclipse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Workspace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Swing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Project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Name</a:t>
            </a:r>
            <a:r>
              <a:rPr dirty="0" sz="1800">
                <a:latin typeface="Calibri"/>
                <a:cs typeface="Calibri"/>
              </a:rPr>
              <a:t>:-’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5">
                <a:latin typeface="Palatino Linotype"/>
                <a:cs typeface="Palatino Linotype"/>
              </a:rPr>
              <a:t>Online_tickit_booking_Project</a:t>
            </a:r>
            <a:r>
              <a:rPr dirty="0" sz="1800" spc="-15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800" spc="-5" b="1">
                <a:latin typeface="Calibri"/>
                <a:cs typeface="Calibri"/>
              </a:rPr>
              <a:t>Package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Name</a:t>
            </a:r>
            <a:r>
              <a:rPr dirty="0" sz="1800" spc="-5">
                <a:latin typeface="Calibri"/>
                <a:cs typeface="Calibri"/>
              </a:rPr>
              <a:t>:-</a:t>
            </a:r>
            <a:r>
              <a:rPr dirty="0" sz="1800" spc="-5">
                <a:latin typeface="Palatino Linotype"/>
                <a:cs typeface="Palatino Linotype"/>
              </a:rPr>
              <a:t>application</a:t>
            </a:r>
            <a:r>
              <a:rPr dirty="0" sz="1800" spc="-25">
                <a:latin typeface="Palatino Linotype"/>
                <a:cs typeface="Palatino Linotype"/>
              </a:rPr>
              <a:t> </a:t>
            </a:r>
            <a:r>
              <a:rPr dirty="0" sz="1800">
                <a:latin typeface="Calibri"/>
                <a:cs typeface="Calibri"/>
              </a:rPr>
              <a:t>’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5">
                <a:latin typeface="Calibri"/>
                <a:cs typeface="Calibri"/>
              </a:rPr>
              <a:t> multiple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their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579" y="2569590"/>
            <a:ext cx="3620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image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access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File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name</a:t>
            </a:r>
            <a:r>
              <a:rPr dirty="0" sz="1800" spc="-5">
                <a:latin typeface="Calibri"/>
                <a:cs typeface="Calibri"/>
              </a:rPr>
              <a:t>:-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7894" y="2592958"/>
            <a:ext cx="478155" cy="27940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5"/>
              </a:lnSpc>
            </a:pPr>
            <a:r>
              <a:rPr dirty="0" sz="1800" spc="-20" i="1">
                <a:latin typeface="Calibri"/>
                <a:cs typeface="Calibri"/>
              </a:rPr>
              <a:t>ic</a:t>
            </a:r>
            <a:r>
              <a:rPr dirty="0" sz="1800" spc="-15" i="1">
                <a:latin typeface="Calibri"/>
                <a:cs typeface="Calibri"/>
              </a:rPr>
              <a:t>o</a:t>
            </a:r>
            <a:r>
              <a:rPr dirty="0" sz="1800" spc="-5" i="1">
                <a:latin typeface="Calibri"/>
                <a:cs typeface="Calibri"/>
              </a:rPr>
              <a:t>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8640" y="292138"/>
            <a:ext cx="3143250" cy="62717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882" y="1451419"/>
            <a:ext cx="9724390" cy="5411470"/>
            <a:chOff x="1599882" y="1451419"/>
            <a:chExt cx="9724390" cy="5411470"/>
          </a:xfrm>
        </p:grpSpPr>
        <p:sp>
          <p:nvSpPr>
            <p:cNvPr id="3" name="object 3"/>
            <p:cNvSpPr/>
            <p:nvPr/>
          </p:nvSpPr>
          <p:spPr>
            <a:xfrm>
              <a:off x="1604644" y="1456182"/>
              <a:ext cx="8453755" cy="5401945"/>
            </a:xfrm>
            <a:custGeom>
              <a:avLst/>
              <a:gdLst/>
              <a:ahLst/>
              <a:cxnLst/>
              <a:rect l="l" t="t" r="r" b="b"/>
              <a:pathLst>
                <a:path w="8453755" h="5401945">
                  <a:moveTo>
                    <a:pt x="8453755" y="5401814"/>
                  </a:moveTo>
                  <a:lnTo>
                    <a:pt x="8453755" y="0"/>
                  </a:lnTo>
                  <a:lnTo>
                    <a:pt x="0" y="0"/>
                  </a:lnTo>
                  <a:lnTo>
                    <a:pt x="0" y="540181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4" y="3907967"/>
              <a:ext cx="326390" cy="25298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62844" y="3907917"/>
              <a:ext cx="326390" cy="2530475"/>
            </a:xfrm>
            <a:custGeom>
              <a:avLst/>
              <a:gdLst/>
              <a:ahLst/>
              <a:cxnLst/>
              <a:rect l="l" t="t" r="r" b="b"/>
              <a:pathLst>
                <a:path w="326390" h="2530475">
                  <a:moveTo>
                    <a:pt x="0" y="2366695"/>
                  </a:moveTo>
                  <a:lnTo>
                    <a:pt x="81914" y="2366695"/>
                  </a:lnTo>
                  <a:lnTo>
                    <a:pt x="81914" y="0"/>
                  </a:lnTo>
                  <a:lnTo>
                    <a:pt x="244475" y="0"/>
                  </a:lnTo>
                  <a:lnTo>
                    <a:pt x="244475" y="2366695"/>
                  </a:lnTo>
                  <a:lnTo>
                    <a:pt x="326389" y="2366695"/>
                  </a:lnTo>
                  <a:lnTo>
                    <a:pt x="163195" y="2529890"/>
                  </a:lnTo>
                  <a:lnTo>
                    <a:pt x="0" y="236669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0814" y="4501007"/>
              <a:ext cx="895350" cy="5118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0814" y="4775327"/>
              <a:ext cx="993140" cy="5118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0814" y="5049647"/>
              <a:ext cx="874395" cy="51180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79850" y="124460"/>
            <a:ext cx="52787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9900" algn="l"/>
              </a:tabLst>
            </a:pPr>
            <a:r>
              <a:rPr dirty="0" u="none" sz="2800" spc="-210">
                <a:solidFill>
                  <a:srgbClr val="000000"/>
                </a:solidFill>
              </a:rPr>
              <a:t>CR</a:t>
            </a:r>
            <a:r>
              <a:rPr dirty="0" u="none" sz="2800" spc="-190">
                <a:solidFill>
                  <a:srgbClr val="000000"/>
                </a:solidFill>
              </a:rPr>
              <a:t>E</a:t>
            </a:r>
            <a:r>
              <a:rPr dirty="0" u="none" sz="2800" spc="-210">
                <a:solidFill>
                  <a:srgbClr val="000000"/>
                </a:solidFill>
              </a:rPr>
              <a:t>A</a:t>
            </a:r>
            <a:r>
              <a:rPr dirty="0" u="none" sz="2800" spc="-210">
                <a:solidFill>
                  <a:srgbClr val="000000"/>
                </a:solidFill>
              </a:rPr>
              <a:t>T</a:t>
            </a:r>
            <a:r>
              <a:rPr dirty="0" u="none" sz="2800" spc="-100">
                <a:solidFill>
                  <a:srgbClr val="000000"/>
                </a:solidFill>
              </a:rPr>
              <a:t>I</a:t>
            </a:r>
            <a:r>
              <a:rPr dirty="0" u="none" sz="2800" spc="-204">
                <a:solidFill>
                  <a:srgbClr val="000000"/>
                </a:solidFill>
              </a:rPr>
              <a:t>N</a:t>
            </a:r>
            <a:r>
              <a:rPr dirty="0" u="none" sz="2800" spc="-225">
                <a:solidFill>
                  <a:srgbClr val="000000"/>
                </a:solidFill>
              </a:rPr>
              <a:t>G</a:t>
            </a:r>
            <a:r>
              <a:rPr dirty="0" u="none" sz="2800" spc="-55">
                <a:solidFill>
                  <a:srgbClr val="000000"/>
                </a:solidFill>
              </a:rPr>
              <a:t> </a:t>
            </a:r>
            <a:r>
              <a:rPr dirty="0" u="none" sz="2800" spc="-204">
                <a:solidFill>
                  <a:srgbClr val="000000"/>
                </a:solidFill>
              </a:rPr>
              <a:t>C</a:t>
            </a:r>
            <a:r>
              <a:rPr dirty="0" u="none" sz="2800" spc="-204">
                <a:solidFill>
                  <a:srgbClr val="000000"/>
                </a:solidFill>
              </a:rPr>
              <a:t>L</a:t>
            </a:r>
            <a:r>
              <a:rPr dirty="0" u="none" sz="2800" spc="-180">
                <a:solidFill>
                  <a:srgbClr val="000000"/>
                </a:solidFill>
              </a:rPr>
              <a:t>ASS</a:t>
            </a:r>
            <a:r>
              <a:rPr dirty="0" u="none" sz="2800" spc="-65">
                <a:solidFill>
                  <a:srgbClr val="000000"/>
                </a:solidFill>
              </a:rPr>
              <a:t> </a:t>
            </a:r>
            <a:r>
              <a:rPr dirty="0" u="none" sz="2800" spc="-210">
                <a:solidFill>
                  <a:srgbClr val="000000"/>
                </a:solidFill>
              </a:rPr>
              <a:t>NA</a:t>
            </a:r>
            <a:r>
              <a:rPr dirty="0" u="none" sz="2800" spc="-270">
                <a:solidFill>
                  <a:srgbClr val="000000"/>
                </a:solidFill>
              </a:rPr>
              <a:t>M</a:t>
            </a:r>
            <a:r>
              <a:rPr dirty="0" u="none" sz="2800" spc="-204">
                <a:solidFill>
                  <a:srgbClr val="000000"/>
                </a:solidFill>
              </a:rPr>
              <a:t>E</a:t>
            </a:r>
            <a:r>
              <a:rPr dirty="0" u="none" sz="2800" spc="-100">
                <a:solidFill>
                  <a:srgbClr val="000000"/>
                </a:solidFill>
              </a:rPr>
              <a:t>:-</a:t>
            </a:r>
            <a:r>
              <a:rPr dirty="0" u="none" sz="2800">
                <a:solidFill>
                  <a:srgbClr val="000000"/>
                </a:solidFill>
              </a:rPr>
              <a:t>	</a:t>
            </a:r>
            <a:r>
              <a:rPr dirty="0" u="none" sz="2800" spc="-130" b="0">
                <a:solidFill>
                  <a:srgbClr val="000000"/>
                </a:solidFill>
                <a:latin typeface="Calibri"/>
                <a:cs typeface="Calibri"/>
              </a:rPr>
              <a:t>Spl</a:t>
            </a:r>
            <a:r>
              <a:rPr dirty="0" u="none" sz="2800" spc="-145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u="none" sz="2800" spc="-150" b="0">
                <a:solidFill>
                  <a:srgbClr val="000000"/>
                </a:solidFill>
                <a:latin typeface="Calibri"/>
                <a:cs typeface="Calibri"/>
              </a:rPr>
              <a:t>sh_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596" y="778509"/>
            <a:ext cx="10398125" cy="157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2075">
              <a:lnSpc>
                <a:spcPct val="109400"/>
              </a:lnSpc>
              <a:spcBef>
                <a:spcPts val="100"/>
              </a:spcBef>
            </a:pP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7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this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Class</a:t>
            </a:r>
            <a:r>
              <a:rPr dirty="0" sz="1800" spc="-13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will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cícatc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ouí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fiíst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121212"/>
                </a:solidFill>
                <a:latin typeface="Roboto"/>
                <a:cs typeface="Roboto"/>
              </a:rPr>
              <a:t>fíamc,</a:t>
            </a:r>
            <a:r>
              <a:rPr dirty="0" sz="1800" spc="-114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usi</a:t>
            </a:r>
            <a:r>
              <a:rPr dirty="0" sz="1800" spc="-2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g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thc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co</a:t>
            </a:r>
            <a:r>
              <a:rPr dirty="0" sz="1800" spc="-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5">
                <a:solidFill>
                  <a:srgbClr val="121212"/>
                </a:solidFill>
                <a:latin typeface="Roboto"/>
                <a:cs typeface="Roboto"/>
              </a:rPr>
              <a:t>ccpt</a:t>
            </a:r>
            <a:r>
              <a:rPr dirty="0" sz="1800" spc="-12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20">
                <a:solidFill>
                  <a:srgbClr val="121212"/>
                </a:solidFill>
                <a:latin typeface="Roboto"/>
                <a:cs typeface="Roboto"/>
              </a:rPr>
              <a:t>of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Swi</a:t>
            </a:r>
            <a:r>
              <a:rPr dirty="0" sz="1800" spc="-1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g</a:t>
            </a:r>
            <a:r>
              <a:rPr dirty="0" sz="1800" spc="-114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d</a:t>
            </a:r>
            <a:r>
              <a:rPr dirty="0" sz="1800" spc="-114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45">
                <a:solidFill>
                  <a:srgbClr val="121212"/>
                </a:solidFill>
                <a:latin typeface="Roboto"/>
                <a:cs typeface="Roboto"/>
              </a:rPr>
              <a:t>AWľ.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12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will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usc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thc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co</a:t>
            </a:r>
            <a:r>
              <a:rPr dirty="0" sz="1800" spc="-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0">
                <a:solidFill>
                  <a:srgbClr val="121212"/>
                </a:solidFill>
                <a:latin typeface="Roboto"/>
                <a:cs typeface="Roboto"/>
              </a:rPr>
              <a:t>ccpts </a:t>
            </a:r>
            <a:r>
              <a:rPr dirty="0" sz="1800" spc="-685">
                <a:solidFill>
                  <a:srgbClr val="121212"/>
                </a:solidFill>
                <a:latin typeface="Roboto"/>
                <a:cs typeface="Roboto"/>
              </a:rPr>
              <a:t>of </a:t>
            </a:r>
            <a:r>
              <a:rPr dirty="0" sz="1800" spc="-43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Multithícadi</a:t>
            </a:r>
            <a:r>
              <a:rPr dirty="0" sz="1800" spc="-6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g</a:t>
            </a:r>
            <a:r>
              <a:rPr dirty="0" sz="1800" spc="-13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as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wcll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to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makc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sizc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a</a:t>
            </a:r>
            <a:r>
              <a:rPr dirty="0" sz="1800" spc="-4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d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locatio</a:t>
            </a:r>
            <a:r>
              <a:rPr dirty="0" sz="1800" spc="-5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55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dQ</a:t>
            </a:r>
            <a:r>
              <a:rPr dirty="0" sz="1800" spc="-5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amic</a:t>
            </a:r>
            <a:endParaRPr sz="1800">
              <a:latin typeface="Roboto"/>
              <a:cs typeface="Roboto"/>
            </a:endParaRPr>
          </a:p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dirty="0" sz="1200" spc="-5">
                <a:latin typeface="Calibri"/>
                <a:cs typeface="Calibri"/>
              </a:rPr>
              <a:t>package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application;</a:t>
            </a:r>
            <a:endParaRPr sz="1400">
              <a:latin typeface="Calibri"/>
              <a:cs typeface="Calibri"/>
            </a:endParaRPr>
          </a:p>
          <a:p>
            <a:pPr marL="866140" marR="3297554">
              <a:lnSpc>
                <a:spcPts val="1639"/>
              </a:lnSpc>
              <a:spcBef>
                <a:spcPts val="90"/>
              </a:spcBef>
            </a:pPr>
            <a:r>
              <a:rPr dirty="0" sz="1400">
                <a:latin typeface="Calibri"/>
                <a:cs typeface="Calibri"/>
              </a:rPr>
              <a:t>import </a:t>
            </a:r>
            <a:r>
              <a:rPr dirty="0" sz="1400" spc="-5">
                <a:latin typeface="Calibri"/>
                <a:cs typeface="Calibri"/>
              </a:rPr>
              <a:t>javax.swing.*; //under swing class j-frame </a:t>
            </a:r>
            <a:r>
              <a:rPr dirty="0" sz="1400">
                <a:latin typeface="Calibri"/>
                <a:cs typeface="Calibri"/>
              </a:rPr>
              <a:t>present </a:t>
            </a:r>
            <a:r>
              <a:rPr dirty="0" sz="1400" spc="-5">
                <a:latin typeface="Calibri"/>
                <a:cs typeface="Calibri"/>
              </a:rPr>
              <a:t>and we </a:t>
            </a:r>
            <a:r>
              <a:rPr dirty="0" sz="1400">
                <a:latin typeface="Calibri"/>
                <a:cs typeface="Calibri"/>
              </a:rPr>
              <a:t>use j-frame </a:t>
            </a:r>
            <a:r>
              <a:rPr dirty="0" sz="1400" spc="-15">
                <a:latin typeface="Calibri"/>
                <a:cs typeface="Calibri"/>
              </a:rPr>
              <a:t>property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import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java.awt.Font;</a:t>
            </a:r>
            <a:endParaRPr sz="1400">
              <a:latin typeface="Calibri"/>
              <a:cs typeface="Calibri"/>
            </a:endParaRPr>
          </a:p>
          <a:p>
            <a:pPr marL="866140">
              <a:lnSpc>
                <a:spcPts val="1639"/>
              </a:lnSpc>
            </a:pPr>
            <a:r>
              <a:rPr dirty="0" sz="1400" spc="-10">
                <a:latin typeface="Calibri"/>
                <a:cs typeface="Calibri"/>
              </a:rPr>
              <a:t>import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java.awt.Image;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3766" y="2543682"/>
            <a:ext cx="7705090" cy="3870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8369" marR="3453765" indent="-91630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public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class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Splash_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extends</a:t>
            </a:r>
            <a:r>
              <a:rPr dirty="0" sz="1400" spc="-5">
                <a:latin typeface="Calibri"/>
                <a:cs typeface="Calibri"/>
              </a:rPr>
              <a:t> JFrame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Runnable{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Thread </a:t>
            </a:r>
            <a:r>
              <a:rPr dirty="0" sz="1400">
                <a:latin typeface="Calibri"/>
                <a:cs typeface="Calibri"/>
              </a:rPr>
              <a:t>thread;</a:t>
            </a:r>
            <a:endParaRPr sz="1400">
              <a:latin typeface="Calibri"/>
              <a:cs typeface="Calibri"/>
            </a:endParaRPr>
          </a:p>
          <a:p>
            <a:pPr marL="928369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latin typeface="Calibri"/>
                <a:cs typeface="Calibri"/>
              </a:rPr>
              <a:t>Splash_(){</a:t>
            </a:r>
            <a:r>
              <a:rPr dirty="0" sz="1400" spc="2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//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Constructor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same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  <a:p>
            <a:pPr marL="184277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//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frame</a:t>
            </a:r>
            <a:endParaRPr sz="1400">
              <a:latin typeface="Calibri"/>
              <a:cs typeface="Calibri"/>
            </a:endParaRPr>
          </a:p>
          <a:p>
            <a:pPr marL="184277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//setSize(1200,600);//set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dynamicaly</a:t>
            </a:r>
            <a:endParaRPr sz="1400">
              <a:latin typeface="Calibri"/>
              <a:cs typeface="Calibri"/>
            </a:endParaRPr>
          </a:p>
          <a:p>
            <a:pPr marL="1842770">
              <a:lnSpc>
                <a:spcPts val="1660"/>
              </a:lnSpc>
              <a:spcBef>
                <a:spcPts val="5"/>
              </a:spcBef>
            </a:pPr>
            <a:r>
              <a:rPr dirty="0" sz="1400" spc="-15">
                <a:latin typeface="Calibri"/>
                <a:cs typeface="Calibri"/>
              </a:rPr>
              <a:t>//setLocation(200,100);</a:t>
            </a:r>
            <a:endParaRPr sz="1400">
              <a:latin typeface="Calibri"/>
              <a:cs typeface="Calibri"/>
            </a:endParaRPr>
          </a:p>
          <a:p>
            <a:pPr marL="1842770">
              <a:lnSpc>
                <a:spcPts val="1660"/>
              </a:lnSpc>
            </a:pPr>
            <a:r>
              <a:rPr dirty="0" sz="1400" spc="-10">
                <a:latin typeface="Calibri"/>
                <a:cs typeface="Calibri"/>
              </a:rPr>
              <a:t>ImageIcon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i1=new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ImageIcon(ClassLoader.getSystemResource("icons/bus2.png"));</a:t>
            </a:r>
            <a:endParaRPr sz="1400">
              <a:latin typeface="Calibri"/>
              <a:cs typeface="Calibri"/>
            </a:endParaRPr>
          </a:p>
          <a:p>
            <a:pPr marL="1842770" marR="299720">
              <a:lnSpc>
                <a:spcPts val="1670"/>
              </a:lnSpc>
              <a:spcBef>
                <a:spcPts val="75"/>
              </a:spcBef>
            </a:pPr>
            <a:r>
              <a:rPr dirty="0" sz="1400">
                <a:latin typeface="Calibri"/>
                <a:cs typeface="Calibri"/>
              </a:rPr>
              <a:t>Image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i2=i1.getImage().getScaledInstance(900,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637,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Image.SCALE_DEFAULT);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ImageIcon i3=new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ImageIcon(i2);</a:t>
            </a:r>
            <a:endParaRPr sz="1400">
              <a:latin typeface="Calibri"/>
              <a:cs typeface="Calibri"/>
            </a:endParaRPr>
          </a:p>
          <a:p>
            <a:pPr marL="1842770" marR="3752850">
              <a:lnSpc>
                <a:spcPts val="1680"/>
              </a:lnSpc>
            </a:pPr>
            <a:r>
              <a:rPr dirty="0" sz="1400">
                <a:latin typeface="Calibri"/>
                <a:cs typeface="Calibri"/>
              </a:rPr>
              <a:t>J</a:t>
            </a:r>
            <a:r>
              <a:rPr dirty="0" sz="1400" spc="-10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el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ge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=n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</a:t>
            </a:r>
            <a:r>
              <a:rPr dirty="0" sz="1400" spc="-10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l</a:t>
            </a:r>
            <a:r>
              <a:rPr dirty="0" sz="1400" spc="5">
                <a:latin typeface="Calibri"/>
                <a:cs typeface="Calibri"/>
              </a:rPr>
              <a:t>(</a:t>
            </a:r>
            <a:r>
              <a:rPr dirty="0" sz="1400">
                <a:latin typeface="Calibri"/>
                <a:cs typeface="Calibri"/>
              </a:rPr>
              <a:t>i3);  </a:t>
            </a:r>
            <a:r>
              <a:rPr dirty="0" sz="1400" spc="-15">
                <a:latin typeface="Calibri"/>
                <a:cs typeface="Calibri"/>
              </a:rPr>
              <a:t>add(image);</a:t>
            </a:r>
            <a:endParaRPr sz="1400">
              <a:latin typeface="Calibri"/>
              <a:cs typeface="Calibri"/>
            </a:endParaRPr>
          </a:p>
          <a:p>
            <a:pPr marL="1842770">
              <a:lnSpc>
                <a:spcPts val="1625"/>
              </a:lnSpc>
            </a:pPr>
            <a:r>
              <a:rPr dirty="0" sz="1400">
                <a:latin typeface="Calibri"/>
                <a:cs typeface="Calibri"/>
              </a:rPr>
              <a:t>JLabel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lblpassword=new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JLabel("Welcome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our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Application");</a:t>
            </a:r>
            <a:endParaRPr sz="1400">
              <a:latin typeface="Calibri"/>
              <a:cs typeface="Calibri"/>
            </a:endParaRPr>
          </a:p>
          <a:p>
            <a:pPr marL="1842770" marR="1460500">
              <a:lnSpc>
                <a:spcPct val="99600"/>
              </a:lnSpc>
              <a:spcBef>
                <a:spcPts val="10"/>
              </a:spcBef>
            </a:pPr>
            <a:r>
              <a:rPr dirty="0" sz="1400" spc="-15">
                <a:latin typeface="Calibri"/>
                <a:cs typeface="Calibri"/>
              </a:rPr>
              <a:t>lblpassword.setBounds(350,100,500,35); 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lblpassword.setFont(new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Font("SAN_SERIF",Font.PLAIN,30));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image.add(lblpassword);</a:t>
            </a:r>
            <a:endParaRPr sz="1400">
              <a:latin typeface="Calibri"/>
              <a:cs typeface="Calibri"/>
            </a:endParaRPr>
          </a:p>
          <a:p>
            <a:pPr marL="1842770">
              <a:lnSpc>
                <a:spcPct val="100000"/>
              </a:lnSpc>
              <a:spcBef>
                <a:spcPts val="35"/>
              </a:spcBef>
            </a:pPr>
            <a:r>
              <a:rPr dirty="0" sz="1400" spc="-15">
                <a:latin typeface="Calibri"/>
                <a:cs typeface="Calibri"/>
              </a:rPr>
              <a:t>setVisible(true);</a:t>
            </a:r>
            <a:endParaRPr sz="1400">
              <a:latin typeface="Calibri"/>
              <a:cs typeface="Calibri"/>
            </a:endParaRPr>
          </a:p>
          <a:p>
            <a:pPr marL="184277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thread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=new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Thread(this);</a:t>
            </a:r>
            <a:endParaRPr sz="1400">
              <a:latin typeface="Calibri"/>
              <a:cs typeface="Calibri"/>
            </a:endParaRPr>
          </a:p>
          <a:p>
            <a:pPr marL="1842770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latin typeface="Calibri"/>
                <a:cs typeface="Calibri"/>
              </a:rPr>
              <a:t>thread.start();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//start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method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internally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called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70642" y="4557141"/>
            <a:ext cx="702310" cy="847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800" spc="-15">
                <a:latin typeface="Calibri"/>
                <a:cs typeface="Calibri"/>
              </a:rPr>
              <a:t>There </a:t>
            </a:r>
            <a:r>
              <a:rPr dirty="0" sz="1800" spc="-10">
                <a:latin typeface="Calibri"/>
                <a:cs typeface="Calibri"/>
              </a:rPr>
              <a:t> 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  </a:t>
            </a:r>
            <a:r>
              <a:rPr dirty="0" sz="1800" spc="-15">
                <a:latin typeface="Calibri"/>
                <a:cs typeface="Calibri"/>
              </a:rPr>
              <a:t>below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9689" y="6558483"/>
            <a:ext cx="819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435" y="86995"/>
            <a:ext cx="8930640" cy="6771005"/>
          </a:xfrm>
          <a:custGeom>
            <a:avLst/>
            <a:gdLst/>
            <a:ahLst/>
            <a:cxnLst/>
            <a:rect l="l" t="t" r="r" b="b"/>
            <a:pathLst>
              <a:path w="8930640" h="6771005">
                <a:moveTo>
                  <a:pt x="0" y="6771005"/>
                </a:moveTo>
                <a:lnTo>
                  <a:pt x="8930640" y="6771005"/>
                </a:lnTo>
                <a:lnTo>
                  <a:pt x="8930640" y="0"/>
                </a:lnTo>
                <a:lnTo>
                  <a:pt x="0" y="0"/>
                </a:lnTo>
                <a:lnTo>
                  <a:pt x="0" y="67710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0302" y="107696"/>
            <a:ext cx="7372350" cy="6433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public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void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run(){</a:t>
            </a:r>
            <a:endParaRPr sz="1400">
              <a:latin typeface="Calibri"/>
              <a:cs typeface="Calibri"/>
            </a:endParaRPr>
          </a:p>
          <a:p>
            <a:pPr marL="1889760">
              <a:lnSpc>
                <a:spcPts val="1670"/>
              </a:lnSpc>
            </a:pPr>
            <a:r>
              <a:rPr dirty="0" sz="1400">
                <a:latin typeface="Calibri"/>
                <a:cs typeface="Calibri"/>
              </a:rPr>
              <a:t>try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2795905">
              <a:lnSpc>
                <a:spcPct val="100000"/>
              </a:lnSpc>
              <a:spcBef>
                <a:spcPts val="55"/>
              </a:spcBef>
            </a:pPr>
            <a:r>
              <a:rPr dirty="0" sz="1400" spc="-15">
                <a:latin typeface="Calibri"/>
                <a:cs typeface="Calibri"/>
              </a:rPr>
              <a:t>Thread.sleep(7000);</a:t>
            </a:r>
            <a:endParaRPr sz="1400">
              <a:latin typeface="Calibri"/>
              <a:cs typeface="Calibri"/>
            </a:endParaRPr>
          </a:p>
          <a:p>
            <a:pPr marL="2835275">
              <a:lnSpc>
                <a:spcPts val="1675"/>
              </a:lnSpc>
              <a:spcBef>
                <a:spcPts val="10"/>
              </a:spcBef>
            </a:pPr>
            <a:r>
              <a:rPr dirty="0" sz="1400" spc="-5">
                <a:latin typeface="Calibri"/>
                <a:cs typeface="Calibri"/>
              </a:rPr>
              <a:t>//new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login();</a:t>
            </a:r>
            <a:endParaRPr sz="1400">
              <a:latin typeface="Calibri"/>
              <a:cs typeface="Calibri"/>
            </a:endParaRPr>
          </a:p>
          <a:p>
            <a:pPr marL="1880870">
              <a:lnSpc>
                <a:spcPts val="1675"/>
              </a:lnSpc>
            </a:pPr>
            <a:r>
              <a:rPr dirty="0" sz="1400" spc="-5">
                <a:latin typeface="Calibri"/>
                <a:cs typeface="Calibri"/>
              </a:rPr>
              <a:t>}</a:t>
            </a:r>
            <a:r>
              <a:rPr dirty="0" sz="1400" spc="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ch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(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x</a:t>
            </a:r>
            <a:r>
              <a:rPr dirty="0" sz="1400" spc="5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e)</a:t>
            </a: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2795905">
              <a:lnSpc>
                <a:spcPct val="100000"/>
              </a:lnSpc>
              <a:spcBef>
                <a:spcPts val="10"/>
              </a:spcBef>
            </a:pPr>
            <a:r>
              <a:rPr dirty="0" sz="1400" spc="-15">
                <a:latin typeface="Calibri"/>
                <a:cs typeface="Calibri"/>
              </a:rPr>
              <a:t>e.printStackTrace();</a:t>
            </a:r>
            <a:endParaRPr sz="1400">
              <a:latin typeface="Calibri"/>
              <a:cs typeface="Calibri"/>
            </a:endParaRPr>
          </a:p>
          <a:p>
            <a:pPr marL="1880870">
              <a:lnSpc>
                <a:spcPct val="100000"/>
              </a:lnSpc>
              <a:tabLst>
                <a:tab pos="2755900" algn="l"/>
              </a:tabLst>
            </a:pPr>
            <a:r>
              <a:rPr dirty="0" sz="1400">
                <a:latin typeface="Calibri"/>
                <a:cs typeface="Calibri"/>
              </a:rPr>
              <a:t>}	}</a:t>
            </a:r>
            <a:endParaRPr sz="1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public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static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void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main(String[]args)</a:t>
            </a:r>
            <a:endParaRPr sz="1400">
              <a:latin typeface="Calibri"/>
              <a:cs typeface="Calibri"/>
            </a:endParaRPr>
          </a:p>
          <a:p>
            <a:pPr marL="926465">
              <a:lnSpc>
                <a:spcPts val="1675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841500">
              <a:lnSpc>
                <a:spcPts val="1675"/>
              </a:lnSpc>
            </a:pPr>
            <a:r>
              <a:rPr dirty="0" sz="1400" spc="-5">
                <a:latin typeface="Calibri"/>
                <a:cs typeface="Calibri"/>
              </a:rPr>
              <a:t>Splash_</a:t>
            </a:r>
            <a:r>
              <a:rPr dirty="0" sz="1400" spc="-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frame=new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Splash_();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920239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int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x=1;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r</a:t>
            </a:r>
            <a:r>
              <a:rPr dirty="0" sz="1400" spc="5">
                <a:latin typeface="Calibri"/>
                <a:cs typeface="Calibri"/>
              </a:rPr>
              <a:t>(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=1;</a:t>
            </a:r>
            <a:r>
              <a:rPr dirty="0" sz="1400" spc="-15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&lt;=</a:t>
            </a:r>
            <a:r>
              <a:rPr dirty="0" sz="1400">
                <a:latin typeface="Calibri"/>
                <a:cs typeface="Calibri"/>
              </a:rPr>
              <a:t>6</a:t>
            </a:r>
            <a:r>
              <a:rPr dirty="0" sz="1400" spc="-20">
                <a:latin typeface="Calibri"/>
                <a:cs typeface="Calibri"/>
              </a:rPr>
              <a:t>00;</a:t>
            </a:r>
            <a:r>
              <a:rPr dirty="0" sz="1400" spc="-10">
                <a:latin typeface="Calibri"/>
                <a:cs typeface="Calibri"/>
              </a:rPr>
              <a:t>x</a:t>
            </a:r>
            <a:r>
              <a:rPr dirty="0" sz="1400" spc="-5">
                <a:latin typeface="Calibri"/>
                <a:cs typeface="Calibri"/>
              </a:rPr>
              <a:t>+</a:t>
            </a:r>
            <a:r>
              <a:rPr dirty="0" sz="1400" spc="-10">
                <a:latin typeface="Calibri"/>
                <a:cs typeface="Calibri"/>
              </a:rPr>
              <a:t>=</a:t>
            </a:r>
            <a:r>
              <a:rPr dirty="0" sz="1400" spc="-20">
                <a:latin typeface="Calibri"/>
                <a:cs typeface="Calibri"/>
              </a:rPr>
              <a:t>7</a:t>
            </a:r>
            <a:r>
              <a:rPr dirty="0" sz="1400" spc="-15">
                <a:latin typeface="Calibri"/>
                <a:cs typeface="Calibri"/>
              </a:rPr>
              <a:t>,i</a:t>
            </a:r>
            <a:r>
              <a:rPr dirty="0" sz="1400" spc="-20">
                <a:latin typeface="Calibri"/>
                <a:cs typeface="Calibri"/>
              </a:rPr>
              <a:t>+=6</a:t>
            </a:r>
            <a:r>
              <a:rPr dirty="0" sz="140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1841500">
              <a:lnSpc>
                <a:spcPts val="1670"/>
              </a:lnSpc>
              <a:spcBef>
                <a:spcPts val="10"/>
              </a:spcBef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2755900" marR="1717675">
              <a:lnSpc>
                <a:spcPts val="1630"/>
              </a:lnSpc>
              <a:spcBef>
                <a:spcPts val="85"/>
              </a:spcBef>
            </a:pPr>
            <a:r>
              <a:rPr dirty="0" sz="1400" spc="-15">
                <a:latin typeface="Calibri"/>
                <a:cs typeface="Calibri"/>
              </a:rPr>
              <a:t>frame.setLocation(750-(x+i)/2,400-(i/2));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frame.setSize(x+i,i);</a:t>
            </a:r>
            <a:endParaRPr sz="1400">
              <a:latin typeface="Calibri"/>
              <a:cs typeface="Calibri"/>
            </a:endParaRPr>
          </a:p>
          <a:p>
            <a:pPr marL="2755900">
              <a:lnSpc>
                <a:spcPts val="1639"/>
              </a:lnSpc>
            </a:pPr>
            <a:r>
              <a:rPr dirty="0" sz="1400">
                <a:latin typeface="Calibri"/>
                <a:cs typeface="Calibri"/>
              </a:rPr>
              <a:t>try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3670300">
              <a:lnSpc>
                <a:spcPct val="100000"/>
              </a:lnSpc>
              <a:spcBef>
                <a:spcPts val="45"/>
              </a:spcBef>
            </a:pPr>
            <a:r>
              <a:rPr dirty="0" sz="1400" spc="-5">
                <a:latin typeface="Calibri"/>
                <a:cs typeface="Calibri"/>
              </a:rPr>
              <a:t>Thread.sleep(20);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//open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after</a:t>
            </a:r>
            <a:r>
              <a:rPr dirty="0" sz="1400" spc="2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10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Millisecond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pose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}catch(Exception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e)</a:t>
            </a:r>
            <a:endParaRPr sz="14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10"/>
              </a:spcBef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3674745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e.printStackTrace();</a:t>
            </a:r>
            <a:endParaRPr sz="14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926465" marR="4802505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frame.setVisible(false);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new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Login();</a:t>
            </a:r>
            <a:endParaRPr sz="1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580" y="211328"/>
            <a:ext cx="7648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 first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frame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open </a:t>
            </a:r>
            <a:r>
              <a:rPr dirty="0" sz="1800">
                <a:latin typeface="Calibri"/>
                <a:cs typeface="Calibri"/>
              </a:rPr>
              <a:t>it run </a:t>
            </a:r>
            <a:r>
              <a:rPr dirty="0" sz="1800" spc="-5">
                <a:latin typeface="Calibri"/>
                <a:cs typeface="Calibri"/>
              </a:rPr>
              <a:t>‘</a:t>
            </a:r>
            <a:r>
              <a:rPr dirty="0" sz="1800" spc="-5" b="1">
                <a:latin typeface="Calibri"/>
                <a:cs typeface="Calibri"/>
              </a:rPr>
              <a:t>Splash_’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575" y="1366519"/>
            <a:ext cx="8035290" cy="3703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0" y="116840"/>
            <a:ext cx="50603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3714" algn="l"/>
                <a:tab pos="2813685" algn="l"/>
                <a:tab pos="4323080" algn="l"/>
              </a:tabLst>
            </a:pPr>
            <a:r>
              <a:rPr dirty="0" spc="-65"/>
              <a:t> </a:t>
            </a:r>
            <a:r>
              <a:rPr dirty="0" spc="35"/>
              <a:t> </a:t>
            </a:r>
            <a:r>
              <a:rPr dirty="0" spc="-170"/>
              <a:t>CREATING	</a:t>
            </a:r>
            <a:r>
              <a:rPr dirty="0" spc="-165"/>
              <a:t>CLASS	</a:t>
            </a:r>
            <a:r>
              <a:rPr dirty="0" spc="-185"/>
              <a:t>FRAME</a:t>
            </a:r>
            <a:r>
              <a:rPr dirty="0" spc="-30"/>
              <a:t> </a:t>
            </a:r>
            <a:r>
              <a:rPr dirty="0" spc="-95"/>
              <a:t>:-</a:t>
            </a:r>
            <a:r>
              <a:rPr dirty="0" u="none" spc="-95"/>
              <a:t>	</a:t>
            </a:r>
            <a:r>
              <a:rPr dirty="0" u="none" spc="-70" b="0" i="1">
                <a:latin typeface="Roboto"/>
                <a:cs typeface="Roboto"/>
              </a:rPr>
              <a:t>Login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" y="684021"/>
            <a:ext cx="10502265" cy="17418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 spc="-2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10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will</a:t>
            </a:r>
            <a:r>
              <a:rPr dirty="0" sz="1800" spc="-8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cícatc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logi</a:t>
            </a:r>
            <a:r>
              <a:rPr dirty="0" sz="1800" spc="-5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35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15">
                <a:solidFill>
                  <a:srgbClr val="121212"/>
                </a:solidFill>
                <a:latin typeface="Roboto"/>
                <a:cs typeface="Roboto"/>
              </a:rPr>
              <a:t>ííamc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"si</a:t>
            </a:r>
            <a:r>
              <a:rPr dirty="0" sz="1800" spc="-6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g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wkick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60">
                <a:solidFill>
                  <a:srgbClr val="121212"/>
                </a:solidFill>
                <a:latin typeface="Roboto"/>
                <a:cs typeface="Roboto"/>
              </a:rPr>
              <a:t>"scí</a:t>
            </a:r>
            <a:r>
              <a:rPr dirty="0" sz="1800" spc="-114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ca</a:t>
            </a:r>
            <a:r>
              <a:rPr dirty="0" sz="1800" spc="-4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5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logi</a:t>
            </a:r>
            <a:r>
              <a:rPr dirty="0" sz="1800" spc="-5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2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4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2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Roboto"/>
                <a:cs typeface="Roboto"/>
              </a:rPr>
              <a:t>tkc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60">
                <a:solidFill>
                  <a:srgbClr val="121212"/>
                </a:solidFill>
                <a:latin typeface="Roboto"/>
                <a:cs typeface="Roboto"/>
              </a:rPr>
              <a:t>applicatio</a:t>
            </a:r>
            <a:r>
              <a:rPr dirty="0" sz="1800" spc="-6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60">
                <a:solidFill>
                  <a:srgbClr val="121212"/>
                </a:solidFill>
                <a:latin typeface="Roboto"/>
                <a:cs typeface="Roboto"/>
              </a:rPr>
              <a:t>, 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Also</a:t>
            </a:r>
            <a:r>
              <a:rPr dirty="0" sz="1800" spc="-9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ka:c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sig</a:t>
            </a:r>
            <a:r>
              <a:rPr dirty="0" sz="1800" spc="-6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65">
                <a:solidFill>
                  <a:srgbClr val="121212"/>
                </a:solidFill>
                <a:latin typeface="Roboto"/>
                <a:cs typeface="Roboto"/>
              </a:rPr>
              <a:t>"p</a:t>
            </a:r>
            <a:r>
              <a:rPr dirty="0" sz="1800" spc="-9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45">
                <a:solidFill>
                  <a:srgbClr val="121212"/>
                </a:solidFill>
                <a:latin typeface="Roboto"/>
                <a:cs typeface="Roboto"/>
              </a:rPr>
              <a:t>a</a:t>
            </a:r>
            <a:r>
              <a:rPr dirty="0" sz="1800" spc="-45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45">
                <a:solidFill>
                  <a:srgbClr val="121212"/>
                </a:solidFill>
                <a:latin typeface="Roboto"/>
                <a:cs typeface="Roboto"/>
              </a:rPr>
              <a:t>d</a:t>
            </a:r>
            <a:r>
              <a:rPr dirty="0" sz="1800" spc="-10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Roboto"/>
                <a:cs typeface="Roboto"/>
              </a:rPr>
              <a:t>íoígot</a:t>
            </a:r>
            <a:r>
              <a:rPr dirty="0" sz="1800" spc="-9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passwoíd </a:t>
            </a:r>
            <a:r>
              <a:rPr dirty="0" sz="1800" spc="-434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optio</a:t>
            </a:r>
            <a:r>
              <a:rPr dirty="0" sz="1800" spc="-110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s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10">
                <a:solidFill>
                  <a:srgbClr val="121212"/>
                </a:solidFill>
                <a:latin typeface="Roboto"/>
                <a:cs typeface="Roboto"/>
              </a:rPr>
              <a:t>as</a:t>
            </a:r>
            <a:r>
              <a:rPr dirty="0" sz="1800" spc="-5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wcll</a:t>
            </a:r>
            <a:r>
              <a:rPr dirty="0" sz="1800" spc="-35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114">
                <a:solidFill>
                  <a:srgbClr val="121212"/>
                </a:solidFill>
                <a:latin typeface="Roboto"/>
                <a:cs typeface="Roboto"/>
              </a:rPr>
              <a:t>i</a:t>
            </a:r>
            <a:r>
              <a:rPr dirty="0" sz="1800" spc="-114">
                <a:solidFill>
                  <a:srgbClr val="121212"/>
                </a:solidFill>
                <a:latin typeface="Segoe UI Symbol"/>
                <a:cs typeface="Segoe UI Symbol"/>
              </a:rPr>
              <a:t>⭲</a:t>
            </a:r>
            <a:r>
              <a:rPr dirty="0" sz="1800" spc="-60">
                <a:solidFill>
                  <a:srgbClr val="121212"/>
                </a:solidFill>
                <a:latin typeface="Segoe UI Symbol"/>
                <a:cs typeface="Segoe UI Symbol"/>
              </a:rPr>
              <a:t> </a:t>
            </a:r>
            <a:r>
              <a:rPr dirty="0" sz="1800" spc="-95">
                <a:solidFill>
                  <a:srgbClr val="121212"/>
                </a:solidFill>
                <a:latin typeface="Roboto"/>
                <a:cs typeface="Roboto"/>
              </a:rPr>
              <a:t>tkis</a:t>
            </a:r>
            <a:r>
              <a:rPr dirty="0" sz="1800" spc="-40">
                <a:solidFill>
                  <a:srgbClr val="121212"/>
                </a:solidFill>
                <a:latin typeface="Roboto"/>
                <a:cs typeface="Roboto"/>
              </a:rPr>
              <a:t> </a:t>
            </a:r>
            <a:r>
              <a:rPr dirty="0" sz="1800" spc="-75">
                <a:solidFill>
                  <a:srgbClr val="121212"/>
                </a:solidFill>
                <a:latin typeface="Roboto"/>
                <a:cs typeface="Roboto"/>
              </a:rPr>
              <a:t>ííamc.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Roboto"/>
              <a:cs typeface="Roboto"/>
            </a:endParaRPr>
          </a:p>
          <a:p>
            <a:pPr marL="12700" marR="376555">
              <a:lnSpc>
                <a:spcPct val="99500"/>
              </a:lnSpc>
            </a:pPr>
            <a:r>
              <a:rPr dirty="0" sz="1800">
                <a:latin typeface="Calibri"/>
                <a:cs typeface="Calibri"/>
              </a:rPr>
              <a:t>After </a:t>
            </a:r>
            <a:r>
              <a:rPr dirty="0" sz="1800" spc="-5">
                <a:latin typeface="Calibri"/>
                <a:cs typeface="Calibri"/>
              </a:rPr>
              <a:t>Splash_ class frame Closed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automatically </a:t>
            </a:r>
            <a:r>
              <a:rPr dirty="0" sz="1800">
                <a:latin typeface="Calibri"/>
                <a:cs typeface="Calibri"/>
              </a:rPr>
              <a:t>this </a:t>
            </a:r>
            <a:r>
              <a:rPr dirty="0" sz="1800" spc="-5">
                <a:latin typeface="Calibri"/>
                <a:cs typeface="Calibri"/>
              </a:rPr>
              <a:t>Frame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opened ,if </a:t>
            </a:r>
            <a:r>
              <a:rPr dirty="0" sz="1800">
                <a:latin typeface="Calibri"/>
                <a:cs typeface="Calibri"/>
              </a:rPr>
              <a:t>New </a:t>
            </a:r>
            <a:r>
              <a:rPr dirty="0" sz="1800" spc="-5">
                <a:latin typeface="Calibri"/>
                <a:cs typeface="Calibri"/>
              </a:rPr>
              <a:t>user </a:t>
            </a:r>
            <a:r>
              <a:rPr dirty="0" sz="1800" spc="-10">
                <a:latin typeface="Calibri"/>
                <a:cs typeface="Calibri"/>
              </a:rPr>
              <a:t>then </a:t>
            </a:r>
            <a:r>
              <a:rPr dirty="0" sz="1800" spc="-5">
                <a:latin typeface="Calibri"/>
                <a:cs typeface="Calibri"/>
              </a:rPr>
              <a:t>click Signup button </a:t>
            </a: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 already </a:t>
            </a:r>
            <a:r>
              <a:rPr dirty="0" sz="1800" spc="-10">
                <a:latin typeface="Calibri"/>
                <a:cs typeface="Calibri"/>
              </a:rPr>
              <a:t>login </a:t>
            </a:r>
            <a:r>
              <a:rPr dirty="0" sz="1800" spc="-5">
                <a:latin typeface="Calibri"/>
                <a:cs typeface="Calibri"/>
              </a:rPr>
              <a:t>Then </a:t>
            </a:r>
            <a:r>
              <a:rPr dirty="0" sz="1800">
                <a:latin typeface="Calibri"/>
                <a:cs typeface="Calibri"/>
              </a:rPr>
              <a:t>put </a:t>
            </a:r>
            <a:r>
              <a:rPr dirty="0" sz="1800" spc="-5">
                <a:latin typeface="Calibri"/>
                <a:cs typeface="Calibri"/>
              </a:rPr>
              <a:t>username and password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login </a:t>
            </a:r>
            <a:r>
              <a:rPr dirty="0" sz="1800" spc="-10">
                <a:latin typeface="Calibri"/>
                <a:cs typeface="Calibri"/>
              </a:rPr>
              <a:t>,if </a:t>
            </a:r>
            <a:r>
              <a:rPr dirty="0" sz="1800" spc="-5">
                <a:latin typeface="Calibri"/>
                <a:cs typeface="Calibri"/>
              </a:rPr>
              <a:t>user forget password </a:t>
            </a:r>
            <a:r>
              <a:rPr dirty="0" sz="1800">
                <a:latin typeface="Calibri"/>
                <a:cs typeface="Calibri"/>
              </a:rPr>
              <a:t>then he </a:t>
            </a:r>
            <a:r>
              <a:rPr dirty="0" sz="1800" spc="-5">
                <a:latin typeface="Calibri"/>
                <a:cs typeface="Calibri"/>
              </a:rPr>
              <a:t>click on forget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password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620" y="3121278"/>
            <a:ext cx="3646804" cy="11188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>
                <a:latin typeface="Calibri"/>
                <a:cs typeface="Calibri"/>
              </a:rPr>
              <a:t>When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click login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button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basically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Check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Database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username&amp;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Password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present or not </a:t>
            </a: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5">
                <a:latin typeface="Calibri"/>
                <a:cs typeface="Calibri"/>
              </a:rPr>
              <a:t>present 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-5">
                <a:latin typeface="Calibri"/>
                <a:cs typeface="Calibri"/>
              </a:rPr>
              <a:t> open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Loading</a:t>
            </a:r>
            <a:r>
              <a:rPr dirty="0" sz="1800">
                <a:latin typeface="Calibri"/>
                <a:cs typeface="Calibri"/>
              </a:rPr>
              <a:t> frame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40" y="2654426"/>
            <a:ext cx="5657850" cy="2642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SUBHAJIT GHOSH</dc:creator>
  <dc:title>PowerPoint Presentation</dc:title>
  <dcterms:created xsi:type="dcterms:W3CDTF">2024-08-09T20:02:21Z</dcterms:created>
  <dcterms:modified xsi:type="dcterms:W3CDTF">2024-08-09T20:02:21Z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2024-08-09T00:00:00Z</vt:filetime>
  </property>
</Properties>
</file>