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9.jpeg" ContentType="image/jpeg"/>
  <Override PartName="/ppt/media/image6.png" ContentType="image/png"/>
  <Override PartName="/ppt/media/image5.png" ContentType="image/png"/>
  <Override PartName="/ppt/media/image4.png" ContentType="image/png"/>
  <Override PartName="/ppt/media/image1.png" ContentType="image/png"/>
  <Override PartName="/ppt/media/image9.png" ContentType="image/png"/>
  <Override PartName="/ppt/media/image8.png" ContentType="image/png"/>
  <Override PartName="/ppt/media/image20.png" ContentType="image/png"/>
  <Override PartName="/ppt/media/image18.png" ContentType="image/png"/>
  <Override PartName="/ppt/media/image17.png" ContentType="image/png"/>
  <Override PartName="/ppt/media/image3.jpeg" ContentType="image/jpeg"/>
  <Override PartName="/ppt/media/image11.png" ContentType="image/png"/>
  <Override PartName="/ppt/media/image15.png" ContentType="image/png"/>
  <Override PartName="/ppt/media/image2.jpeg" ContentType="image/jpeg"/>
  <Override PartName="/ppt/media/image7.jpeg" ContentType="image/jpeg"/>
  <Override PartName="/ppt/media/image10.png" ContentType="image/png"/>
  <Override PartName="/ppt/media/image12.png" ContentType="image/png"/>
  <Override PartName="/ppt/media/image13.png" ContentType="image/png"/>
  <Override PartName="/ppt/media/image14.png" ContentType="image/png"/>
  <Override PartName="/ppt/media/image16.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42"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44"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46"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4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5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5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53"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55"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5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5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63"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66"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69"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71"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74"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75"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76"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82"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84"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86"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8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9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9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93"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95"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9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9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9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0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01"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03"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06"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0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08"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109"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11"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112"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113"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114"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115"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116"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22"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24"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26"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2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3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3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133"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35"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3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3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3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4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41"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43"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144"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46"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4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48"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149"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51"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152"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153"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154"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155"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156"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62"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64"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66"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6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7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7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173"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75"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7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7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7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8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81"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83"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184"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86"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8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88"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189"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91"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192"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193"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194"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195"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196"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02"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04"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06"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20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9"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1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1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213"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15"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21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1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1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2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21"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23"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224"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26"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2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28"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229"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31"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232"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233"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234"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235"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236"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 name="" descr=""/>
          <p:cNvPicPr/>
          <p:nvPr/>
        </p:nvPicPr>
        <p:blipFill>
          <a:blip r:embed="rId2"/>
          <a:stretch/>
        </p:blipFill>
        <p:spPr>
          <a:xfrm>
            <a:off x="0" y="5806440"/>
            <a:ext cx="10078200" cy="1752840"/>
          </a:xfrm>
          <a:prstGeom prst="rect">
            <a:avLst/>
          </a:prstGeom>
          <a:ln>
            <a:noFill/>
          </a:ln>
        </p:spPr>
      </p:pic>
      <p:sp>
        <p:nvSpPr>
          <p:cNvPr id="39" name="PlaceHolder 1"/>
          <p:cNvSpPr>
            <a:spLocks noGrp="1"/>
          </p:cNvSpPr>
          <p:nvPr>
            <p:ph type="title"/>
          </p:nvPr>
        </p:nvSpPr>
        <p:spPr>
          <a:xfrm>
            <a:off x="504000" y="300960"/>
            <a:ext cx="9071640" cy="126216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0"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0" y="0"/>
            <a:ext cx="10075320" cy="94032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78" name="CustomShape 2"/>
          <p:cNvSpPr/>
          <p:nvPr/>
        </p:nvSpPr>
        <p:spPr>
          <a:xfrm>
            <a:off x="0" y="6620400"/>
            <a:ext cx="10075320" cy="94032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79" name="PlaceHolder 3"/>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0" name="PlaceHolder 4"/>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0" y="0"/>
            <a:ext cx="10075320" cy="94032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118" name="CustomShape 2"/>
          <p:cNvSpPr/>
          <p:nvPr/>
        </p:nvSpPr>
        <p:spPr>
          <a:xfrm>
            <a:off x="0" y="6620400"/>
            <a:ext cx="10075320" cy="94032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119" name="PlaceHolder 3"/>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20" name="PlaceHolder 4"/>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0" y="0"/>
            <a:ext cx="10075320" cy="94032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158" name="CustomShape 2"/>
          <p:cNvSpPr/>
          <p:nvPr/>
        </p:nvSpPr>
        <p:spPr>
          <a:xfrm>
            <a:off x="0" y="6620400"/>
            <a:ext cx="10075320" cy="94032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159" name="PlaceHolder 3"/>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60" name="PlaceHolder 4"/>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0" y="0"/>
            <a:ext cx="10075320" cy="94032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198" name="CustomShape 2"/>
          <p:cNvSpPr/>
          <p:nvPr/>
        </p:nvSpPr>
        <p:spPr>
          <a:xfrm>
            <a:off x="0" y="6620400"/>
            <a:ext cx="10075320" cy="94032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199" name="PlaceHolder 3"/>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00" name="PlaceHolder 4"/>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61.xml"/>
</Relationships>
</file>

<file path=ppt/slides/_rels/slide1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1.xml"/>
</Relationships>
</file>

<file path=ppt/slides/_rels/slide1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61.xml"/>
</Relationships>
</file>

<file path=ppt/slides/_rels/slide1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7.xml"/>
</Relationships>
</file>

<file path=ppt/slides/_rels/slide2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6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6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6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6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6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7.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61.xml"/>
</Relationships>
</file>

<file path=ppt/slides/_rels/slide38.xml.rels><?xml version="1.0" encoding="UTF-8"?>
<Relationships xmlns="http://schemas.openxmlformats.org/package/2006/relationships"><Relationship Id="rId1" Type="http://schemas.openxmlformats.org/officeDocument/2006/relationships/hyperlink" Target="https://dirtycow.ninja/https://dirtycow.ninja/" TargetMode="External"/><Relationship Id="rId2" Type="http://schemas.openxmlformats.org/officeDocument/2006/relationships/hyperlink" Target="https://github.com/dirtycow/dirtycow.github.io/wiki/PoCs" TargetMode="External"/><Relationship Id="rId3" Type="http://schemas.openxmlformats.org/officeDocument/2006/relationships/hyperlink" Target="https://www.us-cert.gov/ncas/alerts/TA18-141A" TargetMode="External"/><Relationship Id="rId4" Type="http://schemas.openxmlformats.org/officeDocument/2006/relationships/hyperlink" Target="https://kb.help.rapid7.com/docs/meltdown-and-spectre" TargetMode="External"/><Relationship Id="rId5" Type="http://schemas.openxmlformats.org/officeDocument/2006/relationships/hyperlink" Target="https://en.wikipedia.org/wiki/Paging" TargetMode="External"/><Relationship Id="rId6" Type="http://schemas.openxmlformats.org/officeDocument/2006/relationships/hyperlink" Target="https://en.wikipedia.org/wiki/Page_fault" TargetMode="External"/><Relationship Id="rId7" Type="http://schemas.openxmlformats.org/officeDocument/2006/relationships/hyperlink" Target="https://chao-tic.github.io/blog/2017/05/24/dirty-cow" TargetMode="External"/><Relationship Id="rId8" Type="http://schemas.openxmlformats.org/officeDocument/2006/relationships/slideLayout" Target="../slideLayouts/slideLayout61.xml"/>
</Relationships>
</file>

<file path=ppt/slides/_rels/slide3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6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504000" y="936000"/>
            <a:ext cx="9070200" cy="89244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5860" spc="-1" strike="noStrike">
                <a:solidFill>
                  <a:srgbClr val="ffffff"/>
                </a:solidFill>
                <a:latin typeface="Arial"/>
                <a:ea typeface="DejaVu Sans"/>
              </a:rPr>
              <a:t>Linux </a:t>
            </a:r>
            <a:r>
              <a:rPr b="0" lang="en-IN" sz="5860" spc="-1" strike="noStrike">
                <a:solidFill>
                  <a:srgbClr val="ffffff"/>
                </a:solidFill>
                <a:latin typeface="Arial"/>
                <a:ea typeface="DejaVu Sans"/>
              </a:rPr>
              <a:t>Kernel </a:t>
            </a:r>
            <a:r>
              <a:rPr b="0" lang="en-IN" sz="5860" spc="-1" strike="noStrike">
                <a:solidFill>
                  <a:srgbClr val="ffffff"/>
                </a:solidFill>
                <a:latin typeface="Arial"/>
                <a:ea typeface="DejaVu Sans"/>
              </a:rPr>
              <a:t>Exploit</a:t>
            </a:r>
            <a:endParaRPr b="0" lang="en-IN" sz="5860" spc="-1" strike="noStrike">
              <a:latin typeface="Arial"/>
            </a:endParaRPr>
          </a:p>
        </p:txBody>
      </p:sp>
      <p:sp>
        <p:nvSpPr>
          <p:cNvPr id="238" name="CustomShape 2"/>
          <p:cNvSpPr/>
          <p:nvPr/>
        </p:nvSpPr>
        <p:spPr>
          <a:xfrm>
            <a:off x="11088000" y="-3127320"/>
            <a:ext cx="9070200" cy="243684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3200" spc="-1" strike="noStrike">
                <a:solidFill>
                  <a:srgbClr val="ffffff"/>
                </a:solidFill>
                <a:latin typeface="Arial"/>
                <a:ea typeface="DejaVu Sans"/>
              </a:rPr>
              <a:t>Preesented By </a:t>
            </a:r>
            <a:r>
              <a:rPr b="0" lang="en-IN" sz="3200" spc="-1" strike="noStrike">
                <a:solidFill>
                  <a:srgbClr val="ffffff"/>
                </a:solidFill>
                <a:latin typeface="Arial"/>
                <a:ea typeface="DejaVu Sans"/>
              </a:rPr>
              <a:t>Subhajit Barh</a:t>
            </a:r>
            <a:endParaRPr b="0" lang="en-IN" sz="3200" spc="-1" strike="noStrike">
              <a:latin typeface="Arial"/>
            </a:endParaRPr>
          </a:p>
          <a:p>
            <a:pPr algn="ctr">
              <a:lnSpc>
                <a:spcPct val="100000"/>
              </a:lnSpc>
            </a:pPr>
            <a:r>
              <a:rPr b="0" lang="en-IN" sz="3200" spc="-1" strike="noStrike">
                <a:solidFill>
                  <a:srgbClr val="ffffff"/>
                </a:solidFill>
                <a:latin typeface="Arial"/>
                <a:ea typeface="DejaVu Sans"/>
              </a:rPr>
              <a:t>Roll- </a:t>
            </a:r>
            <a:r>
              <a:rPr b="0" lang="en-IN" sz="3200" spc="-1" strike="noStrike">
                <a:solidFill>
                  <a:srgbClr val="ffffff"/>
                </a:solidFill>
                <a:latin typeface="Arial"/>
                <a:ea typeface="DejaVu Sans"/>
              </a:rPr>
              <a:t>18MA60R33</a:t>
            </a:r>
            <a:endParaRPr b="0" lang="en-IN" sz="3200" spc="-1" strike="noStrike">
              <a:latin typeface="Arial"/>
            </a:endParaRPr>
          </a:p>
          <a:p>
            <a:pPr algn="ctr">
              <a:lnSpc>
                <a:spcPct val="100000"/>
              </a:lnSpc>
            </a:pPr>
            <a:r>
              <a:rPr b="0" lang="en-IN" sz="3200" spc="-1" strike="noStrike">
                <a:solidFill>
                  <a:srgbClr val="ffffff"/>
                </a:solidFill>
                <a:latin typeface="Arial"/>
                <a:ea typeface="DejaVu Sans"/>
              </a:rPr>
              <a:t>Dept:-</a:t>
            </a:r>
            <a:r>
              <a:rPr b="0" lang="en-IN" sz="3200" spc="-1" strike="noStrike">
                <a:solidFill>
                  <a:srgbClr val="ffffff"/>
                </a:solidFill>
                <a:latin typeface="Arial"/>
                <a:ea typeface="DejaVu Sans"/>
              </a:rPr>
              <a:t>Mathematics </a:t>
            </a:r>
            <a:endParaRPr b="0" lang="en-IN" sz="3200" spc="-1" strike="noStrike">
              <a:latin typeface="Arial"/>
            </a:endParaRPr>
          </a:p>
          <a:p>
            <a:pPr algn="ctr">
              <a:lnSpc>
                <a:spcPct val="100000"/>
              </a:lnSpc>
            </a:pPr>
            <a:r>
              <a:rPr b="0" lang="en-IN" sz="3200" spc="-1" strike="noStrike">
                <a:solidFill>
                  <a:srgbClr val="ffffff"/>
                </a:solidFill>
                <a:latin typeface="Arial"/>
                <a:ea typeface="DejaVu Sans"/>
              </a:rPr>
              <a:t>(CSDP)</a:t>
            </a:r>
            <a:endParaRPr b="0" lang="en-IN" sz="3200" spc="-1" strike="noStrike">
              <a:latin typeface="Arial"/>
            </a:endParaRPr>
          </a:p>
          <a:p>
            <a:pPr algn="ctr">
              <a:lnSpc>
                <a:spcPct val="100000"/>
              </a:lnSpc>
            </a:pPr>
            <a:endParaRPr b="0" lang="en-IN" sz="3200" spc="-1" strike="noStrike">
              <a:latin typeface="Arial"/>
            </a:endParaRPr>
          </a:p>
        </p:txBody>
      </p:sp>
      <p:sp>
        <p:nvSpPr>
          <p:cNvPr id="239" name="CustomShape 3"/>
          <p:cNvSpPr/>
          <p:nvPr/>
        </p:nvSpPr>
        <p:spPr>
          <a:xfrm>
            <a:off x="1800000" y="1944000"/>
            <a:ext cx="6406920" cy="638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3600" spc="-1" strike="noStrike">
                <a:solidFill>
                  <a:srgbClr val="dddddd"/>
                </a:solidFill>
                <a:latin typeface="Arial Black"/>
                <a:ea typeface="DejaVu Sans"/>
              </a:rPr>
              <a:t>CVE-2016-5195</a:t>
            </a:r>
            <a:endParaRPr b="0" lang="en-IN" sz="3600" spc="-1" strike="noStrike">
              <a:latin typeface="Arial"/>
            </a:endParaRPr>
          </a:p>
        </p:txBody>
      </p:sp>
      <p:sp>
        <p:nvSpPr>
          <p:cNvPr id="240" name="CustomShape 4"/>
          <p:cNvSpPr/>
          <p:nvPr/>
        </p:nvSpPr>
        <p:spPr>
          <a:xfrm>
            <a:off x="3447720" y="3888000"/>
            <a:ext cx="3895200" cy="2253600"/>
          </a:xfrm>
          <a:prstGeom prst="rect">
            <a:avLst/>
          </a:prstGeom>
          <a:noFill/>
          <a:ln>
            <a:noFill/>
          </a:ln>
        </p:spPr>
        <p:style>
          <a:lnRef idx="0"/>
          <a:fillRef idx="0"/>
          <a:effectRef idx="0"/>
          <a:fontRef idx="minor"/>
        </p:style>
        <p:txBody>
          <a:bodyPr lIns="90000" rIns="90000" tIns="45000" bIns="45000">
            <a:spAutoFit/>
          </a:bodyPr>
          <a:p>
            <a:pPr algn="ctr">
              <a:lnSpc>
                <a:spcPct val="100000"/>
              </a:lnSpc>
            </a:pPr>
            <a:endParaRPr b="0" lang="en-IN" sz="1800" spc="-1" strike="noStrike">
              <a:latin typeface="Arial"/>
            </a:endParaRPr>
          </a:p>
          <a:p>
            <a:pPr algn="ctr">
              <a:lnSpc>
                <a:spcPct val="100000"/>
              </a:lnSpc>
            </a:pPr>
            <a:r>
              <a:rPr b="1" lang="en-IN" sz="3200" spc="-1" strike="noStrike">
                <a:solidFill>
                  <a:srgbClr val="bf0041"/>
                </a:solidFill>
                <a:latin typeface="Droid Sans Fallback"/>
                <a:ea typeface="DejaVu Sans"/>
              </a:rPr>
              <a:t>Subhajit Barh</a:t>
            </a:r>
            <a:endParaRPr b="0" lang="en-IN" sz="3200" spc="-1" strike="noStrike">
              <a:latin typeface="Arial"/>
            </a:endParaRPr>
          </a:p>
          <a:p>
            <a:pPr algn="ctr">
              <a:lnSpc>
                <a:spcPct val="100000"/>
              </a:lnSpc>
            </a:pPr>
            <a:r>
              <a:rPr b="0" lang="en-IN" sz="2000" spc="-1" strike="noStrike">
                <a:solidFill>
                  <a:srgbClr val="ce181e"/>
                </a:solidFill>
                <a:latin typeface="Arial"/>
                <a:ea typeface="DejaVu Sans"/>
              </a:rPr>
              <a:t>Roll-18MA60R33</a:t>
            </a:r>
            <a:endParaRPr b="0" lang="en-IN" sz="2000" spc="-1" strike="noStrike">
              <a:latin typeface="Arial"/>
            </a:endParaRPr>
          </a:p>
          <a:p>
            <a:pPr algn="ctr">
              <a:lnSpc>
                <a:spcPct val="100000"/>
              </a:lnSpc>
            </a:pPr>
            <a:r>
              <a:rPr b="0" lang="en-IN" sz="2400" spc="-1" strike="noStrike">
                <a:solidFill>
                  <a:srgbClr val="8d281e"/>
                </a:solidFill>
                <a:latin typeface="Arial"/>
                <a:ea typeface="DejaVu Sans"/>
              </a:rPr>
              <a:t>Dept:-Mathematics</a:t>
            </a:r>
            <a:endParaRPr b="0" lang="en-IN" sz="2400" spc="-1" strike="noStrike">
              <a:latin typeface="Arial"/>
            </a:endParaRPr>
          </a:p>
          <a:p>
            <a:pPr algn="ctr">
              <a:lnSpc>
                <a:spcPct val="100000"/>
              </a:lnSpc>
            </a:pPr>
            <a:r>
              <a:rPr b="0" lang="en-IN" sz="2400" spc="-1" strike="noStrike">
                <a:solidFill>
                  <a:srgbClr val="2e2706"/>
                </a:solidFill>
                <a:latin typeface="Arial"/>
                <a:ea typeface="DejaVu Sans"/>
              </a:rPr>
              <a:t>IIT KHARAGPUR</a:t>
            </a:r>
            <a:endParaRPr b="0" lang="en-IN" sz="2400" spc="-1" strike="noStrike">
              <a:latin typeface="Arial"/>
            </a:endParaRPr>
          </a:p>
          <a:p>
            <a:pPr algn="ctr">
              <a:lnSpc>
                <a:spcPct val="100000"/>
              </a:lnSpc>
            </a:pPr>
            <a:endParaRPr b="0" lang="en-IN" sz="2400" spc="-1" strike="noStrike">
              <a:latin typeface="Arial"/>
            </a:endParaRPr>
          </a:p>
        </p:txBody>
      </p:sp>
      <p:sp>
        <p:nvSpPr>
          <p:cNvPr id="241" name="CustomShape 5"/>
          <p:cNvSpPr/>
          <p:nvPr/>
        </p:nvSpPr>
        <p:spPr>
          <a:xfrm>
            <a:off x="3643200" y="3096000"/>
            <a:ext cx="2619720" cy="10645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3200" spc="-1" strike="noStrike">
                <a:solidFill>
                  <a:srgbClr val="ffffd7"/>
                </a:solidFill>
                <a:latin typeface="Arial"/>
                <a:ea typeface="DejaVu Sans"/>
              </a:rPr>
              <a:t>Presented By</a:t>
            </a: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3240000" y="360000"/>
            <a:ext cx="360036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400" spc="-1" strike="noStrike">
                <a:latin typeface="Arial"/>
              </a:rPr>
              <a:t>Linux Permission System</a:t>
            </a:r>
            <a:endParaRPr b="0" lang="en-IN" sz="2400" spc="-1" strike="noStrike">
              <a:latin typeface="Arial"/>
            </a:endParaRPr>
          </a:p>
        </p:txBody>
      </p:sp>
      <p:pic>
        <p:nvPicPr>
          <p:cNvPr id="266" name="" descr=""/>
          <p:cNvPicPr/>
          <p:nvPr/>
        </p:nvPicPr>
        <p:blipFill>
          <a:blip r:embed="rId1"/>
          <a:stretch/>
        </p:blipFill>
        <p:spPr>
          <a:xfrm>
            <a:off x="-81360" y="936000"/>
            <a:ext cx="6417360" cy="5688000"/>
          </a:xfrm>
          <a:prstGeom prst="rect">
            <a:avLst/>
          </a:prstGeom>
          <a:ln>
            <a:noFill/>
          </a:ln>
        </p:spPr>
      </p:pic>
      <p:sp>
        <p:nvSpPr>
          <p:cNvPr id="267" name="CustomShape 2"/>
          <p:cNvSpPr/>
          <p:nvPr/>
        </p:nvSpPr>
        <p:spPr>
          <a:xfrm>
            <a:off x="864000" y="2664000"/>
            <a:ext cx="648000" cy="216000"/>
          </a:xfrm>
          <a:prstGeom prst="rect">
            <a:avLst/>
          </a:prstGeom>
          <a:solidFill>
            <a:srgbClr val="800080">
              <a:alpha val="25000"/>
            </a:srgbClr>
          </a:solidFill>
          <a:ln w="12600">
            <a:solidFill>
              <a:srgbClr val="c9211e"/>
            </a:solidFill>
            <a:round/>
          </a:ln>
        </p:spPr>
        <p:style>
          <a:lnRef idx="0"/>
          <a:fillRef idx="0"/>
          <a:effectRef idx="0"/>
          <a:fontRef idx="minor"/>
        </p:style>
      </p:sp>
      <p:sp>
        <p:nvSpPr>
          <p:cNvPr id="268" name="CustomShape 3"/>
          <p:cNvSpPr/>
          <p:nvPr/>
        </p:nvSpPr>
        <p:spPr>
          <a:xfrm>
            <a:off x="1510920" y="3270240"/>
            <a:ext cx="649080" cy="257760"/>
          </a:xfrm>
          <a:prstGeom prst="rect">
            <a:avLst/>
          </a:prstGeom>
          <a:solidFill>
            <a:srgbClr val="800080">
              <a:alpha val="25000"/>
            </a:srgbClr>
          </a:solidFill>
          <a:ln w="12600">
            <a:solidFill>
              <a:srgbClr val="c9211e"/>
            </a:solidFill>
            <a:round/>
          </a:ln>
        </p:spPr>
        <p:style>
          <a:lnRef idx="0"/>
          <a:fillRef idx="0"/>
          <a:effectRef idx="0"/>
          <a:fontRef idx="minor"/>
        </p:style>
      </p:sp>
      <p:sp>
        <p:nvSpPr>
          <p:cNvPr id="269" name="CustomShape 4"/>
          <p:cNvSpPr/>
          <p:nvPr/>
        </p:nvSpPr>
        <p:spPr>
          <a:xfrm>
            <a:off x="-81360" y="2808000"/>
            <a:ext cx="791640" cy="370080"/>
          </a:xfrm>
          <a:prstGeom prst="ellipse">
            <a:avLst/>
          </a:prstGeom>
          <a:solidFill>
            <a:srgbClr val="ff0000">
              <a:alpha val="37000"/>
            </a:srgbClr>
          </a:solidFill>
          <a:ln>
            <a:solidFill>
              <a:srgbClr val="ffff38"/>
            </a:solidFill>
          </a:ln>
        </p:spPr>
        <p:style>
          <a:lnRef idx="0"/>
          <a:fillRef idx="0"/>
          <a:effectRef idx="0"/>
          <a:fontRef idx="minor"/>
        </p:style>
      </p:sp>
      <p:sp>
        <p:nvSpPr>
          <p:cNvPr id="270" name="TextShape 5"/>
          <p:cNvSpPr txBox="1"/>
          <p:nvPr/>
        </p:nvSpPr>
        <p:spPr>
          <a:xfrm>
            <a:off x="1842120" y="3901680"/>
            <a:ext cx="1325880" cy="634320"/>
          </a:xfrm>
          <a:prstGeom prst="rect">
            <a:avLst/>
          </a:prstGeom>
          <a:noFill/>
          <a:ln>
            <a:noFill/>
          </a:ln>
        </p:spPr>
        <p:txBody>
          <a:bodyPr lIns="90000" rIns="90000" tIns="45000" bIns="45000">
            <a:spAutoFit/>
          </a:bodyPr>
          <a:p>
            <a:r>
              <a:rPr b="0" lang="en-IN" sz="1800" spc="-1" strike="noStrike">
                <a:solidFill>
                  <a:srgbClr val="ce181e"/>
                </a:solidFill>
                <a:latin typeface="Arial"/>
              </a:rPr>
              <a:t>Permission</a:t>
            </a:r>
            <a:endParaRPr b="0" lang="en-IN" sz="1800" spc="-1" strike="noStrike">
              <a:latin typeface="Arial"/>
            </a:endParaRPr>
          </a:p>
        </p:txBody>
      </p:sp>
      <p:sp>
        <p:nvSpPr>
          <p:cNvPr id="271" name="Line 6"/>
          <p:cNvSpPr/>
          <p:nvPr/>
        </p:nvSpPr>
        <p:spPr>
          <a:xfrm>
            <a:off x="637200" y="3045960"/>
            <a:ext cx="1349640" cy="1055160"/>
          </a:xfrm>
          <a:prstGeom prst="line">
            <a:avLst/>
          </a:prstGeom>
          <a:ln>
            <a:solidFill>
              <a:srgbClr val="ffde59"/>
            </a:solidFill>
            <a:tailEnd len="med" type="triangle" w="med"/>
          </a:ln>
        </p:spPr>
        <p:style>
          <a:lnRef idx="0"/>
          <a:fillRef idx="0"/>
          <a:effectRef idx="0"/>
          <a:fontRef idx="minor"/>
        </p:style>
      </p:sp>
      <p:sp>
        <p:nvSpPr>
          <p:cNvPr id="272" name="TextShape 7"/>
          <p:cNvSpPr txBox="1"/>
          <p:nvPr/>
        </p:nvSpPr>
        <p:spPr>
          <a:xfrm>
            <a:off x="1986840" y="3528000"/>
            <a:ext cx="825480" cy="634320"/>
          </a:xfrm>
          <a:prstGeom prst="rect">
            <a:avLst/>
          </a:prstGeom>
          <a:noFill/>
          <a:ln>
            <a:noFill/>
          </a:ln>
        </p:spPr>
        <p:txBody>
          <a:bodyPr lIns="90000" rIns="90000" tIns="45000" bIns="45000">
            <a:spAutoFit/>
          </a:bodyPr>
          <a:p>
            <a:r>
              <a:rPr b="0" lang="en-IN" sz="1800" spc="-1" strike="noStrike">
                <a:solidFill>
                  <a:srgbClr val="ce181e"/>
                </a:solidFill>
                <a:latin typeface="Arial"/>
              </a:rPr>
              <a:t>Group</a:t>
            </a:r>
            <a:endParaRPr b="0" lang="en-IN" sz="1800" spc="-1" strike="noStrike">
              <a:latin typeface="Arial"/>
            </a:endParaRPr>
          </a:p>
        </p:txBody>
      </p:sp>
      <p:sp>
        <p:nvSpPr>
          <p:cNvPr id="273" name="Line 8"/>
          <p:cNvSpPr/>
          <p:nvPr/>
        </p:nvSpPr>
        <p:spPr>
          <a:xfrm>
            <a:off x="1622160" y="3528000"/>
            <a:ext cx="465840" cy="216000"/>
          </a:xfrm>
          <a:prstGeom prst="line">
            <a:avLst/>
          </a:prstGeom>
          <a:ln>
            <a:solidFill>
              <a:srgbClr val="ffff00"/>
            </a:solidFill>
            <a:tailEnd len="med" type="triangle" w="med"/>
          </a:ln>
        </p:spPr>
        <p:style>
          <a:lnRef idx="0"/>
          <a:fillRef idx="0"/>
          <a:effectRef idx="0"/>
          <a:fontRef idx="minor"/>
        </p:style>
      </p:sp>
      <p:sp>
        <p:nvSpPr>
          <p:cNvPr id="274" name="TextShape 9"/>
          <p:cNvSpPr txBox="1"/>
          <p:nvPr/>
        </p:nvSpPr>
        <p:spPr>
          <a:xfrm>
            <a:off x="1950480" y="2650320"/>
            <a:ext cx="864000" cy="635040"/>
          </a:xfrm>
          <a:prstGeom prst="rect">
            <a:avLst/>
          </a:prstGeom>
          <a:noFill/>
          <a:ln>
            <a:noFill/>
          </a:ln>
        </p:spPr>
        <p:txBody>
          <a:bodyPr lIns="90000" rIns="90000" tIns="45000" bIns="45000">
            <a:spAutoFit/>
          </a:bodyPr>
          <a:p>
            <a:r>
              <a:rPr b="0" lang="en-IN" sz="1800" spc="-1" strike="noStrike">
                <a:solidFill>
                  <a:srgbClr val="ce181e"/>
                </a:solidFill>
                <a:latin typeface="Arial"/>
              </a:rPr>
              <a:t>Owner</a:t>
            </a:r>
            <a:endParaRPr b="0" lang="en-IN" sz="1800" spc="-1" strike="noStrike">
              <a:latin typeface="Arial"/>
            </a:endParaRPr>
          </a:p>
        </p:txBody>
      </p:sp>
      <p:sp>
        <p:nvSpPr>
          <p:cNvPr id="275" name="Line 10"/>
          <p:cNvSpPr/>
          <p:nvPr/>
        </p:nvSpPr>
        <p:spPr>
          <a:xfrm>
            <a:off x="1391040" y="2779920"/>
            <a:ext cx="717120" cy="69840"/>
          </a:xfrm>
          <a:prstGeom prst="line">
            <a:avLst/>
          </a:prstGeom>
          <a:ln>
            <a:solidFill>
              <a:srgbClr val="ffff00"/>
            </a:solidFill>
            <a:tailEnd len="med" type="triangle" w="med"/>
          </a:ln>
        </p:spPr>
        <p:style>
          <a:lnRef idx="0"/>
          <a:fillRef idx="0"/>
          <a:effectRef idx="0"/>
          <a:fontRef idx="minor"/>
        </p:style>
      </p:sp>
      <p:sp>
        <p:nvSpPr>
          <p:cNvPr id="276" name="TextShape 11"/>
          <p:cNvSpPr txBox="1"/>
          <p:nvPr/>
        </p:nvSpPr>
        <p:spPr>
          <a:xfrm>
            <a:off x="7359120" y="1187280"/>
            <a:ext cx="3168000" cy="427320"/>
          </a:xfrm>
          <a:prstGeom prst="rect">
            <a:avLst/>
          </a:prstGeom>
          <a:noFill/>
          <a:ln>
            <a:noFill/>
          </a:ln>
        </p:spPr>
      </p:sp>
      <p:sp>
        <p:nvSpPr>
          <p:cNvPr id="277" name="TextShape 12"/>
          <p:cNvSpPr txBox="1"/>
          <p:nvPr/>
        </p:nvSpPr>
        <p:spPr>
          <a:xfrm>
            <a:off x="6408000" y="974880"/>
            <a:ext cx="3600000" cy="6584760"/>
          </a:xfrm>
          <a:prstGeom prst="rect">
            <a:avLst/>
          </a:prstGeom>
          <a:noFill/>
          <a:ln>
            <a:noFill/>
          </a:ln>
        </p:spPr>
        <p:txBody>
          <a:bodyPr lIns="90000" rIns="90000" tIns="45000" bIns="45000">
            <a:spAutoFit/>
          </a:bodyPr>
          <a:p>
            <a:r>
              <a:rPr b="0" lang="en-IN" sz="2200" spc="-1" strike="noStrike">
                <a:solidFill>
                  <a:srgbClr val="ce181e"/>
                </a:solidFill>
                <a:latin typeface="DejaVu Sans"/>
              </a:rPr>
              <a:t>-rw-r—r--,</a:t>
            </a:r>
            <a:endParaRPr b="0" lang="en-IN" sz="2200" spc="-1" strike="noStrike">
              <a:latin typeface="Arial"/>
            </a:endParaRPr>
          </a:p>
          <a:p>
            <a:r>
              <a:rPr b="0" lang="en-IN" sz="2200" spc="-1" strike="noStrike">
                <a:solidFill>
                  <a:srgbClr val="ce181e"/>
                </a:solidFill>
                <a:latin typeface="DejaVu Sans Mono"/>
              </a:rPr>
              <a:t>drwxr-xr-x</a:t>
            </a:r>
            <a:endParaRPr b="0" lang="en-IN" sz="2200" spc="-1" strike="noStrike">
              <a:latin typeface="Arial"/>
            </a:endParaRPr>
          </a:p>
          <a:p>
            <a:r>
              <a:rPr b="0" lang="en-IN" sz="2200" spc="-1" strike="noStrike">
                <a:solidFill>
                  <a:srgbClr val="ce181e"/>
                </a:solidFill>
                <a:latin typeface="DejaVu Sans"/>
              </a:rPr>
              <a:t>10 charecters</a:t>
            </a:r>
            <a:endParaRPr b="0" lang="en-IN" sz="2200" spc="-1" strike="noStrike">
              <a:latin typeface="Arial"/>
            </a:endParaRPr>
          </a:p>
          <a:p>
            <a:pPr marL="216000" indent="-216000">
              <a:buClr>
                <a:srgbClr val="000000"/>
              </a:buClr>
              <a:buFont typeface="StarSymbol"/>
              <a:buAutoNum type="arabicPeriod"/>
            </a:pPr>
            <a:r>
              <a:rPr b="0" lang="en-IN" sz="2200" spc="-1" strike="noStrike">
                <a:solidFill>
                  <a:srgbClr val="ce181e"/>
                </a:solidFill>
                <a:latin typeface="DejaVu Sans"/>
              </a:rPr>
              <a:t>‘</a:t>
            </a:r>
            <a:r>
              <a:rPr b="0" lang="en-IN" sz="2200" spc="-1" strike="noStrike">
                <a:solidFill>
                  <a:srgbClr val="ce181e"/>
                </a:solidFill>
                <a:latin typeface="DejaVu Sans"/>
              </a:rPr>
              <a:t>-’ if its file and d if it is directory</a:t>
            </a:r>
            <a:endParaRPr b="0" lang="en-IN" sz="2200" spc="-1" strike="noStrike">
              <a:latin typeface="Arial"/>
            </a:endParaRPr>
          </a:p>
          <a:p>
            <a:pPr marL="216000" indent="-216000">
              <a:buClr>
                <a:srgbClr val="000000"/>
              </a:buClr>
              <a:buFont typeface="StarSymbol"/>
              <a:buAutoNum type="arabicPeriod"/>
            </a:pPr>
            <a:r>
              <a:rPr b="0" lang="en-IN" sz="2200" spc="-1" strike="noStrike">
                <a:solidFill>
                  <a:srgbClr val="ce181e"/>
                </a:solidFill>
                <a:latin typeface="DejaVu Sans"/>
              </a:rPr>
              <a:t>Next 3 letters are permission for owner  </a:t>
            </a:r>
            <a:endParaRPr b="0" lang="en-IN" sz="2200" spc="-1" strike="noStrike">
              <a:latin typeface="Arial"/>
            </a:endParaRPr>
          </a:p>
          <a:p>
            <a:pPr marL="216000" indent="-216000">
              <a:buClr>
                <a:srgbClr val="000000"/>
              </a:buClr>
              <a:buFont typeface="StarSymbol"/>
              <a:buAutoNum type="arabicPeriod"/>
            </a:pPr>
            <a:r>
              <a:rPr b="0" lang="en-IN" sz="2200" spc="-1" strike="noStrike">
                <a:solidFill>
                  <a:srgbClr val="ce181e"/>
                </a:solidFill>
                <a:latin typeface="DejaVu Sans"/>
              </a:rPr>
              <a:t>‘</a:t>
            </a:r>
            <a:r>
              <a:rPr b="0" lang="en-IN" sz="2200" spc="-1" strike="noStrike">
                <a:solidFill>
                  <a:srgbClr val="ce181e"/>
                </a:solidFill>
                <a:latin typeface="DejaVu Sans"/>
              </a:rPr>
              <a:t>r’ means read privilage</a:t>
            </a:r>
            <a:endParaRPr b="0" lang="en-IN" sz="2200" spc="-1" strike="noStrike">
              <a:latin typeface="Arial"/>
            </a:endParaRPr>
          </a:p>
          <a:p>
            <a:pPr marL="216000" indent="-216000">
              <a:buClr>
                <a:srgbClr val="000000"/>
              </a:buClr>
              <a:buFont typeface="StarSymbol"/>
              <a:buAutoNum type="arabicPeriod"/>
            </a:pPr>
            <a:r>
              <a:rPr b="0" lang="en-IN" sz="2200" spc="-1" strike="noStrike">
                <a:solidFill>
                  <a:srgbClr val="ce181e"/>
                </a:solidFill>
                <a:latin typeface="DejaVu Sans"/>
              </a:rPr>
              <a:t>‘</a:t>
            </a:r>
            <a:r>
              <a:rPr b="0" lang="en-IN" sz="2200" spc="-1" strike="noStrike">
                <a:solidFill>
                  <a:srgbClr val="ce181e"/>
                </a:solidFill>
                <a:latin typeface="DejaVu Sans"/>
              </a:rPr>
              <a:t>w’ means write privilage</a:t>
            </a:r>
            <a:endParaRPr b="0" lang="en-IN" sz="2200" spc="-1" strike="noStrike">
              <a:latin typeface="Arial"/>
            </a:endParaRPr>
          </a:p>
          <a:p>
            <a:pPr marL="216000" indent="-216000">
              <a:buClr>
                <a:srgbClr val="000000"/>
              </a:buClr>
              <a:buFont typeface="StarSymbol"/>
              <a:buAutoNum type="arabicPeriod"/>
            </a:pPr>
            <a:r>
              <a:rPr b="0" lang="en-IN" sz="2200" spc="-1" strike="noStrike">
                <a:solidFill>
                  <a:srgbClr val="ce181e"/>
                </a:solidFill>
                <a:latin typeface="DejaVu Sans"/>
              </a:rPr>
              <a:t>‘</a:t>
            </a:r>
            <a:r>
              <a:rPr b="0" lang="en-IN" sz="2200" spc="-1" strike="noStrike">
                <a:solidFill>
                  <a:srgbClr val="ce181e"/>
                </a:solidFill>
                <a:latin typeface="DejaVu Sans"/>
              </a:rPr>
              <a:t>x’ means execution privilage</a:t>
            </a:r>
            <a:endParaRPr b="0" lang="en-IN" sz="2200" spc="-1" strike="noStrike">
              <a:latin typeface="Arial"/>
            </a:endParaRPr>
          </a:p>
          <a:p>
            <a:pPr marL="216000" indent="-216000">
              <a:buClr>
                <a:srgbClr val="000000"/>
              </a:buClr>
              <a:buFont typeface="StarSymbol"/>
              <a:buAutoNum type="arabicPeriod"/>
            </a:pPr>
            <a:r>
              <a:rPr b="0" lang="en-IN" sz="2200" spc="-1" strike="noStrike">
                <a:solidFill>
                  <a:srgbClr val="ce181e"/>
                </a:solidFill>
                <a:latin typeface="DejaVu Sans"/>
              </a:rPr>
              <a:t>Next 3 letters are for groups(same description)</a:t>
            </a:r>
            <a:endParaRPr b="0" lang="en-IN" sz="2200" spc="-1" strike="noStrike">
              <a:latin typeface="Arial"/>
            </a:endParaRPr>
          </a:p>
          <a:p>
            <a:pPr marL="216000" indent="-216000">
              <a:buClr>
                <a:srgbClr val="000000"/>
              </a:buClr>
              <a:buFont typeface="StarSymbol"/>
              <a:buAutoNum type="arabicPeriod"/>
            </a:pPr>
            <a:r>
              <a:rPr b="0" lang="en-IN" sz="2200" spc="-1" strike="noStrike">
                <a:solidFill>
                  <a:srgbClr val="ce181e"/>
                </a:solidFill>
                <a:latin typeface="DejaVu Sans"/>
              </a:rPr>
              <a:t>Next 3 are for others  </a:t>
            </a:r>
            <a:endParaRPr b="0" lang="en-IN" sz="2200" spc="-1" strike="noStrike">
              <a:latin typeface="Arial"/>
            </a:endParaRPr>
          </a:p>
          <a:p>
            <a:endParaRPr b="0" lang="en-IN" sz="2200" spc="-1" strike="noStrike">
              <a:latin typeface="Arial"/>
            </a:endParaRPr>
          </a:p>
          <a:p>
            <a:endParaRPr b="0" lang="en-IN" sz="2200" spc="-1" strike="noStrike">
              <a:latin typeface="Arial"/>
            </a:endParaRPr>
          </a:p>
          <a:p>
            <a:endParaRPr b="0" lang="en-IN" sz="2200" spc="-1" strike="noStrike">
              <a:latin typeface="Arial"/>
            </a:endParaRPr>
          </a:p>
        </p:txBody>
      </p:sp>
      <p:sp>
        <p:nvSpPr>
          <p:cNvPr id="278" name="CustomShape 13"/>
          <p:cNvSpPr/>
          <p:nvPr/>
        </p:nvSpPr>
        <p:spPr>
          <a:xfrm>
            <a:off x="6696000" y="1368000"/>
            <a:ext cx="432000" cy="288000"/>
          </a:xfrm>
          <a:prstGeom prst="rect">
            <a:avLst/>
          </a:prstGeom>
          <a:solidFill>
            <a:srgbClr val="127622">
              <a:alpha val="25000"/>
            </a:srgbClr>
          </a:solidFill>
          <a:ln>
            <a:solidFill>
              <a:srgbClr val="3465a4">
                <a:alpha val="70000"/>
              </a:srgbClr>
            </a:solidFill>
          </a:ln>
        </p:spPr>
        <p:style>
          <a:lnRef idx="0"/>
          <a:fillRef idx="0"/>
          <a:effectRef idx="0"/>
          <a:fontRef idx="minor"/>
        </p:style>
      </p:sp>
      <p:sp>
        <p:nvSpPr>
          <p:cNvPr id="279" name="CustomShape 14"/>
          <p:cNvSpPr/>
          <p:nvPr/>
        </p:nvSpPr>
        <p:spPr>
          <a:xfrm>
            <a:off x="7704000" y="1368000"/>
            <a:ext cx="504000" cy="288000"/>
          </a:xfrm>
          <a:prstGeom prst="rect">
            <a:avLst/>
          </a:prstGeom>
          <a:solidFill>
            <a:srgbClr val="127622">
              <a:alpha val="25000"/>
            </a:srgbClr>
          </a:solidFill>
          <a:ln>
            <a:solidFill>
              <a:srgbClr val="3465a4">
                <a:alpha val="70000"/>
              </a:srgbClr>
            </a:solidFill>
          </a:ln>
        </p:spPr>
        <p:style>
          <a:lnRef idx="0"/>
          <a:fillRef idx="0"/>
          <a:effectRef idx="0"/>
          <a:fontRef idx="minor"/>
        </p:style>
      </p:sp>
      <p:sp>
        <p:nvSpPr>
          <p:cNvPr id="280" name="CustomShape 15"/>
          <p:cNvSpPr/>
          <p:nvPr/>
        </p:nvSpPr>
        <p:spPr>
          <a:xfrm>
            <a:off x="7200000" y="1368000"/>
            <a:ext cx="432000" cy="288000"/>
          </a:xfrm>
          <a:prstGeom prst="rect">
            <a:avLst/>
          </a:prstGeom>
          <a:solidFill>
            <a:srgbClr val="127622">
              <a:alpha val="25000"/>
            </a:srgbClr>
          </a:solidFill>
          <a:ln>
            <a:solidFill>
              <a:srgbClr val="3465a4">
                <a:alpha val="70000"/>
              </a:srgbClr>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74" dur="indefinite" restart="never" nodeType="tmRoot">
          <p:childTnLst>
            <p:seq>
              <p:cTn id="75" dur="indefinite" nodeType="mainSeq">
                <p:childTnLst>
                  <p:par>
                    <p:cTn id="76" fill="hold">
                      <p:stCondLst>
                        <p:cond delay="indefinite"/>
                      </p:stCondLst>
                      <p:childTnLst>
                        <p:par>
                          <p:cTn id="77" fill="hold">
                            <p:stCondLst>
                              <p:cond delay="0"/>
                            </p:stCondLst>
                            <p:childTnLst>
                              <p:par>
                                <p:cTn id="78" nodeType="clickEffect" fill="hold" presetClass="entr" presetID="1">
                                  <p:stCondLst>
                                    <p:cond delay="0"/>
                                  </p:stCondLst>
                                  <p:childTnLst>
                                    <p:set>
                                      <p:cBhvr>
                                        <p:cTn id="79" dur="1" fill="hold">
                                          <p:stCondLst>
                                            <p:cond delay="0"/>
                                          </p:stCondLst>
                                        </p:cTn>
                                        <p:tgtEl>
                                          <p:spTgt spid="27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nodeType="clickEffect" fill="hold" presetClass="exit" presetID="1">
                                  <p:stCondLst>
                                    <p:cond delay="0"/>
                                  </p:stCondLst>
                                  <p:childTnLst>
                                    <p:set>
                                      <p:cBhvr>
                                        <p:cTn id="83" dur="1" fill="hold">
                                          <p:stCondLst>
                                            <p:cond delay="0"/>
                                          </p:stCondLst>
                                        </p:cTn>
                                        <p:tgtEl>
                                          <p:spTgt spid="278"/>
                                        </p:tgtEl>
                                        <p:attrNameLst>
                                          <p:attrName>style.visibility</p:attrName>
                                        </p:attrNameLst>
                                      </p:cBhvr>
                                      <p:to>
                                        <p:strVal val="hidden"/>
                                      </p:to>
                                    </p:set>
                                  </p:childTnLst>
                                </p:cTn>
                              </p:par>
                            </p:childTnLst>
                          </p:cTn>
                        </p:par>
                        <p:par>
                          <p:cTn id="84" fill="hold">
                            <p:stCondLst>
                              <p:cond delay="1"/>
                            </p:stCondLst>
                            <p:childTnLst>
                              <p:par>
                                <p:cTn id="85" nodeType="afterEffect" fill="hold" presetClass="entr" presetID="1">
                                  <p:stCondLst>
                                    <p:cond delay="0"/>
                                  </p:stCondLst>
                                  <p:childTnLst>
                                    <p:set>
                                      <p:cBhvr>
                                        <p:cTn id="86" dur="1" fill="hold">
                                          <p:stCondLst>
                                            <p:cond delay="0"/>
                                          </p:stCondLst>
                                        </p:cTn>
                                        <p:tgtEl>
                                          <p:spTgt spid="28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xit" presetID="1">
                                  <p:stCondLst>
                                    <p:cond delay="0"/>
                                  </p:stCondLst>
                                  <p:childTnLst>
                                    <p:set>
                                      <p:cBhvr>
                                        <p:cTn id="90" dur="1" fill="hold">
                                          <p:stCondLst>
                                            <p:cond delay="0"/>
                                          </p:stCondLst>
                                        </p:cTn>
                                        <p:tgtEl>
                                          <p:spTgt spid="280"/>
                                        </p:tgtEl>
                                        <p:attrNameLst>
                                          <p:attrName>style.visibility</p:attrName>
                                        </p:attrNameLst>
                                      </p:cBhvr>
                                      <p:to>
                                        <p:strVal val="hidden"/>
                                      </p:to>
                                    </p:set>
                                  </p:childTnLst>
                                </p:cTn>
                              </p:par>
                            </p:childTnLst>
                          </p:cTn>
                        </p:par>
                        <p:par>
                          <p:cTn id="91" fill="hold">
                            <p:stCondLst>
                              <p:cond delay="1"/>
                            </p:stCondLst>
                            <p:childTnLst>
                              <p:par>
                                <p:cTn id="92" nodeType="afterEffect" fill="hold" presetClass="entr" presetID="1">
                                  <p:stCondLst>
                                    <p:cond delay="0"/>
                                  </p:stCondLst>
                                  <p:childTnLst>
                                    <p:set>
                                      <p:cBhvr>
                                        <p:cTn id="93" dur="1" fill="hold">
                                          <p:stCondLst>
                                            <p:cond delay="0"/>
                                          </p:stCondLst>
                                        </p:cTn>
                                        <p:tgtEl>
                                          <p:spTgt spid="279"/>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nodeType="clickEffect" fill="hold" presetClass="exit" presetID="1">
                                  <p:stCondLst>
                                    <p:cond delay="0"/>
                                  </p:stCondLst>
                                  <p:childTnLst>
                                    <p:set>
                                      <p:cBhvr>
                                        <p:cTn id="97" dur="1" fill="hold">
                                          <p:stCondLst>
                                            <p:cond delay="0"/>
                                          </p:stCondLst>
                                        </p:cTn>
                                        <p:tgtEl>
                                          <p:spTgt spid="279"/>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576000" y="144000"/>
            <a:ext cx="5092920" cy="762120"/>
          </a:xfrm>
          <a:prstGeom prst="rect">
            <a:avLst/>
          </a:prstGeom>
          <a:noFill/>
          <a:ln>
            <a:noFill/>
          </a:ln>
        </p:spPr>
        <p:txBody>
          <a:bodyPr lIns="90000" rIns="90000" tIns="45000" bIns="45000">
            <a:spAutoFit/>
          </a:bodyPr>
          <a:p>
            <a:r>
              <a:rPr b="0" lang="en-IN" sz="3200" spc="-1" strike="noStrike">
                <a:latin typeface="Arial"/>
              </a:rPr>
              <a:t>Continued .......</a:t>
            </a:r>
            <a:endParaRPr b="0" lang="en-IN" sz="3200" spc="-1" strike="noStrike">
              <a:latin typeface="Arial"/>
            </a:endParaRPr>
          </a:p>
        </p:txBody>
      </p:sp>
      <p:sp>
        <p:nvSpPr>
          <p:cNvPr id="282" name="TextShape 2"/>
          <p:cNvSpPr txBox="1"/>
          <p:nvPr/>
        </p:nvSpPr>
        <p:spPr>
          <a:xfrm>
            <a:off x="41400" y="946080"/>
            <a:ext cx="10080720" cy="5827680"/>
          </a:xfrm>
          <a:prstGeom prst="rect">
            <a:avLst/>
          </a:prstGeom>
          <a:noFill/>
          <a:ln>
            <a:noFill/>
          </a:ln>
        </p:spPr>
        <p:txBody>
          <a:bodyPr lIns="90000" rIns="90000" tIns="45000" bIns="45000" anchor="ctr">
            <a:spAutoFit/>
          </a:bodyPr>
          <a:p>
            <a:pPr marL="216000" indent="-216000">
              <a:buClr>
                <a:srgbClr val="000000"/>
              </a:buClr>
              <a:buSzPct val="45000"/>
              <a:buFont typeface="Wingdings" charset="2"/>
              <a:buChar char=""/>
            </a:pPr>
            <a:r>
              <a:rPr b="0" lang="en-IN" sz="1950" spc="-1" strike="noStrike">
                <a:solidFill>
                  <a:srgbClr val="800080"/>
                </a:solidFill>
                <a:latin typeface="DejaVu Sans"/>
              </a:rPr>
              <a:t>‘</a:t>
            </a:r>
            <a:r>
              <a:rPr b="0" lang="en-IN" sz="1950" spc="-1" strike="noStrike">
                <a:solidFill>
                  <a:srgbClr val="800080"/>
                </a:solidFill>
                <a:latin typeface="DejaVu Sans"/>
              </a:rPr>
              <a:t>-’ means absent of permission</a:t>
            </a:r>
            <a:endParaRPr b="0" lang="en-IN" sz="1950" spc="-1" strike="noStrike">
              <a:latin typeface="Arial"/>
            </a:endParaRPr>
          </a:p>
          <a:p>
            <a:pPr marL="216000" indent="-216000">
              <a:buClr>
                <a:srgbClr val="000000"/>
              </a:buClr>
              <a:buSzPct val="45000"/>
              <a:buFont typeface="Wingdings" charset="2"/>
              <a:buChar char=""/>
            </a:pPr>
            <a:r>
              <a:rPr b="0" lang="en-IN" sz="1950" spc="-1" strike="noStrike">
                <a:solidFill>
                  <a:srgbClr val="800080"/>
                </a:solidFill>
                <a:latin typeface="DejaVu Sans"/>
              </a:rPr>
              <a:t>If ‘-’ is there in place of w that means it is write protected</a:t>
            </a:r>
            <a:endParaRPr b="0" lang="en-IN" sz="1950" spc="-1" strike="noStrike">
              <a:latin typeface="Arial"/>
            </a:endParaRPr>
          </a:p>
          <a:p>
            <a:pPr marL="216000" indent="-216000">
              <a:buClr>
                <a:srgbClr val="000000"/>
              </a:buClr>
              <a:buSzPct val="45000"/>
              <a:buFont typeface="Wingdings" charset="2"/>
              <a:buChar char=""/>
            </a:pPr>
            <a:r>
              <a:rPr b="0" lang="en-IN" sz="1950" spc="-1" strike="noStrike">
                <a:solidFill>
                  <a:srgbClr val="800080"/>
                </a:solidFill>
                <a:latin typeface="DejaVu Sans"/>
              </a:rPr>
              <a:t>‘</a:t>
            </a:r>
            <a:r>
              <a:rPr b="0" lang="en-IN" sz="1950" spc="-1" strike="noStrike">
                <a:solidFill>
                  <a:srgbClr val="800080"/>
                </a:solidFill>
                <a:latin typeface="DejaVu Sans"/>
              </a:rPr>
              <a:t>root’ - is the Highest privilage in linux .</a:t>
            </a:r>
            <a:endParaRPr b="0" lang="en-IN" sz="1950" spc="-1" strike="noStrike">
              <a:latin typeface="Arial"/>
            </a:endParaRPr>
          </a:p>
          <a:p>
            <a:pPr marL="216000" indent="-216000">
              <a:buClr>
                <a:srgbClr val="000000"/>
              </a:buClr>
              <a:buSzPct val="45000"/>
              <a:buFont typeface="Wingdings" charset="2"/>
              <a:buChar char=""/>
            </a:pPr>
            <a:r>
              <a:rPr b="0" lang="en-IN" sz="1950" spc="-1" strike="noStrike">
                <a:solidFill>
                  <a:srgbClr val="800080"/>
                </a:solidFill>
                <a:latin typeface="DejaVu Sans"/>
              </a:rPr>
              <a:t>Root has all the permissions that is read write and execute .</a:t>
            </a:r>
            <a:endParaRPr b="0" lang="en-IN" sz="1950" spc="-1" strike="noStrike">
              <a:latin typeface="Arial"/>
            </a:endParaRPr>
          </a:p>
          <a:p>
            <a:pPr marL="216000" indent="-216000">
              <a:buClr>
                <a:srgbClr val="000000"/>
              </a:buClr>
              <a:buSzPct val="45000"/>
              <a:buFont typeface="Wingdings" charset="2"/>
              <a:buChar char=""/>
            </a:pPr>
            <a:r>
              <a:rPr b="0" lang="en-IN" sz="1950" spc="-1" strike="noStrike">
                <a:solidFill>
                  <a:srgbClr val="800080"/>
                </a:solidFill>
                <a:latin typeface="DejaVu Sans"/>
              </a:rPr>
              <a:t>We want to become root from normal users ....</a:t>
            </a:r>
            <a:endParaRPr b="0" lang="en-IN" sz="1950" spc="-1" strike="noStrike">
              <a:latin typeface="Arial"/>
            </a:endParaRPr>
          </a:p>
          <a:p>
            <a:pPr marL="216000" indent="-216000">
              <a:buClr>
                <a:srgbClr val="000000"/>
              </a:buClr>
              <a:buSzPct val="45000"/>
              <a:buFont typeface="Wingdings" charset="2"/>
              <a:buChar char=""/>
            </a:pPr>
            <a:r>
              <a:rPr b="0" lang="en-IN" sz="1950" spc="-1" strike="noStrike">
                <a:solidFill>
                  <a:srgbClr val="800080"/>
                </a:solidFill>
                <a:latin typeface="DejaVu Sans"/>
              </a:rPr>
              <a:t>Is that possible ?</a:t>
            </a:r>
            <a:endParaRPr b="0" lang="en-IN" sz="1950" spc="-1" strike="noStrike">
              <a:latin typeface="Arial"/>
            </a:endParaRPr>
          </a:p>
          <a:p>
            <a:pPr marL="216000" indent="-216000">
              <a:buClr>
                <a:srgbClr val="000000"/>
              </a:buClr>
              <a:buSzPct val="45000"/>
              <a:buFont typeface="Wingdings" charset="2"/>
              <a:buChar char=""/>
            </a:pPr>
            <a:r>
              <a:rPr b="0" lang="en-IN" sz="1950" spc="-1" strike="noStrike">
                <a:solidFill>
                  <a:srgbClr val="800080"/>
                </a:solidFill>
                <a:latin typeface="DejaVu Sans"/>
              </a:rPr>
              <a:t>There is a command called sudo (Superuser Do) whitch grants you temporary root privilage if you(user) are listeted in sudoers(/etc/sudoers) file</a:t>
            </a:r>
            <a:endParaRPr b="0" lang="en-IN" sz="1950" spc="-1" strike="noStrike">
              <a:latin typeface="Arial"/>
            </a:endParaRPr>
          </a:p>
          <a:p>
            <a:pPr marL="216000" indent="-216000">
              <a:buClr>
                <a:srgbClr val="000000"/>
              </a:buClr>
              <a:buSzPct val="45000"/>
              <a:buFont typeface="Wingdings" charset="2"/>
              <a:buChar char=""/>
            </a:pPr>
            <a:r>
              <a:rPr b="0" lang="en-IN" sz="1950" spc="-1" strike="noStrike">
                <a:solidFill>
                  <a:srgbClr val="800080"/>
                </a:solidFill>
                <a:latin typeface="DejaVu Sans"/>
              </a:rPr>
              <a:t>What if you are not in sudoers file ?? can you gain root privilage ??</a:t>
            </a:r>
            <a:endParaRPr b="0" lang="en-IN" sz="1950" spc="-1" strike="noStrike">
              <a:latin typeface="Arial"/>
            </a:endParaRPr>
          </a:p>
          <a:p>
            <a:pPr marL="216000" indent="-216000">
              <a:buClr>
                <a:srgbClr val="000000"/>
              </a:buClr>
              <a:buSzPct val="45000"/>
              <a:buFont typeface="Wingdings" charset="2"/>
              <a:buChar char=""/>
            </a:pPr>
            <a:r>
              <a:rPr b="0" lang="en-IN" sz="1950" spc="-1" strike="noStrike">
                <a:solidFill>
                  <a:srgbClr val="800080"/>
                </a:solidFill>
                <a:latin typeface="DejaVu Sans"/>
              </a:rPr>
              <a:t>Normally you can’t .......</a:t>
            </a:r>
            <a:endParaRPr b="0" lang="en-IN" sz="1950" spc="-1" strike="noStrike">
              <a:latin typeface="Arial"/>
            </a:endParaRPr>
          </a:p>
          <a:p>
            <a:pPr marL="216000" indent="-216000">
              <a:buClr>
                <a:srgbClr val="000000"/>
              </a:buClr>
              <a:buSzPct val="45000"/>
              <a:buFont typeface="Wingdings" charset="2"/>
              <a:buChar char=""/>
            </a:pPr>
            <a:r>
              <a:rPr b="0" lang="en-IN" sz="1950" spc="-1" strike="noStrike">
                <a:solidFill>
                  <a:srgbClr val="800080"/>
                </a:solidFill>
                <a:latin typeface="DejaVu Sans"/>
              </a:rPr>
              <a:t>But you can take advantage of security loop-holes and escalate your privilage.</a:t>
            </a:r>
            <a:endParaRPr b="0" lang="en-IN" sz="1950" spc="-1" strike="noStrike">
              <a:latin typeface="Arial"/>
            </a:endParaRPr>
          </a:p>
          <a:p>
            <a:pPr marL="216000" indent="-216000">
              <a:buClr>
                <a:srgbClr val="000000"/>
              </a:buClr>
              <a:buSzPct val="45000"/>
              <a:buFont typeface="Wingdings" charset="2"/>
              <a:buChar char=""/>
            </a:pPr>
            <a:r>
              <a:rPr b="0" lang="en-IN" sz="1950" spc="-1" strike="noStrike">
                <a:solidFill>
                  <a:srgbClr val="800080"/>
                </a:solidFill>
                <a:latin typeface="DejaVu Sans"/>
              </a:rPr>
              <a:t>That is called privilage escatation attack.</a:t>
            </a:r>
            <a:endParaRPr b="0" lang="en-IN" sz="1950" spc="-1" strike="noStrike">
              <a:latin typeface="Arial"/>
            </a:endParaRPr>
          </a:p>
          <a:p>
            <a:pPr marL="216000" indent="-216000">
              <a:buClr>
                <a:srgbClr val="000000"/>
              </a:buClr>
              <a:buSzPct val="45000"/>
              <a:buFont typeface="Wingdings" charset="2"/>
              <a:buChar char=""/>
            </a:pPr>
            <a:r>
              <a:rPr b="0" lang="en-IN" sz="1950" spc="-1" strike="noStrike">
                <a:solidFill>
                  <a:srgbClr val="800080"/>
                </a:solidFill>
                <a:latin typeface="DejaVu Sans"/>
              </a:rPr>
              <a:t>There are many Priv-Esc methedologies .</a:t>
            </a:r>
            <a:endParaRPr b="0" lang="en-IN" sz="1950" spc="-1" strike="noStrike">
              <a:latin typeface="Arial"/>
            </a:endParaRPr>
          </a:p>
          <a:p>
            <a:pPr marL="216000" indent="-216000">
              <a:buClr>
                <a:srgbClr val="000000"/>
              </a:buClr>
              <a:buSzPct val="45000"/>
              <a:buFont typeface="Wingdings" charset="2"/>
              <a:buChar char=""/>
            </a:pPr>
            <a:r>
              <a:rPr b="0" lang="en-IN" sz="1950" spc="-1" strike="noStrike">
                <a:solidFill>
                  <a:srgbClr val="800080"/>
                </a:solidFill>
                <a:latin typeface="DejaVu Sans"/>
              </a:rPr>
              <a:t>One of them is exploiting Kernel .</a:t>
            </a:r>
            <a:endParaRPr b="0" lang="en-IN" sz="1950" spc="-1" strike="noStrike">
              <a:latin typeface="Arial"/>
            </a:endParaRPr>
          </a:p>
          <a:p>
            <a:pPr marL="216000" indent="-216000">
              <a:buClr>
                <a:srgbClr val="000000"/>
              </a:buClr>
              <a:buSzPct val="45000"/>
              <a:buFont typeface="Wingdings" charset="2"/>
              <a:buChar char=""/>
            </a:pPr>
            <a:r>
              <a:rPr b="0" lang="en-IN" sz="1950" spc="-1" strike="noStrike">
                <a:solidFill>
                  <a:srgbClr val="800080"/>
                </a:solidFill>
                <a:latin typeface="DejaVu Sans"/>
              </a:rPr>
              <a:t>It is Dengerous and unstable .</a:t>
            </a:r>
            <a:endParaRPr b="0" lang="en-IN" sz="1950" spc="-1" strike="noStrike">
              <a:latin typeface="Arial"/>
            </a:endParaRPr>
          </a:p>
          <a:p>
            <a:pPr marL="216000" indent="-216000">
              <a:buClr>
                <a:srgbClr val="000000"/>
              </a:buClr>
              <a:buSzPct val="45000"/>
              <a:buFont typeface="Wingdings" charset="2"/>
              <a:buChar char=""/>
            </a:pPr>
            <a:r>
              <a:rPr b="0" lang="en-IN" sz="1950" spc="-1" strike="noStrike">
                <a:solidFill>
                  <a:srgbClr val="800080"/>
                </a:solidFill>
                <a:latin typeface="DejaVu Sans"/>
              </a:rPr>
              <a:t>But can grant you root privilage</a:t>
            </a:r>
            <a:endParaRPr b="0" lang="en-IN" sz="1950" spc="-1" strike="noStrike">
              <a:latin typeface="Arial"/>
            </a:endParaRPr>
          </a:p>
          <a:p>
            <a:pPr marL="216000" indent="-216000">
              <a:buClr>
                <a:srgbClr val="000000"/>
              </a:buClr>
              <a:buSzPct val="45000"/>
              <a:buFont typeface="Wingdings" charset="2"/>
              <a:buChar char=""/>
            </a:pPr>
            <a:r>
              <a:rPr b="0" lang="en-IN" sz="1950" spc="-1" strike="noStrike">
                <a:solidFill>
                  <a:srgbClr val="800080"/>
                </a:solidFill>
                <a:latin typeface="DejaVu Sans"/>
              </a:rPr>
              <a:t>They are Called Kernel  Exploits .</a:t>
            </a:r>
            <a:endParaRPr b="0" lang="en-IN" sz="1950" spc="-1" strike="noStrike">
              <a:latin typeface="Arial"/>
            </a:endParaRPr>
          </a:p>
          <a:p>
            <a:pPr marL="216000" indent="-216000">
              <a:buClr>
                <a:srgbClr val="000000"/>
              </a:buClr>
              <a:buSzPct val="45000"/>
              <a:buFont typeface="Wingdings" charset="2"/>
              <a:buChar char=""/>
            </a:pPr>
            <a:r>
              <a:rPr b="0" lang="en-IN" sz="1950" spc="-1" strike="noStrike">
                <a:solidFill>
                  <a:srgbClr val="800080"/>
                </a:solidFill>
                <a:latin typeface="DejaVu Sans"/>
              </a:rPr>
              <a:t>Dirty Cow is an Kernel Exploit.</a:t>
            </a:r>
            <a:endParaRPr b="0" lang="en-IN" sz="1950" spc="-1" strike="noStrike">
              <a:latin typeface="Arial"/>
            </a:endParaRPr>
          </a:p>
          <a:p>
            <a:pPr marL="216000" indent="-216000">
              <a:buClr>
                <a:srgbClr val="000000"/>
              </a:buClr>
              <a:buSzPct val="45000"/>
              <a:buFont typeface="Wingdings" charset="2"/>
              <a:buChar char=""/>
            </a:pPr>
            <a:endParaRPr b="0" lang="en-IN" sz="1950" spc="-1" strike="noStrike">
              <a:latin typeface="Arial"/>
            </a:endParaRPr>
          </a:p>
        </p:txBody>
      </p:sp>
    </p:spTree>
  </p:cSld>
  <mc:AlternateContent>
    <mc:Choice Requires="p14">
      <p:transition spd="slow" p14:dur="2000"/>
    </mc:Choice>
    <mc:Fallback>
      <p:transition spd="slow"/>
    </mc:Fallback>
  </mc:AlternateContent>
  <p:timing>
    <p:tnLst>
      <p:par>
        <p:cTn id="98" dur="indefinite" restart="never" nodeType="tmRoot">
          <p:childTnLst>
            <p:seq>
              <p:cTn id="99"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3" name="" descr=""/>
          <p:cNvPicPr/>
          <p:nvPr/>
        </p:nvPicPr>
        <p:blipFill>
          <a:blip r:embed="rId1"/>
          <a:stretch/>
        </p:blipFill>
        <p:spPr>
          <a:xfrm>
            <a:off x="1660680" y="1008000"/>
            <a:ext cx="5827320" cy="5471280"/>
          </a:xfrm>
          <a:prstGeom prst="rect">
            <a:avLst/>
          </a:prstGeom>
          <a:ln>
            <a:noFill/>
          </a:ln>
        </p:spPr>
      </p:pic>
      <p:sp>
        <p:nvSpPr>
          <p:cNvPr id="284" name="CustomShape 1"/>
          <p:cNvSpPr/>
          <p:nvPr/>
        </p:nvSpPr>
        <p:spPr>
          <a:xfrm>
            <a:off x="3682080" y="288000"/>
            <a:ext cx="243756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3200" spc="-1" strike="noStrike">
                <a:latin typeface="Arial"/>
              </a:rPr>
              <a:t>Linux Kernel</a:t>
            </a: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100" dur="indefinite" restart="never" nodeType="tmRoot">
          <p:childTnLst>
            <p:seq>
              <p:cTn id="101"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3682080" y="288000"/>
            <a:ext cx="243756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3200" spc="-1" strike="noStrike">
                <a:latin typeface="Arial"/>
              </a:rPr>
              <a:t>Linux Kernel</a:t>
            </a:r>
            <a:endParaRPr b="0" lang="en-IN" sz="3200" spc="-1" strike="noStrike">
              <a:latin typeface="Arial"/>
            </a:endParaRPr>
          </a:p>
        </p:txBody>
      </p:sp>
      <p:pic>
        <p:nvPicPr>
          <p:cNvPr id="286" name="" descr=""/>
          <p:cNvPicPr/>
          <p:nvPr/>
        </p:nvPicPr>
        <p:blipFill>
          <a:blip r:embed="rId1"/>
          <a:stretch/>
        </p:blipFill>
        <p:spPr>
          <a:xfrm>
            <a:off x="84240" y="993960"/>
            <a:ext cx="7547760" cy="5630040"/>
          </a:xfrm>
          <a:prstGeom prst="rect">
            <a:avLst/>
          </a:prstGeom>
          <a:ln>
            <a:noFill/>
          </a:ln>
        </p:spPr>
      </p:pic>
    </p:spTree>
  </p:cSld>
  <mc:AlternateContent>
    <mc:Choice Requires="p14">
      <p:transition spd="slow" p14:dur="2000"/>
    </mc:Choice>
    <mc:Fallback>
      <p:transition spd="slow"/>
    </mc:Fallback>
  </mc:AlternateContent>
  <p:timing>
    <p:tnLst>
      <p:par>
        <p:cTn id="102" dur="indefinite" restart="never" nodeType="tmRoot">
          <p:childTnLst>
            <p:seq>
              <p:cTn id="103"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3682080" y="288000"/>
            <a:ext cx="243756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3200" spc="-1" strike="noStrike">
                <a:latin typeface="Arial"/>
              </a:rPr>
              <a:t>Linux Kernel</a:t>
            </a:r>
            <a:endParaRPr b="0" lang="en-IN" sz="3200" spc="-1" strike="noStrike">
              <a:latin typeface="Arial"/>
            </a:endParaRPr>
          </a:p>
        </p:txBody>
      </p:sp>
      <p:pic>
        <p:nvPicPr>
          <p:cNvPr id="288" name="" descr=""/>
          <p:cNvPicPr/>
          <p:nvPr/>
        </p:nvPicPr>
        <p:blipFill>
          <a:blip r:embed="rId1"/>
          <a:stretch/>
        </p:blipFill>
        <p:spPr>
          <a:xfrm>
            <a:off x="706320" y="1070640"/>
            <a:ext cx="8005680" cy="5409360"/>
          </a:xfrm>
          <a:prstGeom prst="rect">
            <a:avLst/>
          </a:prstGeom>
          <a:ln>
            <a:noFill/>
          </a:ln>
        </p:spPr>
      </p:pic>
    </p:spTree>
  </p:cSld>
  <mc:AlternateContent>
    <mc:Choice Requires="p14">
      <p:transition spd="slow" p14:dur="2000"/>
    </mc:Choice>
    <mc:Fallback>
      <p:transition spd="slow"/>
    </mc:Fallback>
  </mc:AlternateContent>
  <p:timing>
    <p:tnLst>
      <p:par>
        <p:cTn id="104" dur="indefinite" restart="never" nodeType="tmRoot">
          <p:childTnLst>
            <p:seq>
              <p:cTn id="105"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3816000" y="288000"/>
            <a:ext cx="8892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latin typeface="Arial"/>
              </a:rPr>
              <a:t>Paging</a:t>
            </a:r>
            <a:endParaRPr b="0" lang="en-IN" sz="1800" spc="-1" strike="noStrike">
              <a:latin typeface="Arial"/>
            </a:endParaRPr>
          </a:p>
        </p:txBody>
      </p:sp>
      <p:pic>
        <p:nvPicPr>
          <p:cNvPr id="290" name="" descr=""/>
          <p:cNvPicPr/>
          <p:nvPr/>
        </p:nvPicPr>
        <p:blipFill>
          <a:blip r:embed="rId1"/>
          <a:stretch/>
        </p:blipFill>
        <p:spPr>
          <a:xfrm>
            <a:off x="360000" y="1080000"/>
            <a:ext cx="4979880" cy="5400000"/>
          </a:xfrm>
          <a:prstGeom prst="rect">
            <a:avLst/>
          </a:prstGeom>
          <a:ln>
            <a:noFill/>
          </a:ln>
        </p:spPr>
      </p:pic>
      <p:sp>
        <p:nvSpPr>
          <p:cNvPr id="291" name="TextShape 2"/>
          <p:cNvSpPr txBox="1"/>
          <p:nvPr/>
        </p:nvSpPr>
        <p:spPr>
          <a:xfrm>
            <a:off x="5328000" y="1109880"/>
            <a:ext cx="4536000" cy="1682280"/>
          </a:xfrm>
          <a:prstGeom prst="rect">
            <a:avLst/>
          </a:prstGeom>
          <a:noFill/>
          <a:ln>
            <a:noFill/>
          </a:ln>
        </p:spPr>
        <p:txBody>
          <a:bodyPr lIns="90000" rIns="90000" tIns="45000" bIns="45000">
            <a:spAutoFit/>
          </a:bodyPr>
          <a:p>
            <a:r>
              <a:rPr b="0" lang="en-IN" sz="1800" spc="-1" strike="noStrike">
                <a:latin typeface="DejaVu Sans"/>
              </a:rPr>
              <a:t>Paging is a memory management scheme that eliminates the need for contiguous allocation of physical memory. This scheme permits the physical address space of a process to be non – contiguous.</a:t>
            </a:r>
            <a:endParaRPr b="0" lang="en-IN" sz="1800" spc="-1" strike="noStrike">
              <a:latin typeface="Arial"/>
            </a:endParaRPr>
          </a:p>
        </p:txBody>
      </p:sp>
      <p:sp>
        <p:nvSpPr>
          <p:cNvPr id="292" name="TextShape 3"/>
          <p:cNvSpPr txBox="1"/>
          <p:nvPr/>
        </p:nvSpPr>
        <p:spPr>
          <a:xfrm>
            <a:off x="6267240" y="1408320"/>
            <a:ext cx="3960000" cy="427320"/>
          </a:xfrm>
          <a:prstGeom prst="rect">
            <a:avLst/>
          </a:prstGeom>
          <a:noFill/>
          <a:ln>
            <a:noFill/>
          </a:ln>
        </p:spPr>
      </p:sp>
    </p:spTree>
  </p:cSld>
  <mc:AlternateContent>
    <mc:Choice Requires="p14">
      <p:transition spd="slow" p14:dur="2000"/>
    </mc:Choice>
    <mc:Fallback>
      <p:transition spd="slow"/>
    </mc:Fallback>
  </mc:AlternateContent>
  <p:timing>
    <p:tnLst>
      <p:par>
        <p:cTn id="106" dur="indefinite" restart="never" nodeType="tmRoot">
          <p:childTnLst>
            <p:seq>
              <p:cTn id="107"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720000" y="144000"/>
            <a:ext cx="3384000" cy="577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3200" spc="-1" strike="noStrike">
                <a:latin typeface="angsananew"/>
              </a:rPr>
              <a:t>Page Fault</a:t>
            </a:r>
            <a:endParaRPr b="0" lang="en-IN" sz="3200" spc="-1" strike="noStrike">
              <a:latin typeface="angsananew"/>
            </a:endParaRPr>
          </a:p>
        </p:txBody>
      </p:sp>
      <p:sp>
        <p:nvSpPr>
          <p:cNvPr id="294" name="TextShape 2"/>
          <p:cNvSpPr txBox="1"/>
          <p:nvPr/>
        </p:nvSpPr>
        <p:spPr>
          <a:xfrm>
            <a:off x="216000" y="1152000"/>
            <a:ext cx="9720000" cy="5285880"/>
          </a:xfrm>
          <a:prstGeom prst="rect">
            <a:avLst/>
          </a:prstGeom>
          <a:noFill/>
          <a:ln>
            <a:noFill/>
          </a:ln>
        </p:spPr>
        <p:txBody>
          <a:bodyPr lIns="90000" rIns="90000" tIns="45000" bIns="45000">
            <a:spAutoFit/>
          </a:bodyPr>
          <a:p>
            <a:pPr marL="216000" indent="-216000">
              <a:buClr>
                <a:srgbClr val="000000"/>
              </a:buClr>
              <a:buSzPct val="45000"/>
              <a:buFont typeface="Wingdings" charset="2"/>
              <a:buChar char=""/>
            </a:pPr>
            <a:r>
              <a:rPr b="0" lang="en-IN" sz="2200" spc="-1" strike="noStrike">
                <a:solidFill>
                  <a:srgbClr val="800080"/>
                </a:solidFill>
                <a:latin typeface="DejaVu Sans"/>
              </a:rPr>
              <a:t>What happens when cpu can not find a physical memory page corresponding  to vertual memory?</a:t>
            </a:r>
            <a:endParaRPr b="0" lang="en-IN" sz="2200" spc="-1" strike="noStrike">
              <a:solidFill>
                <a:srgbClr val="800080"/>
              </a:solidFill>
              <a:latin typeface="Arial"/>
            </a:endParaRPr>
          </a:p>
          <a:p>
            <a:pPr marL="216000" indent="-216000">
              <a:buClr>
                <a:srgbClr val="000000"/>
              </a:buClr>
              <a:buSzPct val="45000"/>
              <a:buFont typeface="Wingdings" charset="2"/>
              <a:buChar char=""/>
            </a:pPr>
            <a:r>
              <a:rPr b="0" lang="en-IN" sz="2200" spc="-1" strike="noStrike">
                <a:solidFill>
                  <a:srgbClr val="800080"/>
                </a:solidFill>
                <a:latin typeface="DejaVu Sans"/>
              </a:rPr>
              <a:t>May be the memory have been swaped to secondary storage ....</a:t>
            </a:r>
            <a:endParaRPr b="0" lang="en-IN" sz="2200" spc="-1" strike="noStrike">
              <a:solidFill>
                <a:srgbClr val="800080"/>
              </a:solidFill>
              <a:latin typeface="Arial"/>
            </a:endParaRPr>
          </a:p>
          <a:p>
            <a:pPr marL="216000" indent="-216000">
              <a:buClr>
                <a:srgbClr val="000000"/>
              </a:buClr>
              <a:buSzPct val="45000"/>
              <a:buFont typeface="Wingdings" charset="2"/>
              <a:buChar char=""/>
            </a:pPr>
            <a:r>
              <a:rPr b="0" lang="en-IN" sz="2200" spc="-1" strike="noStrike">
                <a:solidFill>
                  <a:srgbClr val="800080"/>
                </a:solidFill>
                <a:latin typeface="DejaVu Sans"/>
              </a:rPr>
              <a:t>MMU can not find the associated page in page table ...</a:t>
            </a:r>
            <a:endParaRPr b="0" lang="en-IN" sz="2200" spc="-1" strike="noStrike">
              <a:solidFill>
                <a:srgbClr val="800080"/>
              </a:solidFill>
              <a:latin typeface="Arial"/>
            </a:endParaRPr>
          </a:p>
          <a:p>
            <a:pPr marL="216000" indent="-216000">
              <a:buClr>
                <a:srgbClr val="000000"/>
              </a:buClr>
              <a:buSzPct val="45000"/>
              <a:buFont typeface="Wingdings" charset="2"/>
              <a:buChar char=""/>
            </a:pPr>
            <a:r>
              <a:rPr b="0" lang="en-IN" sz="2200" spc="-1" strike="noStrike">
                <a:solidFill>
                  <a:srgbClr val="800080"/>
                </a:solidFill>
                <a:latin typeface="DejaVu Sans"/>
              </a:rPr>
              <a:t>It initiates a page fault trap interrupt .</a:t>
            </a:r>
            <a:endParaRPr b="0" lang="en-IN" sz="2200" spc="-1" strike="noStrike">
              <a:solidFill>
                <a:srgbClr val="800080"/>
              </a:solidFill>
              <a:latin typeface="Arial"/>
            </a:endParaRPr>
          </a:p>
          <a:p>
            <a:pPr marL="216000" indent="-216000">
              <a:buClr>
                <a:srgbClr val="000000"/>
              </a:buClr>
              <a:buSzPct val="45000"/>
              <a:buFont typeface="Wingdings" charset="2"/>
              <a:buChar char=""/>
            </a:pPr>
            <a:r>
              <a:rPr b="0" lang="en-IN" sz="2200" spc="-1" strike="noStrike">
                <a:solidFill>
                  <a:srgbClr val="800080"/>
                </a:solidFill>
                <a:latin typeface="DejaVu Sans"/>
              </a:rPr>
              <a:t>The page fault handler in the operating system makes an entry for the page in the page table and hands the control to the MMU .</a:t>
            </a:r>
            <a:endParaRPr b="0" lang="en-IN" sz="2200" spc="-1" strike="noStrike">
              <a:solidFill>
                <a:srgbClr val="800080"/>
              </a:solidFill>
              <a:latin typeface="Arial"/>
            </a:endParaRPr>
          </a:p>
          <a:p>
            <a:pPr marL="216000" indent="-216000">
              <a:buClr>
                <a:srgbClr val="000000"/>
              </a:buClr>
              <a:buSzPct val="45000"/>
              <a:buFont typeface="Wingdings" charset="2"/>
              <a:buChar char=""/>
            </a:pPr>
            <a:r>
              <a:rPr b="0" lang="en-IN" sz="2200" spc="-1" strike="noStrike">
                <a:solidFill>
                  <a:srgbClr val="800080"/>
                </a:solidFill>
                <a:latin typeface="DejaVu Sans"/>
              </a:rPr>
              <a:t>Page Fault can be Hard Fault or Soft Fault .</a:t>
            </a:r>
            <a:endParaRPr b="0" lang="en-IN" sz="2200" spc="-1" strike="noStrike">
              <a:solidFill>
                <a:srgbClr val="800080"/>
              </a:solidFill>
              <a:latin typeface="Arial"/>
            </a:endParaRPr>
          </a:p>
          <a:p>
            <a:pPr marL="216000" indent="-216000">
              <a:buClr>
                <a:srgbClr val="000000"/>
              </a:buClr>
              <a:buSzPct val="45000"/>
              <a:buFont typeface="Wingdings" charset="2"/>
              <a:buChar char=""/>
            </a:pPr>
            <a:r>
              <a:rPr b="0" lang="en-IN" sz="2200" spc="-1" strike="noStrike">
                <a:solidFill>
                  <a:srgbClr val="800080"/>
                </a:solidFill>
                <a:latin typeface="DejaVu Sans"/>
              </a:rPr>
              <a:t>Soft faults are Common and happens when page is present in the physical memory but just there is no entry in page table for that. CPU finds that memory and and makes entry in page table and  hands over control to the main process .</a:t>
            </a:r>
            <a:endParaRPr b="0" lang="en-IN" sz="2200" spc="-1" strike="noStrike">
              <a:solidFill>
                <a:srgbClr val="800080"/>
              </a:solidFill>
              <a:latin typeface="Arial"/>
            </a:endParaRPr>
          </a:p>
          <a:p>
            <a:pPr marL="216000" indent="-216000">
              <a:buClr>
                <a:srgbClr val="000000"/>
              </a:buClr>
              <a:buSzPct val="45000"/>
              <a:buFont typeface="Wingdings" charset="2"/>
              <a:buChar char=""/>
            </a:pPr>
            <a:r>
              <a:rPr b="0" lang="en-IN" sz="2200" spc="-1" strike="noStrike">
                <a:solidFill>
                  <a:srgbClr val="800080"/>
                </a:solidFill>
                <a:latin typeface="DejaVu Sans"/>
              </a:rPr>
              <a:t>Hard fault is when page has ben swapped in the Hard Disk and cpu need to fetch it from the hard disk to main memory . As Hard Disk is slow it reduces the performance and this phenomenon is called thrashing.</a:t>
            </a:r>
            <a:endParaRPr b="0" lang="en-IN" sz="2200" spc="-1" strike="noStrike">
              <a:solidFill>
                <a:srgbClr val="800080"/>
              </a:solidFill>
              <a:latin typeface="Arial"/>
            </a:endParaRPr>
          </a:p>
        </p:txBody>
      </p:sp>
    </p:spTree>
  </p:cSld>
  <mc:AlternateContent>
    <mc:Choice Requires="p14">
      <p:transition spd="slow" p14:dur="2000"/>
    </mc:Choice>
    <mc:Fallback>
      <p:transition spd="slow"/>
    </mc:Fallback>
  </mc:AlternateContent>
  <p:timing>
    <p:tnLst>
      <p:par>
        <p:cTn id="108" dur="indefinite" restart="never" nodeType="tmRoot">
          <p:childTnLst>
            <p:seq>
              <p:cTn id="109"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CustomShape 1"/>
          <p:cNvSpPr/>
          <p:nvPr/>
        </p:nvSpPr>
        <p:spPr>
          <a:xfrm>
            <a:off x="3081960" y="216000"/>
            <a:ext cx="3110040" cy="456120"/>
          </a:xfrm>
          <a:prstGeom prst="rect">
            <a:avLst/>
          </a:prstGeom>
          <a:noFill/>
          <a:ln>
            <a:noFill/>
          </a:ln>
        </p:spPr>
        <p:style>
          <a:lnRef idx="0"/>
          <a:fillRef idx="0"/>
          <a:effectRef idx="0"/>
          <a:fontRef idx="minor"/>
        </p:style>
        <p:txBody>
          <a:bodyPr lIns="90000" rIns="90000" tIns="45000" bIns="45000" anchor="b">
            <a:spAutoFit/>
          </a:bodyPr>
          <a:p>
            <a:pPr>
              <a:lnSpc>
                <a:spcPct val="100000"/>
              </a:lnSpc>
            </a:pPr>
            <a:r>
              <a:rPr b="0" lang="en-IN" sz="2400" spc="-1" strike="noStrike">
                <a:latin typeface="Arial"/>
              </a:rPr>
              <a:t>Copy On Write(CoW)</a:t>
            </a:r>
            <a:endParaRPr b="0" lang="en-IN" sz="2400" spc="-1" strike="noStrike">
              <a:latin typeface="Arial"/>
            </a:endParaRPr>
          </a:p>
        </p:txBody>
      </p:sp>
      <p:sp>
        <p:nvSpPr>
          <p:cNvPr id="296" name="TextShape 2"/>
          <p:cNvSpPr txBox="1"/>
          <p:nvPr/>
        </p:nvSpPr>
        <p:spPr>
          <a:xfrm>
            <a:off x="216000" y="936000"/>
            <a:ext cx="9576000" cy="5536440"/>
          </a:xfrm>
          <a:prstGeom prst="rect">
            <a:avLst/>
          </a:prstGeom>
          <a:noFill/>
          <a:ln>
            <a:noFill/>
          </a:ln>
        </p:spPr>
        <p:txBody>
          <a:bodyPr lIns="90000" rIns="90000" tIns="45000" bIns="45000">
            <a:spAutoFit/>
          </a:bodyPr>
          <a:p>
            <a:pPr marL="216000" indent="-216000">
              <a:buClr>
                <a:srgbClr val="000000"/>
              </a:buClr>
              <a:buSzPct val="45000"/>
              <a:buFont typeface="Wingdings" charset="2"/>
              <a:buChar char=""/>
            </a:pPr>
            <a:r>
              <a:rPr b="0" lang="en-IN" sz="1800" spc="-1" strike="noStrike">
                <a:solidFill>
                  <a:srgbClr val="780373"/>
                </a:solidFill>
                <a:latin typeface="angsananew"/>
              </a:rPr>
              <a:t>When want to write on any write protecte file which is now mapped to the memory Kernel creates a copy of it and writes on it(</a:t>
            </a:r>
            <a:r>
              <a:rPr b="0" lang="en-IN" sz="1800" spc="-1" strike="noStrike" u="sng">
                <a:solidFill>
                  <a:srgbClr val="780373"/>
                </a:solidFill>
                <a:uFillTx/>
                <a:latin typeface="angsananew"/>
              </a:rPr>
              <a:t>C</a:t>
            </a:r>
            <a:r>
              <a:rPr b="0" lang="en-IN" sz="1800" spc="-1" strike="noStrike">
                <a:solidFill>
                  <a:srgbClr val="780373"/>
                </a:solidFill>
                <a:latin typeface="angsananew"/>
              </a:rPr>
              <a:t>opy </a:t>
            </a:r>
            <a:r>
              <a:rPr b="0" lang="en-IN" sz="1800" spc="-1" strike="noStrike" u="sng">
                <a:solidFill>
                  <a:srgbClr val="780373"/>
                </a:solidFill>
                <a:uFillTx/>
                <a:latin typeface="angsananew"/>
              </a:rPr>
              <a:t>O</a:t>
            </a:r>
            <a:r>
              <a:rPr b="0" lang="en-IN" sz="1800" spc="-1" strike="noStrike">
                <a:solidFill>
                  <a:srgbClr val="780373"/>
                </a:solidFill>
                <a:latin typeface="angsananew"/>
              </a:rPr>
              <a:t>n </a:t>
            </a:r>
            <a:r>
              <a:rPr b="0" lang="en-IN" sz="1800" spc="-1" strike="noStrike" u="sng">
                <a:solidFill>
                  <a:srgbClr val="780373"/>
                </a:solidFill>
                <a:uFillTx/>
                <a:latin typeface="angsananew"/>
              </a:rPr>
              <a:t>W</a:t>
            </a:r>
            <a:r>
              <a:rPr b="0" lang="en-IN" sz="1800" spc="-1" strike="noStrike">
                <a:solidFill>
                  <a:srgbClr val="780373"/>
                </a:solidFill>
                <a:latin typeface="angsananew"/>
              </a:rPr>
              <a:t>rte) .</a:t>
            </a:r>
            <a:endParaRPr b="0" lang="en-IN" sz="1800" spc="-1" strike="noStrike">
              <a:latin typeface="Arial"/>
            </a:endParaRPr>
          </a:p>
          <a:p>
            <a:pPr marL="216000" indent="-216000">
              <a:buClr>
                <a:srgbClr val="000000"/>
              </a:buClr>
              <a:buSzPct val="45000"/>
              <a:buFont typeface="Wingdings" charset="2"/>
              <a:buChar char=""/>
            </a:pPr>
            <a:r>
              <a:rPr b="0" lang="en-IN" sz="1800" spc="-1" strike="noStrike">
                <a:solidFill>
                  <a:srgbClr val="780373"/>
                </a:solidFill>
                <a:latin typeface="angsananew"/>
              </a:rPr>
              <a:t>It is done by using some flags one of them is foll_write(importent one for this presentation).</a:t>
            </a:r>
            <a:endParaRPr b="0" lang="en-IN" sz="1800" spc="-1" strike="noStrike">
              <a:latin typeface="Arial"/>
            </a:endParaRPr>
          </a:p>
          <a:p>
            <a:pPr marL="216000" indent="-216000">
              <a:buClr>
                <a:srgbClr val="000000"/>
              </a:buClr>
              <a:buSzPct val="45000"/>
              <a:buFont typeface="Wingdings" charset="2"/>
              <a:buChar char=""/>
            </a:pPr>
            <a:r>
              <a:rPr b="0" lang="en-IN" sz="1800" spc="-1" strike="noStrike">
                <a:solidFill>
                  <a:srgbClr val="780373"/>
                </a:solidFill>
                <a:latin typeface="angsananew"/>
              </a:rPr>
              <a:t>If file is not write protected then foll_write is not set and cpu writes the changes to the original mapping of the file.</a:t>
            </a:r>
            <a:endParaRPr b="0" lang="en-IN" sz="1800" spc="-1" strike="noStrike">
              <a:latin typeface="Arial"/>
            </a:endParaRPr>
          </a:p>
          <a:p>
            <a:pPr marL="216000" indent="-216000">
              <a:buClr>
                <a:srgbClr val="000000"/>
              </a:buClr>
              <a:buSzPct val="45000"/>
              <a:buFont typeface="Wingdings" charset="2"/>
              <a:buChar char=""/>
            </a:pPr>
            <a:r>
              <a:rPr b="0" lang="en-IN" sz="1800" spc="-1" strike="noStrike">
                <a:solidFill>
                  <a:srgbClr val="780373"/>
                </a:solidFill>
                <a:latin typeface="angsananew"/>
              </a:rPr>
              <a:t>Now the original user memory page becomes touched or </a:t>
            </a:r>
            <a:r>
              <a:rPr b="0" lang="en-IN" sz="1800" spc="-1" strike="noStrike" u="sng">
                <a:solidFill>
                  <a:srgbClr val="780373"/>
                </a:solidFill>
                <a:uFillTx/>
                <a:latin typeface="angsananew"/>
              </a:rPr>
              <a:t>Dirty</a:t>
            </a:r>
            <a:r>
              <a:rPr b="0" lang="en-IN" sz="1800" spc="-1" strike="noStrike">
                <a:solidFill>
                  <a:srgbClr val="780373"/>
                </a:solidFill>
                <a:latin typeface="angsananew"/>
              </a:rPr>
              <a:t> .</a:t>
            </a:r>
            <a:endParaRPr b="0" lang="en-IN" sz="1800" spc="-1" strike="noStrike">
              <a:latin typeface="Arial"/>
            </a:endParaRPr>
          </a:p>
          <a:p>
            <a:pPr marL="216000" indent="-216000">
              <a:buClr>
                <a:srgbClr val="000000"/>
              </a:buClr>
              <a:buSzPct val="45000"/>
              <a:buFont typeface="Wingdings" charset="2"/>
              <a:buChar char=""/>
            </a:pPr>
            <a:r>
              <a:rPr b="0" lang="en-IN" sz="1800" spc="-1" strike="noStrike">
                <a:solidFill>
                  <a:srgbClr val="780373"/>
                </a:solidFill>
                <a:latin typeface="angsananew"/>
              </a:rPr>
              <a:t>Now if any pages are dirty then it will be written on the disk by the cpu.</a:t>
            </a:r>
            <a:endParaRPr b="0" lang="en-IN" sz="1800" spc="-1" strike="noStrike">
              <a:latin typeface="Arial"/>
            </a:endParaRPr>
          </a:p>
          <a:p>
            <a:pPr marL="216000" indent="-216000">
              <a:buClr>
                <a:srgbClr val="000000"/>
              </a:buClr>
              <a:buSzPct val="45000"/>
              <a:buFont typeface="Wingdings" charset="2"/>
              <a:buChar char=""/>
            </a:pPr>
            <a:r>
              <a:rPr b="0" lang="en-IN" sz="1800" spc="-1" strike="noStrike">
                <a:solidFill>
                  <a:srgbClr val="780373"/>
                </a:solidFill>
                <a:latin typeface="angsananew"/>
              </a:rPr>
              <a:t>What happen when CPU initates a COW page but does not find it .</a:t>
            </a:r>
            <a:endParaRPr b="0" lang="en-IN" sz="1800" spc="-1" strike="noStrike">
              <a:latin typeface="Arial"/>
            </a:endParaRPr>
          </a:p>
          <a:p>
            <a:pPr marL="216000" indent="-216000">
              <a:buClr>
                <a:srgbClr val="000000"/>
              </a:buClr>
              <a:buSzPct val="45000"/>
              <a:buFont typeface="Wingdings" charset="2"/>
              <a:buChar char=""/>
            </a:pPr>
            <a:r>
              <a:rPr b="0" lang="en-IN" sz="1800" spc="-1" strike="noStrike">
                <a:solidFill>
                  <a:srgbClr val="780373"/>
                </a:solidFill>
                <a:latin typeface="angsananew"/>
              </a:rPr>
              <a:t>Definately a fage fault happens and the vulnerability lies in how kernel resolves the fault. </a:t>
            </a:r>
            <a:endParaRPr b="0" lang="en-IN" sz="1800" spc="-1" strike="noStrike">
              <a:latin typeface="Arial"/>
            </a:endParaRPr>
          </a:p>
          <a:p>
            <a:pPr marL="216000" indent="-216000">
              <a:buClr>
                <a:srgbClr val="000000"/>
              </a:buClr>
              <a:buSzPct val="45000"/>
              <a:buFont typeface="Wingdings" charset="2"/>
              <a:buChar char=""/>
            </a:pPr>
            <a:r>
              <a:rPr b="0" lang="en-IN" sz="1800" spc="-1" strike="noStrike">
                <a:solidFill>
                  <a:srgbClr val="780373"/>
                </a:solidFill>
                <a:latin typeface="angsananew"/>
              </a:rPr>
              <a:t> </a:t>
            </a:r>
            <a:r>
              <a:rPr b="0" lang="en-IN" sz="1800" spc="-1" strike="noStrike">
                <a:solidFill>
                  <a:srgbClr val="780373"/>
                </a:solidFill>
                <a:latin typeface="angsananew"/>
              </a:rPr>
              <a:t>But How we force the page fault in that exact time ?</a:t>
            </a:r>
            <a:endParaRPr b="0" lang="en-IN" sz="1800" spc="-1" strike="noStrike">
              <a:latin typeface="Arial"/>
            </a:endParaRPr>
          </a:p>
          <a:p>
            <a:pPr marL="216000" indent="-216000">
              <a:buClr>
                <a:srgbClr val="000000"/>
              </a:buClr>
              <a:buSzPct val="45000"/>
              <a:buFont typeface="Wingdings" charset="2"/>
              <a:buChar char=""/>
            </a:pPr>
            <a:r>
              <a:rPr b="0" lang="en-IN" sz="1800" spc="-1" strike="noStrike">
                <a:solidFill>
                  <a:srgbClr val="780373"/>
                </a:solidFill>
                <a:latin typeface="angsananew"/>
              </a:rPr>
              <a:t>We will See .......</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110" dur="indefinite" restart="never" nodeType="tmRoot">
          <p:childTnLst>
            <p:seq>
              <p:cTn id="111"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4320000" y="432000"/>
            <a:ext cx="724320" cy="363960"/>
          </a:xfrm>
          <a:prstGeom prst="rect">
            <a:avLst/>
          </a:prstGeom>
          <a:noFill/>
          <a:ln>
            <a:noFill/>
          </a:ln>
        </p:spPr>
        <p:style>
          <a:lnRef idx="0"/>
          <a:fillRef idx="0"/>
          <a:effectRef idx="0"/>
          <a:fontRef idx="minor"/>
        </p:style>
      </p:sp>
      <p:pic>
        <p:nvPicPr>
          <p:cNvPr id="298" name="" descr=""/>
          <p:cNvPicPr/>
          <p:nvPr/>
        </p:nvPicPr>
        <p:blipFill>
          <a:blip r:embed="rId1"/>
          <a:stretch/>
        </p:blipFill>
        <p:spPr>
          <a:xfrm>
            <a:off x="584280" y="0"/>
            <a:ext cx="8847720" cy="7559640"/>
          </a:xfrm>
          <a:prstGeom prst="rect">
            <a:avLst/>
          </a:prstGeom>
          <a:ln>
            <a:noFill/>
          </a:ln>
        </p:spPr>
      </p:pic>
      <p:sp>
        <p:nvSpPr>
          <p:cNvPr id="299" name="CustomShape 2"/>
          <p:cNvSpPr/>
          <p:nvPr/>
        </p:nvSpPr>
        <p:spPr>
          <a:xfrm>
            <a:off x="1224000" y="72000"/>
            <a:ext cx="2952000" cy="1872000"/>
          </a:xfrm>
          <a:prstGeom prst="rect">
            <a:avLst/>
          </a:prstGeom>
          <a:solidFill>
            <a:srgbClr val="ff0000">
              <a:alpha val="12000"/>
            </a:srgbClr>
          </a:solidFill>
          <a:ln>
            <a:solidFill>
              <a:srgbClr val="ffffff"/>
            </a:solidFill>
          </a:ln>
        </p:spPr>
        <p:style>
          <a:lnRef idx="0"/>
          <a:fillRef idx="0"/>
          <a:effectRef idx="0"/>
          <a:fontRef idx="minor"/>
        </p:style>
      </p:sp>
      <p:sp>
        <p:nvSpPr>
          <p:cNvPr id="300" name="CustomShape 3"/>
          <p:cNvSpPr/>
          <p:nvPr/>
        </p:nvSpPr>
        <p:spPr>
          <a:xfrm>
            <a:off x="1728000" y="5544000"/>
            <a:ext cx="6696000" cy="288000"/>
          </a:xfrm>
          <a:prstGeom prst="rect">
            <a:avLst/>
          </a:prstGeom>
          <a:solidFill>
            <a:srgbClr val="bf0041">
              <a:alpha val="38000"/>
            </a:srgbClr>
          </a:solidFill>
          <a:ln>
            <a:solidFill>
              <a:srgbClr val="3465a4"/>
            </a:solidFill>
          </a:ln>
        </p:spPr>
        <p:style>
          <a:lnRef idx="0"/>
          <a:fillRef idx="0"/>
          <a:effectRef idx="0"/>
          <a:fontRef idx="minor"/>
        </p:style>
      </p:sp>
      <p:sp>
        <p:nvSpPr>
          <p:cNvPr id="301" name="CustomShape 4"/>
          <p:cNvSpPr/>
          <p:nvPr/>
        </p:nvSpPr>
        <p:spPr>
          <a:xfrm>
            <a:off x="1728000" y="1080000"/>
            <a:ext cx="6696000" cy="288000"/>
          </a:xfrm>
          <a:prstGeom prst="rect">
            <a:avLst/>
          </a:prstGeom>
          <a:solidFill>
            <a:srgbClr val="bf0041">
              <a:alpha val="38000"/>
            </a:srgbClr>
          </a:solid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112" dur="indefinite" restart="never" nodeType="tmRoot">
          <p:childTnLst>
            <p:seq>
              <p:cTn id="113" dur="indefinite" nodeType="mainSeq">
                <p:childTnLst>
                  <p:par>
                    <p:cTn id="114" fill="hold">
                      <p:stCondLst>
                        <p:cond delay="indefinite"/>
                      </p:stCondLst>
                      <p:childTnLst>
                        <p:par>
                          <p:cTn id="115" fill="hold">
                            <p:stCondLst>
                              <p:cond delay="0"/>
                            </p:stCondLst>
                            <p:childTnLst>
                              <p:par>
                                <p:cTn id="116" nodeType="clickEffect" fill="hold" presetClass="entr" presetID="2" presetSubtype="1">
                                  <p:stCondLst>
                                    <p:cond delay="0"/>
                                  </p:stCondLst>
                                  <p:childTnLst>
                                    <p:set>
                                      <p:cBhvr>
                                        <p:cTn id="117" dur="1" fill="hold">
                                          <p:stCondLst>
                                            <p:cond delay="0"/>
                                          </p:stCondLst>
                                        </p:cTn>
                                        <p:tgtEl>
                                          <p:spTgt spid="299"/>
                                        </p:tgtEl>
                                        <p:attrNameLst>
                                          <p:attrName>style.visibility</p:attrName>
                                        </p:attrNameLst>
                                      </p:cBhvr>
                                      <p:to>
                                        <p:strVal val="visible"/>
                                      </p:to>
                                    </p:set>
                                    <p:anim calcmode="lin" valueType="num">
                                      <p:cBhvr additive="repl">
                                        <p:cTn id="118" dur="500" fill="hold"/>
                                        <p:tgtEl>
                                          <p:spTgt spid="299"/>
                                        </p:tgtEl>
                                        <p:attrNameLst>
                                          <p:attrName>ppt_x</p:attrName>
                                        </p:attrNameLst>
                                      </p:cBhvr>
                                      <p:tavLst>
                                        <p:tav tm="0">
                                          <p:val>
                                            <p:strVal val="#ppt_x"/>
                                          </p:val>
                                        </p:tav>
                                        <p:tav tm="100000">
                                          <p:val>
                                            <p:strVal val="#ppt_x"/>
                                          </p:val>
                                        </p:tav>
                                      </p:tavLst>
                                    </p:anim>
                                    <p:anim calcmode="lin" valueType="num">
                                      <p:cBhvr additive="repl">
                                        <p:cTn id="119" dur="500" fill="hold"/>
                                        <p:tgtEl>
                                          <p:spTgt spid="299"/>
                                        </p:tgtEl>
                                        <p:attrNameLst>
                                          <p:attrName>ppt_y</p:attrName>
                                        </p:attrNameLst>
                                      </p:cBhvr>
                                      <p:tavLst>
                                        <p:tav tm="0">
                                          <p:val>
                                            <p:strVal val="0-#ppt_h/2"/>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nodeType="clickEffect" fill="hold" presetClass="exit" presetID="1">
                                  <p:stCondLst>
                                    <p:cond delay="0"/>
                                  </p:stCondLst>
                                  <p:childTnLst>
                                    <p:set>
                                      <p:cBhvr>
                                        <p:cTn id="123" dur="0" fill="hold">
                                          <p:stCondLst>
                                            <p:cond delay="0"/>
                                          </p:stCondLst>
                                        </p:cTn>
                                        <p:tgtEl>
                                          <p:spTgt spid="299"/>
                                        </p:tgtEl>
                                        <p:attrNameLst>
                                          <p:attrName>style.visibility</p:attrName>
                                        </p:attrNameLst>
                                      </p:cBhvr>
                                      <p:to>
                                        <p:strVal val="hidden"/>
                                      </p:to>
                                    </p:set>
                                  </p:childTnLst>
                                </p:cTn>
                              </p:par>
                            </p:childTnLst>
                          </p:cTn>
                        </p:par>
                        <p:par>
                          <p:cTn id="124" fill="hold">
                            <p:stCondLst>
                              <p:cond delay="0"/>
                            </p:stCondLst>
                            <p:childTnLst>
                              <p:par>
                                <p:cTn id="125" nodeType="afterEffect" fill="hold" presetClass="entr" presetID="1">
                                  <p:stCondLst>
                                    <p:cond delay="0"/>
                                  </p:stCondLst>
                                  <p:childTnLst>
                                    <p:set>
                                      <p:cBhvr>
                                        <p:cTn id="126" dur="1" fill="hold">
                                          <p:stCondLst>
                                            <p:cond delay="0"/>
                                          </p:stCondLst>
                                        </p:cTn>
                                        <p:tgtEl>
                                          <p:spTgt spid="301"/>
                                        </p:tgtEl>
                                        <p:attrNameLst>
                                          <p:attrName>style.visibility</p:attrName>
                                        </p:attrNameLst>
                                      </p:cBhvr>
                                      <p:to>
                                        <p:strVal val="visible"/>
                                      </p:to>
                                    </p:set>
                                  </p:childTnLst>
                                </p:cTn>
                              </p:par>
                              <p:par>
                                <p:cTn id="127" nodeType="withEffect" fill="hold" presetClass="path" presetID="42">
                                  <p:stCondLst>
                                    <p:cond delay="0"/>
                                  </p:stCondLst>
                                  <p:childTnLst>
                                    <p:animMotion path="M-0.0235699354554074 0.00648717317172035h0.0166644447407012c0.00746567124383415 0 0.0166644447407013 0.15456224149433 0.0166644447407013 0.279990660440294v0.279990660440294">
                                      <p:cBhvr>
                                        <p:cTn id="128" dur="2000" fill="hold"/>
                                        <p:tgtEl>
                                          <p:spTgt spid="301"/>
                                        </p:tgtEl>
                                      </p:cBhvr>
                                    </p:animMotion>
                                  </p:childTnLst>
                                </p:cTn>
                              </p:par>
                            </p:childTnLst>
                          </p:cTn>
                        </p:par>
                        <p:par>
                          <p:cTn id="129" fill="hold">
                            <p:stCondLst>
                              <p:cond delay="2000"/>
                            </p:stCondLst>
                            <p:childTnLst>
                              <p:par>
                                <p:cTn id="130" nodeType="afterEffect" fill="hold" presetClass="exit" presetID="1">
                                  <p:stCondLst>
                                    <p:cond delay="0"/>
                                  </p:stCondLst>
                                  <p:childTnLst>
                                    <p:set>
                                      <p:cBhvr>
                                        <p:cTn id="131" dur="1" fill="hold">
                                          <p:stCondLst>
                                            <p:cond delay="0"/>
                                          </p:stCondLst>
                                        </p:cTn>
                                        <p:tgtEl>
                                          <p:spTgt spid="301"/>
                                        </p:tgtEl>
                                        <p:attrNameLst>
                                          <p:attrName>style.visibility</p:attrName>
                                        </p:attrNameLst>
                                      </p:cBhvr>
                                      <p:to>
                                        <p:strVal val="hidden"/>
                                      </p:to>
                                    </p:set>
                                  </p:childTnLst>
                                </p:cTn>
                              </p:par>
                            </p:childTnLst>
                          </p:cTn>
                        </p:par>
                        <p:par>
                          <p:cTn id="132" fill="hold">
                            <p:stCondLst>
                              <p:cond delay="2001"/>
                            </p:stCondLst>
                            <p:childTnLst>
                              <p:par>
                                <p:cTn id="133" nodeType="afterEffect" fill="hold" presetClass="entr" presetID="1">
                                  <p:stCondLst>
                                    <p:cond delay="0"/>
                                  </p:stCondLst>
                                  <p:childTnLst>
                                    <p:set>
                                      <p:cBhvr>
                                        <p:cTn id="134" dur="0" fill="hold">
                                          <p:stCondLst>
                                            <p:cond delay="0"/>
                                          </p:stCondLst>
                                        </p:cTn>
                                        <p:tgtEl>
                                          <p:spTgt spid="30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2" name="" descr=""/>
          <p:cNvPicPr/>
          <p:nvPr/>
        </p:nvPicPr>
        <p:blipFill>
          <a:blip r:embed="rId1"/>
          <a:stretch/>
        </p:blipFill>
        <p:spPr>
          <a:xfrm>
            <a:off x="21240" y="1008000"/>
            <a:ext cx="8076960" cy="5616000"/>
          </a:xfrm>
          <a:prstGeom prst="rect">
            <a:avLst/>
          </a:prstGeom>
          <a:ln>
            <a:noFill/>
          </a:ln>
        </p:spPr>
      </p:pic>
    </p:spTree>
  </p:cSld>
  <mc:AlternateContent>
    <mc:Choice Requires="p14">
      <p:transition spd="slow" p14:dur="2000"/>
    </mc:Choice>
    <mc:Fallback>
      <p:transition spd="slow"/>
    </mc:Fallback>
  </mc:AlternateContent>
  <p:timing>
    <p:tnLst>
      <p:par>
        <p:cTn id="135" dur="indefinite" restart="never" nodeType="tmRoot">
          <p:childTnLst>
            <p:seq>
              <p:cTn id="13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2" name="" descr=""/>
          <p:cNvPicPr/>
          <p:nvPr/>
        </p:nvPicPr>
        <p:blipFill>
          <a:blip r:embed="rId1"/>
          <a:stretch/>
        </p:blipFill>
        <p:spPr>
          <a:xfrm>
            <a:off x="63360" y="0"/>
            <a:ext cx="7999200" cy="4932000"/>
          </a:xfrm>
          <a:prstGeom prst="rect">
            <a:avLst/>
          </a:prstGeom>
          <a:ln>
            <a:noFill/>
          </a:ln>
        </p:spPr>
      </p:pic>
      <p:sp>
        <p:nvSpPr>
          <p:cNvPr id="243" name="CustomShape 1"/>
          <p:cNvSpPr/>
          <p:nvPr/>
        </p:nvSpPr>
        <p:spPr>
          <a:xfrm>
            <a:off x="3888000" y="4806360"/>
            <a:ext cx="460656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3200" spc="-1" strike="noStrike">
                <a:solidFill>
                  <a:srgbClr val="000000"/>
                </a:solidFill>
                <a:latin typeface="Arial"/>
                <a:ea typeface="DejaVu Sans"/>
              </a:rPr>
              <a:t>(CVE-2016-5195)</a:t>
            </a:r>
            <a:endParaRPr b="0" lang="en-IN" sz="3200" spc="-1" strike="noStrike">
              <a:latin typeface="Arial"/>
            </a:endParaRPr>
          </a:p>
        </p:txBody>
      </p:sp>
      <p:sp>
        <p:nvSpPr>
          <p:cNvPr id="244" name="CustomShape 2"/>
          <p:cNvSpPr/>
          <p:nvPr/>
        </p:nvSpPr>
        <p:spPr>
          <a:xfrm>
            <a:off x="4392000" y="6766200"/>
            <a:ext cx="345456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2400" spc="-1" strike="noStrike">
                <a:solidFill>
                  <a:srgbClr val="000000"/>
                </a:solidFill>
                <a:latin typeface="Arial"/>
                <a:ea typeface="DejaVu Sans"/>
              </a:rPr>
              <a:t>Linux Kernel Exploit</a:t>
            </a: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4320000" y="432000"/>
            <a:ext cx="724320" cy="363960"/>
          </a:xfrm>
          <a:prstGeom prst="rect">
            <a:avLst/>
          </a:prstGeom>
          <a:noFill/>
          <a:ln>
            <a:noFill/>
          </a:ln>
        </p:spPr>
        <p:style>
          <a:lnRef idx="0"/>
          <a:fillRef idx="0"/>
          <a:effectRef idx="0"/>
          <a:fontRef idx="minor"/>
        </p:style>
      </p:sp>
      <p:pic>
        <p:nvPicPr>
          <p:cNvPr id="304" name="" descr=""/>
          <p:cNvPicPr/>
          <p:nvPr/>
        </p:nvPicPr>
        <p:blipFill>
          <a:blip r:embed="rId1"/>
          <a:stretch/>
        </p:blipFill>
        <p:spPr>
          <a:xfrm>
            <a:off x="584280" y="0"/>
            <a:ext cx="8847720" cy="7559640"/>
          </a:xfrm>
          <a:prstGeom prst="rect">
            <a:avLst/>
          </a:prstGeom>
          <a:ln>
            <a:noFill/>
          </a:ln>
        </p:spPr>
      </p:pic>
      <p:sp>
        <p:nvSpPr>
          <p:cNvPr id="305" name="CustomShape 2"/>
          <p:cNvSpPr/>
          <p:nvPr/>
        </p:nvSpPr>
        <p:spPr>
          <a:xfrm>
            <a:off x="1728000" y="5544000"/>
            <a:ext cx="6696000" cy="288000"/>
          </a:xfrm>
          <a:prstGeom prst="rect">
            <a:avLst/>
          </a:prstGeom>
          <a:solidFill>
            <a:srgbClr val="bf0041">
              <a:alpha val="38000"/>
            </a:srgbClr>
          </a:solidFill>
          <a:ln>
            <a:solidFill>
              <a:srgbClr val="3465a4"/>
            </a:solidFill>
          </a:ln>
        </p:spPr>
        <p:style>
          <a:lnRef idx="0"/>
          <a:fillRef idx="0"/>
          <a:effectRef idx="0"/>
          <a:fontRef idx="minor"/>
        </p:style>
      </p:sp>
      <p:sp>
        <p:nvSpPr>
          <p:cNvPr id="306" name="CustomShape 3"/>
          <p:cNvSpPr/>
          <p:nvPr/>
        </p:nvSpPr>
        <p:spPr>
          <a:xfrm>
            <a:off x="1728000" y="6048000"/>
            <a:ext cx="6696000" cy="504000"/>
          </a:xfrm>
          <a:prstGeom prst="rect">
            <a:avLst/>
          </a:prstGeom>
          <a:solidFill>
            <a:srgbClr val="bf0041">
              <a:alpha val="38000"/>
            </a:srgbClr>
          </a:solid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137" dur="indefinite" restart="never" nodeType="tmRoot">
          <p:childTnLst>
            <p:seq>
              <p:cTn id="138" dur="indefinite" nodeType="mainSeq">
                <p:childTnLst>
                  <p:par>
                    <p:cTn id="139" fill="hold">
                      <p:stCondLst>
                        <p:cond delay="0"/>
                      </p:stCondLst>
                      <p:childTnLst>
                        <p:par>
                          <p:cTn id="140" fill="hold">
                            <p:stCondLst>
                              <p:cond delay="0"/>
                            </p:stCondLst>
                            <p:childTnLst>
                              <p:par>
                                <p:cTn id="141" nodeType="afterEffect" fill="hold" presetClass="entr" presetID="1">
                                  <p:stCondLst>
                                    <p:cond delay="0"/>
                                  </p:stCondLst>
                                  <p:childTnLst>
                                    <p:set>
                                      <p:cBhvr>
                                        <p:cTn id="142" dur="0" fill="hold">
                                          <p:stCondLst>
                                            <p:cond delay="0"/>
                                          </p:stCondLst>
                                        </p:cTn>
                                        <p:tgtEl>
                                          <p:spTgt spid="305"/>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path">
                                  <p:stCondLst>
                                    <p:cond delay="0"/>
                                  </p:stCondLst>
                                  <p:childTnLst>
                                    <p:animMotion path="M0.0107135204628241 0v0.0571455783608743 0.00952426306014572">
                                      <p:cBhvr>
                                        <p:cTn id="146" dur="2000" fill="hold"/>
                                        <p:tgtEl>
                                          <p:spTgt spid="305"/>
                                        </p:tgtEl>
                                      </p:cBhvr>
                                    </p:animMotion>
                                  </p:childTnLst>
                                </p:cTn>
                              </p:par>
                            </p:childTnLst>
                          </p:cTn>
                        </p:par>
                        <p:par>
                          <p:cTn id="147" fill="hold">
                            <p:stCondLst>
                              <p:cond delay="2000"/>
                            </p:stCondLst>
                            <p:childTnLst>
                              <p:par>
                                <p:cTn id="148" nodeType="afterEffect" fill="hold" presetClass="exit" presetID="1">
                                  <p:stCondLst>
                                    <p:cond delay="0"/>
                                  </p:stCondLst>
                                  <p:childTnLst>
                                    <p:set>
                                      <p:cBhvr>
                                        <p:cTn id="149" dur="0" fill="hold">
                                          <p:stCondLst>
                                            <p:cond delay="0"/>
                                          </p:stCondLst>
                                        </p:cTn>
                                        <p:tgtEl>
                                          <p:spTgt spid="305"/>
                                        </p:tgtEl>
                                        <p:attrNameLst>
                                          <p:attrName>style.visibility</p:attrName>
                                        </p:attrNameLst>
                                      </p:cBhvr>
                                      <p:to>
                                        <p:strVal val="hidden"/>
                                      </p:to>
                                    </p:set>
                                  </p:childTnLst>
                                </p:cTn>
                              </p:par>
                            </p:childTnLst>
                          </p:cTn>
                        </p:par>
                        <p:par>
                          <p:cTn id="150" fill="hold">
                            <p:stCondLst>
                              <p:cond delay="2000"/>
                            </p:stCondLst>
                            <p:childTnLst>
                              <p:par>
                                <p:cTn id="151" nodeType="afterEffect" fill="hold" presetClass="entr" presetID="53">
                                  <p:stCondLst>
                                    <p:cond delay="0"/>
                                  </p:stCondLst>
                                  <p:childTnLst>
                                    <p:set>
                                      <p:cBhvr>
                                        <p:cTn id="152" dur="0" fill="hold">
                                          <p:stCondLst>
                                            <p:cond delay="0"/>
                                          </p:stCondLst>
                                        </p:cTn>
                                        <p:tgtEl>
                                          <p:spTgt spid="306"/>
                                        </p:tgtEl>
                                        <p:attrNameLst>
                                          <p:attrName>style.visibility</p:attrName>
                                        </p:attrNameLst>
                                      </p:cBhvr>
                                      <p:to>
                                        <p:strVal val="visible"/>
                                      </p:to>
                                    </p:set>
                                    <p:anim calcmode="lin" valueType="num">
                                      <p:cBhvr additive="repl">
                                        <p:cTn id="153" dur="125" fill="hold"/>
                                        <p:tgtEl>
                                          <p:spTgt spid="306"/>
                                        </p:tgtEl>
                                        <p:attrNameLst>
                                          <p:attrName>ppt_w</p:attrName>
                                        </p:attrNameLst>
                                      </p:cBhvr>
                                      <p:tavLst>
                                        <p:tav tm="0">
                                          <p:val>
                                            <p:strVal val="0"/>
                                          </p:val>
                                        </p:tav>
                                        <p:tav tm="100000">
                                          <p:val>
                                            <p:strVal val="#ppt_w"/>
                                          </p:val>
                                        </p:tav>
                                      </p:tavLst>
                                    </p:anim>
                                    <p:anim calcmode="lin" valueType="num">
                                      <p:cBhvr additive="repl">
                                        <p:cTn id="154" dur="125" fill="hold"/>
                                        <p:tgtEl>
                                          <p:spTgt spid="306"/>
                                        </p:tgtEl>
                                        <p:attrNameLst>
                                          <p:attrName>ppt_h</p:attrName>
                                        </p:attrNameLst>
                                      </p:cBhvr>
                                      <p:tavLst>
                                        <p:tav tm="0">
                                          <p:val>
                                            <p:strVal val="0"/>
                                          </p:val>
                                        </p:tav>
                                        <p:tav tm="100000">
                                          <p:val>
                                            <p:strVal val="#ppt_h"/>
                                          </p:val>
                                        </p:tav>
                                      </p:tavLst>
                                    </p:anim>
                                    <p:animEffect filter="fade" transition="in">
                                      <p:cBhvr additive="repl">
                                        <p:cTn id="155" dur="125"/>
                                        <p:tgtEl>
                                          <p:spTgt spid="30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3600000" y="504000"/>
            <a:ext cx="980640" cy="363960"/>
          </a:xfrm>
          <a:prstGeom prst="rect">
            <a:avLst/>
          </a:prstGeom>
          <a:noFill/>
          <a:ln>
            <a:noFill/>
          </a:ln>
        </p:spPr>
        <p:style>
          <a:lnRef idx="0"/>
          <a:fillRef idx="0"/>
          <a:effectRef idx="0"/>
          <a:fontRef idx="minor"/>
        </p:style>
      </p:sp>
      <p:pic>
        <p:nvPicPr>
          <p:cNvPr id="308" name="" descr=""/>
          <p:cNvPicPr/>
          <p:nvPr/>
        </p:nvPicPr>
        <p:blipFill>
          <a:blip r:embed="rId1"/>
          <a:stretch/>
        </p:blipFill>
        <p:spPr>
          <a:xfrm>
            <a:off x="0" y="0"/>
            <a:ext cx="10080720" cy="7559640"/>
          </a:xfrm>
          <a:prstGeom prst="rect">
            <a:avLst/>
          </a:prstGeom>
          <a:ln>
            <a:noFill/>
          </a:ln>
        </p:spPr>
      </p:pic>
      <p:sp>
        <p:nvSpPr>
          <p:cNvPr id="309" name="CustomShape 2"/>
          <p:cNvSpPr/>
          <p:nvPr/>
        </p:nvSpPr>
        <p:spPr>
          <a:xfrm>
            <a:off x="447840" y="0"/>
            <a:ext cx="6336000" cy="3384000"/>
          </a:xfrm>
          <a:prstGeom prst="rect">
            <a:avLst/>
          </a:prstGeom>
          <a:solidFill>
            <a:srgbClr val="800080">
              <a:alpha val="16000"/>
            </a:srgbClr>
          </a:solidFill>
          <a:ln>
            <a:solidFill>
              <a:srgbClr val="3465a4"/>
            </a:solidFill>
          </a:ln>
        </p:spPr>
        <p:style>
          <a:lnRef idx="0"/>
          <a:fillRef idx="0"/>
          <a:effectRef idx="0"/>
          <a:fontRef idx="minor"/>
        </p:style>
      </p:sp>
      <p:sp>
        <p:nvSpPr>
          <p:cNvPr id="310" name="CustomShape 3"/>
          <p:cNvSpPr/>
          <p:nvPr/>
        </p:nvSpPr>
        <p:spPr>
          <a:xfrm>
            <a:off x="447840" y="3384000"/>
            <a:ext cx="6336000" cy="3600000"/>
          </a:xfrm>
          <a:prstGeom prst="rect">
            <a:avLst/>
          </a:prstGeom>
          <a:solidFill>
            <a:srgbClr val="800080">
              <a:alpha val="16000"/>
            </a:srgbClr>
          </a:solid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156" dur="indefinite" restart="never" nodeType="tmRoot">
          <p:childTnLst>
            <p:seq>
              <p:cTn id="157" dur="indefinite" nodeType="mainSeq">
                <p:childTnLst>
                  <p:par>
                    <p:cTn id="158" fill="hold">
                      <p:stCondLst>
                        <p:cond delay="indefinite"/>
                      </p:stCondLst>
                      <p:childTnLst>
                        <p:par>
                          <p:cTn id="159" fill="hold">
                            <p:stCondLst>
                              <p:cond delay="0"/>
                            </p:stCondLst>
                            <p:childTnLst>
                              <p:par>
                                <p:cTn id="160" nodeType="clickEffect" fill="hold" presetClass="entr" presetID="2" presetSubtype="1">
                                  <p:stCondLst>
                                    <p:cond delay="0"/>
                                  </p:stCondLst>
                                  <p:childTnLst>
                                    <p:set>
                                      <p:cBhvr>
                                        <p:cTn id="161" dur="1" fill="hold">
                                          <p:stCondLst>
                                            <p:cond delay="0"/>
                                          </p:stCondLst>
                                        </p:cTn>
                                        <p:tgtEl>
                                          <p:spTgt spid="309"/>
                                        </p:tgtEl>
                                        <p:attrNameLst>
                                          <p:attrName>style.visibility</p:attrName>
                                        </p:attrNameLst>
                                      </p:cBhvr>
                                      <p:to>
                                        <p:strVal val="visible"/>
                                      </p:to>
                                    </p:set>
                                    <p:anim calcmode="lin" valueType="num">
                                      <p:cBhvr additive="repl">
                                        <p:cTn id="162" dur="500" fill="hold"/>
                                        <p:tgtEl>
                                          <p:spTgt spid="309"/>
                                        </p:tgtEl>
                                        <p:attrNameLst>
                                          <p:attrName>ppt_x</p:attrName>
                                        </p:attrNameLst>
                                      </p:cBhvr>
                                      <p:tavLst>
                                        <p:tav tm="0">
                                          <p:val>
                                            <p:strVal val="#ppt_x"/>
                                          </p:val>
                                        </p:tav>
                                        <p:tav tm="100000">
                                          <p:val>
                                            <p:strVal val="#ppt_x"/>
                                          </p:val>
                                        </p:tav>
                                      </p:tavLst>
                                    </p:anim>
                                    <p:anim calcmode="lin" valueType="num">
                                      <p:cBhvr additive="repl">
                                        <p:cTn id="163" dur="500" fill="hold"/>
                                        <p:tgtEl>
                                          <p:spTgt spid="309"/>
                                        </p:tgtEl>
                                        <p:attrNameLst>
                                          <p:attrName>ppt_y</p:attrName>
                                        </p:attrNameLst>
                                      </p:cBhvr>
                                      <p:tavLst>
                                        <p:tav tm="0">
                                          <p:val>
                                            <p:strVal val="0-#ppt_h/2"/>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nodeType="clickEffect" fill="hold" presetClass="exit" presetID="42">
                                  <p:stCondLst>
                                    <p:cond delay="0"/>
                                  </p:stCondLst>
                                  <p:childTnLst>
                                    <p:animEffect filter="fade" transition="out">
                                      <p:cBhvr additive="repl">
                                        <p:cTn id="167" dur="1000"/>
                                        <p:tgtEl>
                                          <p:spTgt spid="309"/>
                                        </p:tgtEl>
                                      </p:cBhvr>
                                    </p:animEffect>
                                    <p:anim calcmode="lin" valueType="num">
                                      <p:cBhvr additive="repl">
                                        <p:cTn id="168" dur="1000"/>
                                        <p:tgtEl>
                                          <p:spTgt spid="309"/>
                                        </p:tgtEl>
                                        <p:attrNameLst>
                                          <p:attrName>ppt_x</p:attrName>
                                        </p:attrNameLst>
                                      </p:cBhvr>
                                      <p:tavLst>
                                        <p:tav tm="0">
                                          <p:val>
                                            <p:strVal val="#ppt_x"/>
                                          </p:val>
                                        </p:tav>
                                        <p:tav tm="100000">
                                          <p:val>
                                            <p:strVal val="#ppt_x"/>
                                          </p:val>
                                        </p:tav>
                                      </p:tavLst>
                                    </p:anim>
                                    <p:anim calcmode="lin" valueType="num">
                                      <p:cBhvr additive="repl">
                                        <p:cTn id="169" dur="1000"/>
                                        <p:tgtEl>
                                          <p:spTgt spid="309"/>
                                        </p:tgtEl>
                                        <p:attrNameLst>
                                          <p:attrName>ppt_y</p:attrName>
                                        </p:attrNameLst>
                                      </p:cBhvr>
                                      <p:tavLst>
                                        <p:tav tm="0">
                                          <p:val>
                                            <p:strVal val="#ppt_y"/>
                                          </p:val>
                                        </p:tav>
                                        <p:tav tm="100000">
                                          <p:val>
                                            <p:strVal val="#ppt_y+.1"/>
                                          </p:val>
                                        </p:tav>
                                      </p:tavLst>
                                    </p:anim>
                                    <p:set>
                                      <p:cBhvr>
                                        <p:cTn id="170" dur="1" fill="hold">
                                          <p:stCondLst>
                                            <p:cond delay="999"/>
                                          </p:stCondLst>
                                        </p:cTn>
                                        <p:tgtEl>
                                          <p:spTgt spid="309"/>
                                        </p:tgtEl>
                                        <p:attrNameLst>
                                          <p:attrName>style.visibility</p:attrName>
                                        </p:attrNameLst>
                                      </p:cBhvr>
                                      <p:to>
                                        <p:strVal val="hidden"/>
                                      </p:to>
                                    </p:set>
                                  </p:childTnLst>
                                </p:cTn>
                              </p:par>
                              <p:par>
                                <p:cTn id="171" nodeType="withEffect" fill="hold" presetClass="entr" presetID="47">
                                  <p:stCondLst>
                                    <p:cond delay="500"/>
                                  </p:stCondLst>
                                  <p:childTnLst>
                                    <p:set>
                                      <p:cBhvr>
                                        <p:cTn id="172" dur="1" fill="hold">
                                          <p:stCondLst>
                                            <p:cond delay="0"/>
                                          </p:stCondLst>
                                        </p:cTn>
                                        <p:tgtEl>
                                          <p:spTgt spid="310"/>
                                        </p:tgtEl>
                                        <p:attrNameLst>
                                          <p:attrName>style.visibility</p:attrName>
                                        </p:attrNameLst>
                                      </p:cBhvr>
                                      <p:to>
                                        <p:strVal val="visible"/>
                                      </p:to>
                                    </p:set>
                                    <p:animEffect filter="fade" transition="in">
                                      <p:cBhvr additive="repl">
                                        <p:cTn id="173" dur="1000"/>
                                        <p:tgtEl>
                                          <p:spTgt spid="310"/>
                                        </p:tgtEl>
                                      </p:cBhvr>
                                    </p:animEffect>
                                    <p:anim calcmode="lin" valueType="num">
                                      <p:cBhvr additive="repl">
                                        <p:cTn id="174" dur="1000" fill="hold"/>
                                        <p:tgtEl>
                                          <p:spTgt spid="310"/>
                                        </p:tgtEl>
                                        <p:attrNameLst>
                                          <p:attrName>ppt_x</p:attrName>
                                        </p:attrNameLst>
                                      </p:cBhvr>
                                      <p:tavLst>
                                        <p:tav tm="0">
                                          <p:val>
                                            <p:strVal val="#ppt_x"/>
                                          </p:val>
                                        </p:tav>
                                        <p:tav tm="100000">
                                          <p:val>
                                            <p:strVal val="#ppt_x"/>
                                          </p:val>
                                        </p:tav>
                                      </p:tavLst>
                                    </p:anim>
                                    <p:anim calcmode="lin" valueType="num">
                                      <p:cBhvr additive="repl">
                                        <p:cTn id="175" dur="1000" fill="hold"/>
                                        <p:tgtEl>
                                          <p:spTgt spid="310"/>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4176000" y="216000"/>
            <a:ext cx="2088000" cy="456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400" spc="-1" strike="noStrike">
                <a:latin typeface="Arial"/>
              </a:rPr>
              <a:t>Threading</a:t>
            </a:r>
            <a:endParaRPr b="0" lang="en-IN" sz="2400" spc="-1" strike="noStrike">
              <a:latin typeface="Arial"/>
            </a:endParaRPr>
          </a:p>
        </p:txBody>
      </p:sp>
      <p:sp>
        <p:nvSpPr>
          <p:cNvPr id="312" name="Line 2"/>
          <p:cNvSpPr/>
          <p:nvPr/>
        </p:nvSpPr>
        <p:spPr>
          <a:xfrm>
            <a:off x="5040000" y="1008000"/>
            <a:ext cx="0" cy="5616000"/>
          </a:xfrm>
          <a:prstGeom prst="line">
            <a:avLst/>
          </a:prstGeom>
          <a:ln>
            <a:solidFill>
              <a:srgbClr val="000000"/>
            </a:solidFill>
          </a:ln>
        </p:spPr>
        <p:style>
          <a:lnRef idx="0"/>
          <a:fillRef idx="0"/>
          <a:effectRef idx="0"/>
          <a:fontRef idx="minor"/>
        </p:style>
      </p:sp>
      <p:sp>
        <p:nvSpPr>
          <p:cNvPr id="313" name="CustomShape 3"/>
          <p:cNvSpPr/>
          <p:nvPr/>
        </p:nvSpPr>
        <p:spPr>
          <a:xfrm>
            <a:off x="864000" y="1296000"/>
            <a:ext cx="3240000" cy="648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IN" sz="1800" spc="-1" strike="noStrike">
                <a:latin typeface="Arial"/>
              </a:rPr>
              <a:t>Write(.......)</a:t>
            </a:r>
            <a:endParaRPr b="0" lang="en-IN" sz="1800" spc="-1" strike="noStrike">
              <a:latin typeface="Arial"/>
            </a:endParaRPr>
          </a:p>
        </p:txBody>
      </p:sp>
      <p:grpSp>
        <p:nvGrpSpPr>
          <p:cNvPr id="314" name="Group 4"/>
          <p:cNvGrpSpPr/>
          <p:nvPr/>
        </p:nvGrpSpPr>
        <p:grpSpPr>
          <a:xfrm>
            <a:off x="5868000" y="1296000"/>
            <a:ext cx="3240000" cy="648000"/>
            <a:chOff x="5868000" y="1296000"/>
            <a:chExt cx="3240000" cy="648000"/>
          </a:xfrm>
        </p:grpSpPr>
        <p:sp>
          <p:nvSpPr>
            <p:cNvPr id="315" name="CustomShape 5"/>
            <p:cNvSpPr/>
            <p:nvPr/>
          </p:nvSpPr>
          <p:spPr>
            <a:xfrm>
              <a:off x="5868000" y="1296000"/>
              <a:ext cx="3240000" cy="648000"/>
            </a:xfrm>
            <a:prstGeom prst="rect">
              <a:avLst/>
            </a:prstGeom>
            <a:solidFill>
              <a:srgbClr val="729fcf"/>
            </a:solidFill>
            <a:ln>
              <a:solidFill>
                <a:srgbClr val="3465a4"/>
              </a:solidFill>
            </a:ln>
          </p:spPr>
          <p:style>
            <a:lnRef idx="0"/>
            <a:fillRef idx="0"/>
            <a:effectRef idx="0"/>
            <a:fontRef idx="minor"/>
          </p:style>
        </p:sp>
        <p:sp>
          <p:nvSpPr>
            <p:cNvPr id="316" name="TextShape 6"/>
            <p:cNvSpPr txBox="1"/>
            <p:nvPr/>
          </p:nvSpPr>
          <p:spPr>
            <a:xfrm>
              <a:off x="6638400" y="1440000"/>
              <a:ext cx="1029600" cy="346320"/>
            </a:xfrm>
            <a:prstGeom prst="rect">
              <a:avLst/>
            </a:prstGeom>
            <a:noFill/>
            <a:ln>
              <a:noFill/>
            </a:ln>
          </p:spPr>
          <p:txBody>
            <a:bodyPr lIns="90000" rIns="90000" tIns="45000" bIns="45000">
              <a:spAutoFit/>
            </a:bodyPr>
            <a:p>
              <a:pPr algn="ctr"/>
              <a:r>
                <a:rPr b="0" lang="en-IN" sz="1800" spc="-1" strike="noStrike">
                  <a:latin typeface="Arial"/>
                </a:rPr>
                <a:t>Madvise</a:t>
              </a:r>
              <a:endParaRPr b="0" lang="en-IN" sz="1800" spc="-1" strike="noStrike">
                <a:latin typeface="Arial"/>
              </a:endParaRPr>
            </a:p>
          </p:txBody>
        </p:sp>
      </p:grpSp>
      <p:sp>
        <p:nvSpPr>
          <p:cNvPr id="317" name="CustomShape 7"/>
          <p:cNvSpPr/>
          <p:nvPr/>
        </p:nvSpPr>
        <p:spPr>
          <a:xfrm>
            <a:off x="864000" y="2268000"/>
            <a:ext cx="3240000" cy="648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IN" sz="1800" spc="-1" strike="noStrike">
                <a:latin typeface="Arial"/>
              </a:rPr>
              <a:t>Write(.......)</a:t>
            </a:r>
            <a:endParaRPr b="0" lang="en-IN" sz="1800" spc="-1" strike="noStrike">
              <a:latin typeface="Arial"/>
            </a:endParaRPr>
          </a:p>
        </p:txBody>
      </p:sp>
      <p:sp>
        <p:nvSpPr>
          <p:cNvPr id="318" name="CustomShape 8"/>
          <p:cNvSpPr/>
          <p:nvPr/>
        </p:nvSpPr>
        <p:spPr>
          <a:xfrm>
            <a:off x="864000" y="3636000"/>
            <a:ext cx="3240000" cy="648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IN" sz="1800" spc="-1" strike="noStrike">
                <a:latin typeface="Arial"/>
              </a:rPr>
              <a:t>Write(.......)</a:t>
            </a:r>
            <a:endParaRPr b="0" lang="en-IN" sz="1800" spc="-1" strike="noStrike">
              <a:latin typeface="Arial"/>
            </a:endParaRPr>
          </a:p>
        </p:txBody>
      </p:sp>
      <p:sp>
        <p:nvSpPr>
          <p:cNvPr id="319" name="CustomShape 9"/>
          <p:cNvSpPr/>
          <p:nvPr/>
        </p:nvSpPr>
        <p:spPr>
          <a:xfrm>
            <a:off x="864000" y="4680000"/>
            <a:ext cx="3240000" cy="648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IN" sz="1800" spc="-1" strike="noStrike">
                <a:latin typeface="Arial"/>
              </a:rPr>
              <a:t>Write(.......)</a:t>
            </a:r>
            <a:endParaRPr b="0" lang="en-IN" sz="1800" spc="-1" strike="noStrike">
              <a:latin typeface="Arial"/>
            </a:endParaRPr>
          </a:p>
        </p:txBody>
      </p:sp>
      <p:sp>
        <p:nvSpPr>
          <p:cNvPr id="320" name="CustomShape 10"/>
          <p:cNvSpPr/>
          <p:nvPr/>
        </p:nvSpPr>
        <p:spPr>
          <a:xfrm>
            <a:off x="864000" y="5688000"/>
            <a:ext cx="3240000" cy="648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IN" sz="1800" spc="-1" strike="noStrike">
                <a:latin typeface="Arial"/>
              </a:rPr>
              <a:t>Write(.......)</a:t>
            </a:r>
            <a:endParaRPr b="0" lang="en-IN" sz="1800" spc="-1" strike="noStrike">
              <a:latin typeface="Arial"/>
            </a:endParaRPr>
          </a:p>
        </p:txBody>
      </p:sp>
      <p:grpSp>
        <p:nvGrpSpPr>
          <p:cNvPr id="321" name="Group 11"/>
          <p:cNvGrpSpPr/>
          <p:nvPr/>
        </p:nvGrpSpPr>
        <p:grpSpPr>
          <a:xfrm>
            <a:off x="5904000" y="2088000"/>
            <a:ext cx="3240000" cy="648000"/>
            <a:chOff x="5904000" y="2088000"/>
            <a:chExt cx="3240000" cy="648000"/>
          </a:xfrm>
        </p:grpSpPr>
        <p:sp>
          <p:nvSpPr>
            <p:cNvPr id="322" name="CustomShape 12"/>
            <p:cNvSpPr/>
            <p:nvPr/>
          </p:nvSpPr>
          <p:spPr>
            <a:xfrm>
              <a:off x="5904000" y="2088000"/>
              <a:ext cx="3240000" cy="648000"/>
            </a:xfrm>
            <a:prstGeom prst="rect">
              <a:avLst/>
            </a:prstGeom>
            <a:solidFill>
              <a:srgbClr val="729fcf"/>
            </a:solidFill>
            <a:ln>
              <a:solidFill>
                <a:srgbClr val="3465a4"/>
              </a:solidFill>
            </a:ln>
          </p:spPr>
          <p:style>
            <a:lnRef idx="0"/>
            <a:fillRef idx="0"/>
            <a:effectRef idx="0"/>
            <a:fontRef idx="minor"/>
          </p:style>
        </p:sp>
        <p:sp>
          <p:nvSpPr>
            <p:cNvPr id="323" name="TextShape 13"/>
            <p:cNvSpPr txBox="1"/>
            <p:nvPr/>
          </p:nvSpPr>
          <p:spPr>
            <a:xfrm>
              <a:off x="6674400" y="2232000"/>
              <a:ext cx="1029600" cy="346320"/>
            </a:xfrm>
            <a:prstGeom prst="rect">
              <a:avLst/>
            </a:prstGeom>
            <a:noFill/>
            <a:ln>
              <a:noFill/>
            </a:ln>
          </p:spPr>
          <p:txBody>
            <a:bodyPr lIns="90000" rIns="90000" tIns="45000" bIns="45000">
              <a:spAutoFit/>
            </a:bodyPr>
            <a:p>
              <a:pPr algn="ctr"/>
              <a:r>
                <a:rPr b="0" lang="en-IN" sz="1800" spc="-1" strike="noStrike">
                  <a:latin typeface="Arial"/>
                </a:rPr>
                <a:t>Madvise</a:t>
              </a:r>
              <a:endParaRPr b="0" lang="en-IN" sz="1800" spc="-1" strike="noStrike">
                <a:latin typeface="Arial"/>
              </a:endParaRPr>
            </a:p>
          </p:txBody>
        </p:sp>
      </p:grpSp>
      <p:grpSp>
        <p:nvGrpSpPr>
          <p:cNvPr id="324" name="Group 14"/>
          <p:cNvGrpSpPr/>
          <p:nvPr/>
        </p:nvGrpSpPr>
        <p:grpSpPr>
          <a:xfrm>
            <a:off x="5868000" y="2880000"/>
            <a:ext cx="3240000" cy="648000"/>
            <a:chOff x="5868000" y="2880000"/>
            <a:chExt cx="3240000" cy="648000"/>
          </a:xfrm>
        </p:grpSpPr>
        <p:sp>
          <p:nvSpPr>
            <p:cNvPr id="325" name="CustomShape 15"/>
            <p:cNvSpPr/>
            <p:nvPr/>
          </p:nvSpPr>
          <p:spPr>
            <a:xfrm>
              <a:off x="5868000" y="2880000"/>
              <a:ext cx="3240000" cy="648000"/>
            </a:xfrm>
            <a:prstGeom prst="rect">
              <a:avLst/>
            </a:prstGeom>
            <a:solidFill>
              <a:srgbClr val="729fcf"/>
            </a:solidFill>
            <a:ln>
              <a:solidFill>
                <a:srgbClr val="3465a4"/>
              </a:solidFill>
            </a:ln>
          </p:spPr>
          <p:style>
            <a:lnRef idx="0"/>
            <a:fillRef idx="0"/>
            <a:effectRef idx="0"/>
            <a:fontRef idx="minor"/>
          </p:style>
        </p:sp>
        <p:sp>
          <p:nvSpPr>
            <p:cNvPr id="326" name="TextShape 16"/>
            <p:cNvSpPr txBox="1"/>
            <p:nvPr/>
          </p:nvSpPr>
          <p:spPr>
            <a:xfrm>
              <a:off x="6638400" y="3024000"/>
              <a:ext cx="1029600" cy="346320"/>
            </a:xfrm>
            <a:prstGeom prst="rect">
              <a:avLst/>
            </a:prstGeom>
            <a:noFill/>
            <a:ln>
              <a:noFill/>
            </a:ln>
          </p:spPr>
          <p:txBody>
            <a:bodyPr lIns="90000" rIns="90000" tIns="45000" bIns="45000">
              <a:spAutoFit/>
            </a:bodyPr>
            <a:p>
              <a:pPr algn="ctr"/>
              <a:r>
                <a:rPr b="0" lang="en-IN" sz="1800" spc="-1" strike="noStrike">
                  <a:latin typeface="Arial"/>
                </a:rPr>
                <a:t>Madvise</a:t>
              </a:r>
              <a:endParaRPr b="0" lang="en-IN" sz="1800" spc="-1" strike="noStrike">
                <a:latin typeface="Arial"/>
              </a:endParaRPr>
            </a:p>
          </p:txBody>
        </p:sp>
      </p:grpSp>
      <p:grpSp>
        <p:nvGrpSpPr>
          <p:cNvPr id="327" name="Group 17"/>
          <p:cNvGrpSpPr/>
          <p:nvPr/>
        </p:nvGrpSpPr>
        <p:grpSpPr>
          <a:xfrm>
            <a:off x="5868000" y="3816000"/>
            <a:ext cx="3240000" cy="648000"/>
            <a:chOff x="5868000" y="3816000"/>
            <a:chExt cx="3240000" cy="648000"/>
          </a:xfrm>
        </p:grpSpPr>
        <p:sp>
          <p:nvSpPr>
            <p:cNvPr id="328" name="CustomShape 18"/>
            <p:cNvSpPr/>
            <p:nvPr/>
          </p:nvSpPr>
          <p:spPr>
            <a:xfrm>
              <a:off x="5868000" y="3816000"/>
              <a:ext cx="3240000" cy="648000"/>
            </a:xfrm>
            <a:prstGeom prst="rect">
              <a:avLst/>
            </a:prstGeom>
            <a:solidFill>
              <a:srgbClr val="729fcf"/>
            </a:solidFill>
            <a:ln>
              <a:solidFill>
                <a:srgbClr val="3465a4"/>
              </a:solidFill>
            </a:ln>
          </p:spPr>
          <p:style>
            <a:lnRef idx="0"/>
            <a:fillRef idx="0"/>
            <a:effectRef idx="0"/>
            <a:fontRef idx="minor"/>
          </p:style>
        </p:sp>
        <p:sp>
          <p:nvSpPr>
            <p:cNvPr id="329" name="TextShape 19"/>
            <p:cNvSpPr txBox="1"/>
            <p:nvPr/>
          </p:nvSpPr>
          <p:spPr>
            <a:xfrm>
              <a:off x="6638400" y="3960000"/>
              <a:ext cx="1029600" cy="346320"/>
            </a:xfrm>
            <a:prstGeom prst="rect">
              <a:avLst/>
            </a:prstGeom>
            <a:noFill/>
            <a:ln>
              <a:noFill/>
            </a:ln>
          </p:spPr>
          <p:txBody>
            <a:bodyPr lIns="90000" rIns="90000" tIns="45000" bIns="45000">
              <a:spAutoFit/>
            </a:bodyPr>
            <a:p>
              <a:pPr algn="ctr"/>
              <a:r>
                <a:rPr b="0" lang="en-IN" sz="1800" spc="-1" strike="noStrike">
                  <a:latin typeface="Arial"/>
                </a:rPr>
                <a:t>Madvise</a:t>
              </a:r>
              <a:endParaRPr b="0" lang="en-IN" sz="1800" spc="-1" strike="noStrike">
                <a:latin typeface="Arial"/>
              </a:endParaRPr>
            </a:p>
          </p:txBody>
        </p:sp>
      </p:grpSp>
      <p:grpSp>
        <p:nvGrpSpPr>
          <p:cNvPr id="330" name="Group 20"/>
          <p:cNvGrpSpPr/>
          <p:nvPr/>
        </p:nvGrpSpPr>
        <p:grpSpPr>
          <a:xfrm>
            <a:off x="5868000" y="4824000"/>
            <a:ext cx="3240000" cy="648000"/>
            <a:chOff x="5868000" y="4824000"/>
            <a:chExt cx="3240000" cy="648000"/>
          </a:xfrm>
        </p:grpSpPr>
        <p:sp>
          <p:nvSpPr>
            <p:cNvPr id="331" name="CustomShape 21"/>
            <p:cNvSpPr/>
            <p:nvPr/>
          </p:nvSpPr>
          <p:spPr>
            <a:xfrm>
              <a:off x="5868000" y="4824000"/>
              <a:ext cx="3240000" cy="648000"/>
            </a:xfrm>
            <a:prstGeom prst="rect">
              <a:avLst/>
            </a:prstGeom>
            <a:solidFill>
              <a:srgbClr val="729fcf"/>
            </a:solidFill>
            <a:ln>
              <a:solidFill>
                <a:srgbClr val="3465a4"/>
              </a:solidFill>
            </a:ln>
          </p:spPr>
          <p:style>
            <a:lnRef idx="0"/>
            <a:fillRef idx="0"/>
            <a:effectRef idx="0"/>
            <a:fontRef idx="minor"/>
          </p:style>
        </p:sp>
        <p:sp>
          <p:nvSpPr>
            <p:cNvPr id="332" name="TextShape 22"/>
            <p:cNvSpPr txBox="1"/>
            <p:nvPr/>
          </p:nvSpPr>
          <p:spPr>
            <a:xfrm>
              <a:off x="6638400" y="4968000"/>
              <a:ext cx="1029600" cy="346320"/>
            </a:xfrm>
            <a:prstGeom prst="rect">
              <a:avLst/>
            </a:prstGeom>
            <a:noFill/>
            <a:ln>
              <a:noFill/>
            </a:ln>
          </p:spPr>
          <p:txBody>
            <a:bodyPr lIns="90000" rIns="90000" tIns="45000" bIns="45000">
              <a:spAutoFit/>
            </a:bodyPr>
            <a:p>
              <a:pPr algn="ctr"/>
              <a:r>
                <a:rPr b="0" lang="en-IN" sz="1800" spc="-1" strike="noStrike">
                  <a:latin typeface="Arial"/>
                </a:rPr>
                <a:t>Madvise</a:t>
              </a:r>
              <a:endParaRPr b="0" lang="en-IN" sz="1800" spc="-1" strike="noStrike">
                <a:latin typeface="Arial"/>
              </a:endParaRPr>
            </a:p>
          </p:txBody>
        </p:sp>
      </p:grpSp>
      <p:grpSp>
        <p:nvGrpSpPr>
          <p:cNvPr id="333" name="Group 23"/>
          <p:cNvGrpSpPr/>
          <p:nvPr/>
        </p:nvGrpSpPr>
        <p:grpSpPr>
          <a:xfrm>
            <a:off x="5868000" y="5544000"/>
            <a:ext cx="3240000" cy="648000"/>
            <a:chOff x="5868000" y="5544000"/>
            <a:chExt cx="3240000" cy="648000"/>
          </a:xfrm>
        </p:grpSpPr>
        <p:sp>
          <p:nvSpPr>
            <p:cNvPr id="334" name="CustomShape 24"/>
            <p:cNvSpPr/>
            <p:nvPr/>
          </p:nvSpPr>
          <p:spPr>
            <a:xfrm>
              <a:off x="5868000" y="5544000"/>
              <a:ext cx="3240000" cy="648000"/>
            </a:xfrm>
            <a:prstGeom prst="rect">
              <a:avLst/>
            </a:prstGeom>
            <a:solidFill>
              <a:srgbClr val="729fcf"/>
            </a:solidFill>
            <a:ln>
              <a:solidFill>
                <a:srgbClr val="3465a4"/>
              </a:solidFill>
            </a:ln>
          </p:spPr>
          <p:style>
            <a:lnRef idx="0"/>
            <a:fillRef idx="0"/>
            <a:effectRef idx="0"/>
            <a:fontRef idx="minor"/>
          </p:style>
        </p:sp>
        <p:sp>
          <p:nvSpPr>
            <p:cNvPr id="335" name="TextShape 25"/>
            <p:cNvSpPr txBox="1"/>
            <p:nvPr/>
          </p:nvSpPr>
          <p:spPr>
            <a:xfrm>
              <a:off x="6638400" y="5688000"/>
              <a:ext cx="1029600" cy="346320"/>
            </a:xfrm>
            <a:prstGeom prst="rect">
              <a:avLst/>
            </a:prstGeom>
            <a:noFill/>
            <a:ln>
              <a:noFill/>
            </a:ln>
          </p:spPr>
          <p:txBody>
            <a:bodyPr lIns="90000" rIns="90000" tIns="45000" bIns="45000">
              <a:spAutoFit/>
            </a:bodyPr>
            <a:p>
              <a:pPr algn="ctr"/>
              <a:r>
                <a:rPr b="0" lang="en-IN" sz="1800" spc="-1" strike="noStrike">
                  <a:latin typeface="Arial"/>
                </a:rPr>
                <a:t>Madvise</a:t>
              </a:r>
              <a:endParaRPr b="0" lang="en-IN" sz="1800" spc="-1" strike="noStrike">
                <a:latin typeface="Arial"/>
              </a:endParaRPr>
            </a:p>
          </p:txBody>
        </p:sp>
      </p:grpSp>
      <p:sp>
        <p:nvSpPr>
          <p:cNvPr id="336" name="TextShape 26"/>
          <p:cNvSpPr txBox="1"/>
          <p:nvPr/>
        </p:nvSpPr>
        <p:spPr>
          <a:xfrm>
            <a:off x="720000" y="6912000"/>
            <a:ext cx="4451400" cy="430200"/>
          </a:xfrm>
          <a:prstGeom prst="rect">
            <a:avLst/>
          </a:prstGeom>
          <a:noFill/>
          <a:ln>
            <a:noFill/>
          </a:ln>
        </p:spPr>
        <p:txBody>
          <a:bodyPr lIns="90000" rIns="90000" tIns="45000" bIns="45000">
            <a:spAutoFit/>
          </a:bodyPr>
          <a:p>
            <a:r>
              <a:rPr b="0" lang="en-IN" sz="1800" spc="-1" strike="noStrike">
                <a:solidFill>
                  <a:srgbClr val="ce181e"/>
                </a:solidFill>
                <a:latin typeface="Arial"/>
              </a:rPr>
              <a:t>	</a:t>
            </a:r>
            <a:r>
              <a:rPr b="0" lang="en-IN" sz="2400" spc="-1" strike="noStrike">
                <a:solidFill>
                  <a:srgbClr val="ce181e"/>
                </a:solidFill>
                <a:latin typeface="Arial"/>
              </a:rPr>
              <a:t>*Privilaged File </a:t>
            </a:r>
            <a:r>
              <a:rPr b="0" lang="en-IN" sz="2400" spc="-1" strike="noStrike">
                <a:solidFill>
                  <a:srgbClr val="ce181e"/>
                </a:solidFill>
                <a:latin typeface="Arial"/>
              </a:rPr>
              <a:t>Over Written</a:t>
            </a:r>
            <a:endParaRPr b="0" lang="en-IN" sz="2400" spc="-1" strike="noStrike">
              <a:solidFill>
                <a:srgbClr val="ce181e"/>
              </a:solidFill>
              <a:latin typeface="Arial"/>
            </a:endParaRPr>
          </a:p>
        </p:txBody>
      </p:sp>
    </p:spTree>
  </p:cSld>
  <mc:AlternateContent>
    <mc:Choice Requires="p14">
      <p:transition spd="slow" p14:dur="2000"/>
    </mc:Choice>
    <mc:Fallback>
      <p:transition spd="slow"/>
    </mc:Fallback>
  </mc:AlternateContent>
  <p:timing>
    <p:tnLst>
      <p:par>
        <p:cTn id="176" dur="indefinite" restart="never" nodeType="tmRoot">
          <p:childTnLst>
            <p:seq>
              <p:cTn id="177" dur="indefinite" nodeType="mainSeq">
                <p:childTnLst>
                  <p:par>
                    <p:cTn id="178" fill="hold">
                      <p:stCondLst>
                        <p:cond delay="indefinite"/>
                      </p:stCondLst>
                      <p:childTnLst>
                        <p:par>
                          <p:cTn id="179" fill="hold">
                            <p:stCondLst>
                              <p:cond delay="0"/>
                            </p:stCondLst>
                            <p:childTnLst>
                              <p:par>
                                <p:cTn id="180" nodeType="clickEffect" fill="hold" presetClass="entr" presetID="1">
                                  <p:stCondLst>
                                    <p:cond delay="1000"/>
                                  </p:stCondLst>
                                  <p:childTnLst>
                                    <p:set>
                                      <p:cBhvr>
                                        <p:cTn id="181" dur="0" fill="hold">
                                          <p:stCondLst>
                                            <p:cond delay="0"/>
                                          </p:stCondLst>
                                        </p:cTn>
                                        <p:tgtEl>
                                          <p:spTgt spid="313"/>
                                        </p:tgtEl>
                                        <p:attrNameLst>
                                          <p:attrName>style.visibility</p:attrName>
                                        </p:attrNameLst>
                                      </p:cBhvr>
                                      <p:to>
                                        <p:strVal val="visible"/>
                                      </p:to>
                                    </p:set>
                                  </p:childTnLst>
                                </p:cTn>
                              </p:par>
                            </p:childTnLst>
                          </p:cTn>
                        </p:par>
                        <p:par>
                          <p:cTn id="182" fill="hold">
                            <p:stCondLst>
                              <p:cond delay="1000"/>
                            </p:stCondLst>
                            <p:childTnLst>
                              <p:par>
                                <p:cTn id="183" nodeType="afterEffect" fill="hold" presetClass="entr" presetID="1">
                                  <p:stCondLst>
                                    <p:cond delay="1000"/>
                                  </p:stCondLst>
                                  <p:childTnLst>
                                    <p:set>
                                      <p:cBhvr>
                                        <p:cTn id="184" dur="1" fill="hold">
                                          <p:stCondLst>
                                            <p:cond delay="0"/>
                                          </p:stCondLst>
                                        </p:cTn>
                                        <p:tgtEl>
                                          <p:spTgt spid="314"/>
                                        </p:tgtEl>
                                        <p:attrNameLst>
                                          <p:attrName>style.visibility</p:attrName>
                                        </p:attrNameLst>
                                      </p:cBhvr>
                                      <p:to>
                                        <p:strVal val="visible"/>
                                      </p:to>
                                    </p:set>
                                  </p:childTnLst>
                                </p:cTn>
                              </p:par>
                            </p:childTnLst>
                          </p:cTn>
                        </p:par>
                        <p:par>
                          <p:cTn id="185" fill="hold">
                            <p:stCondLst>
                              <p:cond delay="2001"/>
                            </p:stCondLst>
                            <p:childTnLst>
                              <p:par>
                                <p:cTn id="186" nodeType="afterEffect" fill="hold" presetClass="entr" presetID="1">
                                  <p:stCondLst>
                                    <p:cond delay="1000"/>
                                  </p:stCondLst>
                                  <p:childTnLst>
                                    <p:set>
                                      <p:cBhvr>
                                        <p:cTn id="187" dur="1" fill="hold">
                                          <p:stCondLst>
                                            <p:cond delay="0"/>
                                          </p:stCondLst>
                                        </p:cTn>
                                        <p:tgtEl>
                                          <p:spTgt spid="317"/>
                                        </p:tgtEl>
                                        <p:attrNameLst>
                                          <p:attrName>style.visibility</p:attrName>
                                        </p:attrNameLst>
                                      </p:cBhvr>
                                      <p:to>
                                        <p:strVal val="visible"/>
                                      </p:to>
                                    </p:set>
                                  </p:childTnLst>
                                </p:cTn>
                              </p:par>
                            </p:childTnLst>
                          </p:cTn>
                        </p:par>
                        <p:par>
                          <p:cTn id="188" fill="hold">
                            <p:stCondLst>
                              <p:cond delay="3002"/>
                            </p:stCondLst>
                            <p:childTnLst>
                              <p:par>
                                <p:cTn id="189" nodeType="afterEffect" fill="hold" presetClass="entr" presetID="1">
                                  <p:stCondLst>
                                    <p:cond delay="1000"/>
                                  </p:stCondLst>
                                  <p:childTnLst>
                                    <p:set>
                                      <p:cBhvr>
                                        <p:cTn id="190" dur="1" fill="hold">
                                          <p:stCondLst>
                                            <p:cond delay="0"/>
                                          </p:stCondLst>
                                        </p:cTn>
                                        <p:tgtEl>
                                          <p:spTgt spid="321"/>
                                        </p:tgtEl>
                                        <p:attrNameLst>
                                          <p:attrName>style.visibility</p:attrName>
                                        </p:attrNameLst>
                                      </p:cBhvr>
                                      <p:to>
                                        <p:strVal val="visible"/>
                                      </p:to>
                                    </p:set>
                                  </p:childTnLst>
                                </p:cTn>
                              </p:par>
                            </p:childTnLst>
                          </p:cTn>
                        </p:par>
                        <p:par>
                          <p:cTn id="191" fill="hold">
                            <p:stCondLst>
                              <p:cond delay="4003"/>
                            </p:stCondLst>
                            <p:childTnLst>
                              <p:par>
                                <p:cTn id="192" nodeType="afterEffect" fill="hold" presetClass="entr" presetID="1">
                                  <p:stCondLst>
                                    <p:cond delay="700"/>
                                  </p:stCondLst>
                                  <p:childTnLst>
                                    <p:set>
                                      <p:cBhvr>
                                        <p:cTn id="193" dur="1" fill="hold">
                                          <p:stCondLst>
                                            <p:cond delay="0"/>
                                          </p:stCondLst>
                                        </p:cTn>
                                        <p:tgtEl>
                                          <p:spTgt spid="324"/>
                                        </p:tgtEl>
                                        <p:attrNameLst>
                                          <p:attrName>style.visibility</p:attrName>
                                        </p:attrNameLst>
                                      </p:cBhvr>
                                      <p:to>
                                        <p:strVal val="visible"/>
                                      </p:to>
                                    </p:set>
                                  </p:childTnLst>
                                </p:cTn>
                              </p:par>
                            </p:childTnLst>
                          </p:cTn>
                        </p:par>
                        <p:par>
                          <p:cTn id="194" fill="hold">
                            <p:stCondLst>
                              <p:cond delay="4704"/>
                            </p:stCondLst>
                            <p:childTnLst>
                              <p:par>
                                <p:cTn id="195" nodeType="afterEffect" fill="hold" presetClass="entr" presetID="1">
                                  <p:stCondLst>
                                    <p:cond delay="2000"/>
                                  </p:stCondLst>
                                  <p:childTnLst>
                                    <p:set>
                                      <p:cBhvr>
                                        <p:cTn id="196" dur="1" fill="hold">
                                          <p:stCondLst>
                                            <p:cond delay="0"/>
                                          </p:stCondLst>
                                        </p:cTn>
                                        <p:tgtEl>
                                          <p:spTgt spid="318"/>
                                        </p:tgtEl>
                                        <p:attrNameLst>
                                          <p:attrName>style.visibility</p:attrName>
                                        </p:attrNameLst>
                                      </p:cBhvr>
                                      <p:to>
                                        <p:strVal val="visible"/>
                                      </p:to>
                                    </p:set>
                                  </p:childTnLst>
                                </p:cTn>
                              </p:par>
                            </p:childTnLst>
                          </p:cTn>
                        </p:par>
                        <p:par>
                          <p:cTn id="197" fill="hold">
                            <p:stCondLst>
                              <p:cond delay="6705"/>
                            </p:stCondLst>
                            <p:childTnLst>
                              <p:par>
                                <p:cTn id="198" nodeType="afterEffect" fill="hold" presetClass="emph" presetID="1" presetSubtype="2">
                                  <p:stCondLst>
                                    <p:cond delay="0"/>
                                  </p:stCondLst>
                                  <p:childTnLst>
                                    <p:animClr clrSpc="rgb">
                                      <p:cBhvr>
                                        <p:cTn id="199" dur="2000" fill="hold"/>
                                        <p:tgtEl>
                                          <p:spTgt spid="318"/>
                                        </p:tgtEl>
                                        <p:attrNameLst>
                                          <p:attrName>fillcolor</p:attrName>
                                        </p:attrNameLst>
                                      </p:cBhvr>
                                      <p:to>
                                        <a:srgbClr val="f10d0c"/>
                                      </p:to>
                                    </p:animClr>
                                    <p:set>
                                      <p:cBhvr>
                                        <p:cTn id="200" dur="2000" fill="hold"/>
                                        <p:tgtEl>
                                          <p:spTgt spid="318"/>
                                        </p:tgtEl>
                                        <p:attrNameLst>
                                          <p:attrName>fill.type</p:attrName>
                                        </p:attrNameLst>
                                      </p:cBhvr>
                                      <p:to>
                                        <p:strVal val="solid"/>
                                      </p:to>
                                    </p:set>
                                  </p:childTnLst>
                                </p:cTn>
                              </p:par>
                            </p:childTnLst>
                          </p:cTn>
                        </p:par>
                        <p:par>
                          <p:cTn id="201" fill="hold">
                            <p:stCondLst>
                              <p:cond delay="8706"/>
                            </p:stCondLst>
                            <p:childTnLst>
                              <p:par>
                                <p:cTn id="202" nodeType="afterEffect" fill="hold" presetClass="entr" presetID="1">
                                  <p:stCondLst>
                                    <p:cond delay="1000"/>
                                  </p:stCondLst>
                                  <p:childTnLst>
                                    <p:set>
                                      <p:cBhvr>
                                        <p:cTn id="203" dur="1" fill="hold">
                                          <p:stCondLst>
                                            <p:cond delay="0"/>
                                          </p:stCondLst>
                                        </p:cTn>
                                        <p:tgtEl>
                                          <p:spTgt spid="327"/>
                                        </p:tgtEl>
                                        <p:attrNameLst>
                                          <p:attrName>style.visibility</p:attrName>
                                        </p:attrNameLst>
                                      </p:cBhvr>
                                      <p:to>
                                        <p:strVal val="visible"/>
                                      </p:to>
                                    </p:set>
                                  </p:childTnLst>
                                </p:cTn>
                              </p:par>
                            </p:childTnLst>
                          </p:cTn>
                        </p:par>
                        <p:par>
                          <p:cTn id="204" fill="hold">
                            <p:stCondLst>
                              <p:cond delay="9706"/>
                            </p:stCondLst>
                            <p:childTnLst>
                              <p:par>
                                <p:cTn id="205" nodeType="afterEffect" fill="hold" presetClass="entr" presetID="1">
                                  <p:stCondLst>
                                    <p:cond delay="1000"/>
                                  </p:stCondLst>
                                  <p:childTnLst>
                                    <p:set>
                                      <p:cBhvr>
                                        <p:cTn id="206" dur="1" fill="hold">
                                          <p:stCondLst>
                                            <p:cond delay="0"/>
                                          </p:stCondLst>
                                        </p:cTn>
                                        <p:tgtEl>
                                          <p:spTgt spid="319"/>
                                        </p:tgtEl>
                                        <p:attrNameLst>
                                          <p:attrName>style.visibility</p:attrName>
                                        </p:attrNameLst>
                                      </p:cBhvr>
                                      <p:to>
                                        <p:strVal val="visible"/>
                                      </p:to>
                                    </p:set>
                                  </p:childTnLst>
                                </p:cTn>
                              </p:par>
                            </p:childTnLst>
                          </p:cTn>
                        </p:par>
                        <p:par>
                          <p:cTn id="207" fill="hold">
                            <p:stCondLst>
                              <p:cond delay="10707"/>
                            </p:stCondLst>
                            <p:childTnLst>
                              <p:par>
                                <p:cTn id="208" nodeType="afterEffect" fill="hold" presetClass="entr" presetID="1">
                                  <p:stCondLst>
                                    <p:cond delay="1000"/>
                                  </p:stCondLst>
                                  <p:childTnLst>
                                    <p:set>
                                      <p:cBhvr>
                                        <p:cTn id="209" dur="1" fill="hold">
                                          <p:stCondLst>
                                            <p:cond delay="0"/>
                                          </p:stCondLst>
                                        </p:cTn>
                                        <p:tgtEl>
                                          <p:spTgt spid="330"/>
                                        </p:tgtEl>
                                        <p:attrNameLst>
                                          <p:attrName>style.visibility</p:attrName>
                                        </p:attrNameLst>
                                      </p:cBhvr>
                                      <p:to>
                                        <p:strVal val="visible"/>
                                      </p:to>
                                    </p:set>
                                  </p:childTnLst>
                                </p:cTn>
                              </p:par>
                            </p:childTnLst>
                          </p:cTn>
                        </p:par>
                        <p:par>
                          <p:cTn id="210" fill="hold">
                            <p:stCondLst>
                              <p:cond delay="11708"/>
                            </p:stCondLst>
                            <p:childTnLst>
                              <p:par>
                                <p:cTn id="211" nodeType="afterEffect" fill="hold" presetClass="entr" presetID="1">
                                  <p:stCondLst>
                                    <p:cond delay="1000"/>
                                  </p:stCondLst>
                                  <p:childTnLst>
                                    <p:set>
                                      <p:cBhvr>
                                        <p:cTn id="212" dur="1" fill="hold">
                                          <p:stCondLst>
                                            <p:cond delay="0"/>
                                          </p:stCondLst>
                                        </p:cTn>
                                        <p:tgtEl>
                                          <p:spTgt spid="320"/>
                                        </p:tgtEl>
                                        <p:attrNameLst>
                                          <p:attrName>style.visibility</p:attrName>
                                        </p:attrNameLst>
                                      </p:cBhvr>
                                      <p:to>
                                        <p:strVal val="visible"/>
                                      </p:to>
                                    </p:set>
                                  </p:childTnLst>
                                </p:cTn>
                              </p:par>
                            </p:childTnLst>
                          </p:cTn>
                        </p:par>
                        <p:par>
                          <p:cTn id="213" fill="hold">
                            <p:stCondLst>
                              <p:cond delay="12709"/>
                            </p:stCondLst>
                            <p:childTnLst>
                              <p:par>
                                <p:cTn id="214" nodeType="afterEffect" fill="hold" presetClass="entr" presetID="1">
                                  <p:stCondLst>
                                    <p:cond delay="1000"/>
                                  </p:stCondLst>
                                  <p:childTnLst>
                                    <p:set>
                                      <p:cBhvr>
                                        <p:cTn id="215" dur="1" fill="hold">
                                          <p:stCondLst>
                                            <p:cond delay="0"/>
                                          </p:stCondLst>
                                        </p:cTn>
                                        <p:tgtEl>
                                          <p:spTgt spid="333"/>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nodeType="clickEffect" fill="hold" presetClass="entr" presetID="55">
                                  <p:stCondLst>
                                    <p:cond delay="0"/>
                                  </p:stCondLst>
                                  <p:childTnLst>
                                    <p:set>
                                      <p:cBhvr>
                                        <p:cTn id="219" dur="0" fill="hold">
                                          <p:stCondLst>
                                            <p:cond delay="0"/>
                                          </p:stCondLst>
                                        </p:cTn>
                                        <p:tgtEl>
                                          <p:spTgt spid="336">
                                            <p:txEl>
                                              <p:pRg st="0" end="0"/>
                                            </p:txEl>
                                          </p:spTgt>
                                        </p:tgtEl>
                                        <p:attrNameLst>
                                          <p:attrName>style.visibility</p:attrName>
                                        </p:attrNameLst>
                                      </p:cBhvr>
                                      <p:to>
                                        <p:strVal val="visible"/>
                                      </p:to>
                                    </p:set>
                                    <p:anim calcmode="lin" valueType="num">
                                      <p:cBhvr additive="repl">
                                        <p:cTn id="220" dur="500" fill="hold"/>
                                        <p:tgtEl>
                                          <p:spTgt spid="336">
                                            <p:txEl>
                                              <p:pRg st="0" end="0"/>
                                            </p:txEl>
                                          </p:spTgt>
                                        </p:tgtEl>
                                        <p:attrNameLst>
                                          <p:attrName>ppt_w</p:attrName>
                                        </p:attrNameLst>
                                      </p:cBhvr>
                                      <p:tavLst>
                                        <p:tav tm="0">
                                          <p:val>
                                            <p:strVal val="#ppt_w*0.70"/>
                                          </p:val>
                                        </p:tav>
                                        <p:tav tm="100000">
                                          <p:val>
                                            <p:strVal val="#ppt_w"/>
                                          </p:val>
                                        </p:tav>
                                      </p:tavLst>
                                    </p:anim>
                                    <p:anim calcmode="lin" valueType="num">
                                      <p:cBhvr additive="repl">
                                        <p:cTn id="221" dur="500" fill="hold"/>
                                        <p:tgtEl>
                                          <p:spTgt spid="336">
                                            <p:txEl>
                                              <p:pRg st="0" end="0"/>
                                            </p:txEl>
                                          </p:spTgt>
                                        </p:tgtEl>
                                        <p:attrNameLst>
                                          <p:attrName>ppt_h</p:attrName>
                                        </p:attrNameLst>
                                      </p:cBhvr>
                                      <p:tavLst>
                                        <p:tav tm="0">
                                          <p:val>
                                            <p:strVal val="#ppt_h"/>
                                          </p:val>
                                        </p:tav>
                                        <p:tav tm="100000">
                                          <p:val>
                                            <p:strVal val="#ppt_h"/>
                                          </p:val>
                                        </p:tav>
                                      </p:tavLst>
                                    </p:anim>
                                    <p:animEffect filter="fade" transition="in">
                                      <p:cBhvr additive="repl">
                                        <p:cTn id="222" dur="500"/>
                                        <p:tgtEl>
                                          <p:spTgt spid="336">
                                            <p:txEl>
                                              <p:pRg st="0" end="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3600000" y="504000"/>
            <a:ext cx="980640" cy="363960"/>
          </a:xfrm>
          <a:prstGeom prst="rect">
            <a:avLst/>
          </a:prstGeom>
          <a:noFill/>
          <a:ln>
            <a:noFill/>
          </a:ln>
        </p:spPr>
        <p:style>
          <a:lnRef idx="0"/>
          <a:fillRef idx="0"/>
          <a:effectRef idx="0"/>
          <a:fontRef idx="minor"/>
        </p:style>
      </p:sp>
      <p:pic>
        <p:nvPicPr>
          <p:cNvPr id="338" name="" descr=""/>
          <p:cNvPicPr/>
          <p:nvPr/>
        </p:nvPicPr>
        <p:blipFill>
          <a:blip r:embed="rId1"/>
          <a:stretch/>
        </p:blipFill>
        <p:spPr>
          <a:xfrm>
            <a:off x="0" y="0"/>
            <a:ext cx="10080720" cy="7559640"/>
          </a:xfrm>
          <a:prstGeom prst="rect">
            <a:avLst/>
          </a:prstGeom>
          <a:ln>
            <a:noFill/>
          </a:ln>
        </p:spPr>
      </p:pic>
      <p:sp>
        <p:nvSpPr>
          <p:cNvPr id="339" name="CustomShape 2"/>
          <p:cNvSpPr/>
          <p:nvPr/>
        </p:nvSpPr>
        <p:spPr>
          <a:xfrm>
            <a:off x="1584000" y="5760000"/>
            <a:ext cx="3672000" cy="432000"/>
          </a:xfrm>
          <a:prstGeom prst="rect">
            <a:avLst/>
          </a:prstGeom>
          <a:solidFill>
            <a:srgbClr val="800080">
              <a:alpha val="16000"/>
            </a:srgbClr>
          </a:solid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223" dur="indefinite" restart="never" nodeType="tmRoot">
          <p:childTnLst>
            <p:seq>
              <p:cTn id="224" dur="indefinite" nodeType="mainSeq">
                <p:childTnLst>
                  <p:par>
                    <p:cTn id="225" fill="hold">
                      <p:stCondLst>
                        <p:cond delay="0"/>
                      </p:stCondLst>
                      <p:childTnLst>
                        <p:par>
                          <p:cTn id="226" fill="hold">
                            <p:stCondLst>
                              <p:cond delay="0"/>
                            </p:stCondLst>
                            <p:childTnLst>
                              <p:par>
                                <p:cTn id="227" nodeType="withEffect" fill="hold" presetClass="entr" presetID="47">
                                  <p:stCondLst>
                                    <p:cond delay="500"/>
                                  </p:stCondLst>
                                  <p:childTnLst>
                                    <p:set>
                                      <p:cBhvr>
                                        <p:cTn id="228" dur="1" fill="hold">
                                          <p:stCondLst>
                                            <p:cond delay="0"/>
                                          </p:stCondLst>
                                        </p:cTn>
                                        <p:tgtEl>
                                          <p:spTgt spid="339"/>
                                        </p:tgtEl>
                                        <p:attrNameLst>
                                          <p:attrName>style.visibility</p:attrName>
                                        </p:attrNameLst>
                                      </p:cBhvr>
                                      <p:to>
                                        <p:strVal val="visible"/>
                                      </p:to>
                                    </p:set>
                                    <p:animEffect filter="fade" transition="in">
                                      <p:cBhvr additive="repl">
                                        <p:cTn id="229" dur="1000"/>
                                        <p:tgtEl>
                                          <p:spTgt spid="339"/>
                                        </p:tgtEl>
                                      </p:cBhvr>
                                    </p:animEffect>
                                    <p:anim calcmode="lin" valueType="num">
                                      <p:cBhvr additive="repl">
                                        <p:cTn id="230" dur="1000" fill="hold"/>
                                        <p:tgtEl>
                                          <p:spTgt spid="339"/>
                                        </p:tgtEl>
                                        <p:attrNameLst>
                                          <p:attrName>ppt_x</p:attrName>
                                        </p:attrNameLst>
                                      </p:cBhvr>
                                      <p:tavLst>
                                        <p:tav tm="0">
                                          <p:val>
                                            <p:strVal val="#ppt_x"/>
                                          </p:val>
                                        </p:tav>
                                        <p:tav tm="100000">
                                          <p:val>
                                            <p:strVal val="#ppt_x"/>
                                          </p:val>
                                        </p:tav>
                                      </p:tavLst>
                                    </p:anim>
                                    <p:anim calcmode="lin" valueType="num">
                                      <p:cBhvr additive="repl">
                                        <p:cTn id="231" dur="1000" fill="hold"/>
                                        <p:tgtEl>
                                          <p:spTgt spid="339"/>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TextShape 1"/>
          <p:cNvSpPr txBox="1"/>
          <p:nvPr/>
        </p:nvSpPr>
        <p:spPr>
          <a:xfrm>
            <a:off x="288000" y="3024000"/>
            <a:ext cx="2232000" cy="1080000"/>
          </a:xfrm>
          <a:prstGeom prst="rect">
            <a:avLst/>
          </a:prstGeom>
          <a:noFill/>
          <a:ln>
            <a:noFill/>
          </a:ln>
        </p:spPr>
        <p:txBody>
          <a:bodyPr lIns="90000" rIns="90000" tIns="45000" bIns="45000" anchor="ctr">
            <a:spAutoFit/>
          </a:bodyPr>
          <a:p>
            <a:r>
              <a:rPr b="1" lang="en-IN" sz="2000" spc="-1" strike="noStrike">
                <a:solidFill>
                  <a:srgbClr val="ce181e"/>
                </a:solidFill>
                <a:latin typeface="Arial"/>
              </a:rPr>
              <a:t>mem_write(....)</a:t>
            </a:r>
            <a:endParaRPr b="0" lang="en-IN" sz="2000" spc="-1" strike="noStrike">
              <a:latin typeface="Arial"/>
            </a:endParaRPr>
          </a:p>
        </p:txBody>
      </p:sp>
      <p:sp>
        <p:nvSpPr>
          <p:cNvPr id="341" name="CustomShape 2"/>
          <p:cNvSpPr/>
          <p:nvPr/>
        </p:nvSpPr>
        <p:spPr>
          <a:xfrm>
            <a:off x="72000" y="2952000"/>
            <a:ext cx="3672000" cy="1152000"/>
          </a:xfrm>
          <a:prstGeom prst="rect">
            <a:avLst/>
          </a:prstGeom>
          <a:solidFill>
            <a:srgbClr val="5983b0">
              <a:alpha val="48000"/>
            </a:srgbClr>
          </a:solidFill>
          <a:ln>
            <a:solidFill>
              <a:srgbClr val="3465a4"/>
            </a:solidFill>
          </a:ln>
        </p:spPr>
        <p:style>
          <a:lnRef idx="0"/>
          <a:fillRef idx="0"/>
          <a:effectRef idx="0"/>
          <a:fontRef idx="minor"/>
        </p:style>
      </p:sp>
      <p:sp>
        <p:nvSpPr>
          <p:cNvPr id="342" name="TextShape 3"/>
          <p:cNvSpPr txBox="1"/>
          <p:nvPr/>
        </p:nvSpPr>
        <p:spPr>
          <a:xfrm>
            <a:off x="481320" y="1728000"/>
            <a:ext cx="1369440" cy="402840"/>
          </a:xfrm>
          <a:prstGeom prst="rect">
            <a:avLst/>
          </a:prstGeom>
          <a:noFill/>
          <a:ln>
            <a:noFill/>
          </a:ln>
        </p:spPr>
        <p:txBody>
          <a:bodyPr lIns="90000" rIns="90000" tIns="45000" bIns="45000">
            <a:spAutoFit/>
          </a:bodyPr>
          <a:p>
            <a:r>
              <a:rPr b="1" lang="en-IN" sz="2200" spc="-1" strike="noStrike">
                <a:solidFill>
                  <a:srgbClr val="ce181e"/>
                </a:solidFill>
                <a:latin typeface="Arial"/>
              </a:rPr>
              <a:t>Write(....)</a:t>
            </a:r>
            <a:endParaRPr b="0" lang="en-IN" sz="2200" spc="-1" strike="noStrike">
              <a:latin typeface="Arial"/>
            </a:endParaRPr>
          </a:p>
        </p:txBody>
      </p:sp>
      <p:sp>
        <p:nvSpPr>
          <p:cNvPr id="343" name="TextShape 4"/>
          <p:cNvSpPr txBox="1"/>
          <p:nvPr/>
        </p:nvSpPr>
        <p:spPr>
          <a:xfrm>
            <a:off x="288000" y="4896000"/>
            <a:ext cx="3483000" cy="618840"/>
          </a:xfrm>
          <a:prstGeom prst="rect">
            <a:avLst/>
          </a:prstGeom>
          <a:noFill/>
          <a:ln>
            <a:noFill/>
          </a:ln>
        </p:spPr>
        <p:txBody>
          <a:bodyPr lIns="90000" rIns="90000" tIns="45000" bIns="45000">
            <a:spAutoFit/>
          </a:bodyPr>
          <a:p>
            <a:r>
              <a:rPr b="1" lang="en-IN" sz="2200" spc="-1" strike="noStrike">
                <a:solidFill>
                  <a:srgbClr val="ce181e"/>
                </a:solidFill>
                <a:latin typeface="Arial"/>
              </a:rPr>
              <a:t>mem_rw(...)</a:t>
            </a:r>
            <a:endParaRPr b="0" lang="en-IN" sz="2200" spc="-1" strike="noStrike">
              <a:latin typeface="Arial"/>
            </a:endParaRPr>
          </a:p>
        </p:txBody>
      </p:sp>
      <p:sp>
        <p:nvSpPr>
          <p:cNvPr id="344" name="CustomShape 5"/>
          <p:cNvSpPr/>
          <p:nvPr/>
        </p:nvSpPr>
        <p:spPr>
          <a:xfrm>
            <a:off x="72000" y="4608000"/>
            <a:ext cx="3672000" cy="1152000"/>
          </a:xfrm>
          <a:prstGeom prst="rect">
            <a:avLst/>
          </a:prstGeom>
          <a:solidFill>
            <a:srgbClr val="5983b0">
              <a:alpha val="48000"/>
            </a:srgbClr>
          </a:solidFill>
          <a:ln>
            <a:solidFill>
              <a:srgbClr val="3465a4"/>
            </a:solidFill>
          </a:ln>
        </p:spPr>
        <p:style>
          <a:lnRef idx="0"/>
          <a:fillRef idx="0"/>
          <a:effectRef idx="0"/>
          <a:fontRef idx="minor"/>
        </p:style>
      </p:sp>
      <p:sp>
        <p:nvSpPr>
          <p:cNvPr id="345" name="Line 6"/>
          <p:cNvSpPr/>
          <p:nvPr/>
        </p:nvSpPr>
        <p:spPr>
          <a:xfrm>
            <a:off x="1944000" y="2520000"/>
            <a:ext cx="0" cy="432000"/>
          </a:xfrm>
          <a:prstGeom prst="line">
            <a:avLst/>
          </a:prstGeom>
          <a:ln>
            <a:solidFill>
              <a:srgbClr val="224b12"/>
            </a:solidFill>
            <a:tailEnd len="med" type="triangle" w="med"/>
          </a:ln>
        </p:spPr>
        <p:style>
          <a:lnRef idx="0"/>
          <a:fillRef idx="0"/>
          <a:effectRef idx="0"/>
          <a:fontRef idx="minor"/>
        </p:style>
      </p:sp>
      <p:sp>
        <p:nvSpPr>
          <p:cNvPr id="346" name="CustomShape 7"/>
          <p:cNvSpPr/>
          <p:nvPr/>
        </p:nvSpPr>
        <p:spPr>
          <a:xfrm>
            <a:off x="72000" y="1368000"/>
            <a:ext cx="3672000" cy="1152000"/>
          </a:xfrm>
          <a:prstGeom prst="rect">
            <a:avLst/>
          </a:prstGeom>
          <a:solidFill>
            <a:srgbClr val="5983b0">
              <a:alpha val="48000"/>
            </a:srgbClr>
          </a:solidFill>
          <a:ln>
            <a:solidFill>
              <a:srgbClr val="3465a4"/>
            </a:solidFill>
          </a:ln>
        </p:spPr>
        <p:style>
          <a:lnRef idx="0"/>
          <a:fillRef idx="0"/>
          <a:effectRef idx="0"/>
          <a:fontRef idx="minor"/>
        </p:style>
      </p:sp>
      <p:sp>
        <p:nvSpPr>
          <p:cNvPr id="347" name="Line 8"/>
          <p:cNvSpPr/>
          <p:nvPr/>
        </p:nvSpPr>
        <p:spPr>
          <a:xfrm>
            <a:off x="1944000" y="4104000"/>
            <a:ext cx="0" cy="504000"/>
          </a:xfrm>
          <a:prstGeom prst="line">
            <a:avLst/>
          </a:prstGeom>
          <a:ln>
            <a:solidFill>
              <a:srgbClr val="000000"/>
            </a:solidFill>
            <a:tailEnd len="med" type="triangle" w="med"/>
          </a:ln>
        </p:spPr>
        <p:style>
          <a:lnRef idx="0"/>
          <a:fillRef idx="0"/>
          <a:effectRef idx="0"/>
          <a:fontRef idx="minor"/>
        </p:style>
      </p:sp>
      <p:sp>
        <p:nvSpPr>
          <p:cNvPr id="348" name="TextShape 9"/>
          <p:cNvSpPr txBox="1"/>
          <p:nvPr/>
        </p:nvSpPr>
        <p:spPr>
          <a:xfrm>
            <a:off x="0" y="52920"/>
            <a:ext cx="3600000" cy="883080"/>
          </a:xfrm>
          <a:prstGeom prst="rect">
            <a:avLst/>
          </a:prstGeom>
          <a:noFill/>
          <a:ln>
            <a:noFill/>
          </a:ln>
        </p:spPr>
        <p:txBody>
          <a:bodyPr lIns="90000" rIns="90000" tIns="45000" bIns="45000" anchor="ctr">
            <a:spAutoFit/>
          </a:bodyPr>
          <a:p>
            <a:r>
              <a:rPr b="0" lang="en-IN" sz="2800" spc="-1" strike="noStrike">
                <a:solidFill>
                  <a:srgbClr val="780373"/>
                </a:solidFill>
                <a:latin typeface="Arial"/>
              </a:rPr>
              <a:t>Wrie Sys Call:</a:t>
            </a:r>
            <a:endParaRPr b="0" lang="en-IN" sz="2800" spc="-1" strike="noStrike">
              <a:latin typeface="Arial"/>
            </a:endParaRPr>
          </a:p>
        </p:txBody>
      </p:sp>
    </p:spTree>
  </p:cSld>
  <mc:AlternateContent>
    <mc:Choice Requires="p14">
      <p:transition spd="slow" p14:dur="2000"/>
    </mc:Choice>
    <mc:Fallback>
      <p:transition spd="slow"/>
    </mc:Fallback>
  </mc:AlternateContent>
  <p:timing>
    <p:tnLst>
      <p:par>
        <p:cTn id="232" dur="indefinite" restart="never" nodeType="tmRoot">
          <p:childTnLst>
            <p:seq>
              <p:cTn id="233"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9" name="" descr=""/>
          <p:cNvPicPr/>
          <p:nvPr/>
        </p:nvPicPr>
        <p:blipFill>
          <a:blip r:embed="rId1"/>
          <a:stretch/>
        </p:blipFill>
        <p:spPr>
          <a:xfrm>
            <a:off x="0" y="-87120"/>
            <a:ext cx="10080720" cy="7646760"/>
          </a:xfrm>
          <a:prstGeom prst="rect">
            <a:avLst/>
          </a:prstGeom>
          <a:ln>
            <a:noFill/>
          </a:ln>
        </p:spPr>
      </p:pic>
      <p:sp>
        <p:nvSpPr>
          <p:cNvPr id="350" name="CustomShape 1"/>
          <p:cNvSpPr/>
          <p:nvPr/>
        </p:nvSpPr>
        <p:spPr>
          <a:xfrm>
            <a:off x="1800000" y="5112000"/>
            <a:ext cx="4392000" cy="288000"/>
          </a:xfrm>
          <a:prstGeom prst="rect">
            <a:avLst/>
          </a:prstGeom>
          <a:solidFill>
            <a:srgbClr val="800080">
              <a:alpha val="36000"/>
            </a:srgbClr>
          </a:solidFill>
          <a:ln>
            <a:solidFill>
              <a:srgbClr val="3465a4"/>
            </a:solidFill>
          </a:ln>
        </p:spPr>
        <p:style>
          <a:lnRef idx="0"/>
          <a:fillRef idx="0"/>
          <a:effectRef idx="0"/>
          <a:fontRef idx="minor"/>
        </p:style>
      </p:sp>
      <p:sp>
        <p:nvSpPr>
          <p:cNvPr id="351" name="CustomShape 2"/>
          <p:cNvSpPr/>
          <p:nvPr/>
        </p:nvSpPr>
        <p:spPr>
          <a:xfrm>
            <a:off x="2448000" y="6120000"/>
            <a:ext cx="4896000" cy="432000"/>
          </a:xfrm>
          <a:prstGeom prst="rect">
            <a:avLst/>
          </a:prstGeom>
          <a:solidFill>
            <a:srgbClr val="800080">
              <a:alpha val="36000"/>
            </a:srgbClr>
          </a:solid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234" dur="indefinite" restart="never" nodeType="tmRoot">
          <p:childTnLst>
            <p:seq>
              <p:cTn id="235" dur="indefinite" nodeType="mainSeq">
                <p:childTnLst>
                  <p:par>
                    <p:cTn id="236" fill="hold">
                      <p:stCondLst>
                        <p:cond delay="indefinite"/>
                      </p:stCondLst>
                      <p:childTnLst>
                        <p:par>
                          <p:cTn id="237" fill="hold">
                            <p:stCondLst>
                              <p:cond delay="0"/>
                            </p:stCondLst>
                            <p:childTnLst>
                              <p:par>
                                <p:cTn id="238" nodeType="clickEffect" fill="hold" presetClass="entr" presetID="1">
                                  <p:stCondLst>
                                    <p:cond delay="0"/>
                                  </p:stCondLst>
                                  <p:childTnLst>
                                    <p:set>
                                      <p:cBhvr>
                                        <p:cTn id="239" dur="1" fill="hold">
                                          <p:stCondLst>
                                            <p:cond delay="0"/>
                                          </p:stCondLst>
                                        </p:cTn>
                                        <p:tgtEl>
                                          <p:spTgt spid="350"/>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nodeType="clickEffect" fill="hold" presetClass="exit" presetID="1">
                                  <p:stCondLst>
                                    <p:cond delay="0"/>
                                  </p:stCondLst>
                                  <p:childTnLst>
                                    <p:set>
                                      <p:cBhvr>
                                        <p:cTn id="243" dur="1" fill="hold">
                                          <p:stCondLst>
                                            <p:cond delay="0"/>
                                          </p:stCondLst>
                                        </p:cTn>
                                        <p:tgtEl>
                                          <p:spTgt spid="350"/>
                                        </p:tgtEl>
                                        <p:attrNameLst>
                                          <p:attrName>style.visibility</p:attrName>
                                        </p:attrNameLst>
                                      </p:cBhvr>
                                      <p:to>
                                        <p:strVal val="hidden"/>
                                      </p:to>
                                    </p:set>
                                  </p:childTnLst>
                                </p:cTn>
                              </p:par>
                            </p:childTnLst>
                          </p:cTn>
                        </p:par>
                        <p:par>
                          <p:cTn id="244" fill="hold">
                            <p:stCondLst>
                              <p:cond delay="1"/>
                            </p:stCondLst>
                            <p:childTnLst>
                              <p:par>
                                <p:cTn id="245" nodeType="afterEffect" fill="hold" presetClass="entr" presetID="1">
                                  <p:stCondLst>
                                    <p:cond delay="0"/>
                                  </p:stCondLst>
                                  <p:childTnLst>
                                    <p:set>
                                      <p:cBhvr>
                                        <p:cTn id="246" dur="1" fill="hold">
                                          <p:stCondLst>
                                            <p:cond delay="0"/>
                                          </p:stCondLst>
                                        </p:cTn>
                                        <p:tgtEl>
                                          <p:spTgt spid="351"/>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nodeType="clickEffect" fill="hold" presetClass="exit" presetID="1">
                                  <p:stCondLst>
                                    <p:cond delay="0"/>
                                  </p:stCondLst>
                                  <p:childTnLst>
                                    <p:set>
                                      <p:cBhvr>
                                        <p:cTn id="250" dur="1" fill="hold">
                                          <p:stCondLst>
                                            <p:cond delay="0"/>
                                          </p:stCondLst>
                                        </p:cTn>
                                        <p:tgtEl>
                                          <p:spTgt spid="351"/>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
          <p:cNvSpPr/>
          <p:nvPr/>
        </p:nvSpPr>
        <p:spPr>
          <a:xfrm>
            <a:off x="5112000" y="576000"/>
            <a:ext cx="916560" cy="363960"/>
          </a:xfrm>
          <a:prstGeom prst="rect">
            <a:avLst/>
          </a:prstGeom>
          <a:noFill/>
          <a:ln>
            <a:noFill/>
          </a:ln>
        </p:spPr>
        <p:style>
          <a:lnRef idx="0"/>
          <a:fillRef idx="0"/>
          <a:effectRef idx="0"/>
          <a:fontRef idx="minor"/>
        </p:style>
      </p:sp>
      <p:pic>
        <p:nvPicPr>
          <p:cNvPr id="353" name="" descr=""/>
          <p:cNvPicPr/>
          <p:nvPr/>
        </p:nvPicPr>
        <p:blipFill>
          <a:blip r:embed="rId1"/>
          <a:stretch/>
        </p:blipFill>
        <p:spPr>
          <a:xfrm>
            <a:off x="27720" y="0"/>
            <a:ext cx="10053000" cy="7559640"/>
          </a:xfrm>
          <a:prstGeom prst="rect">
            <a:avLst/>
          </a:prstGeom>
          <a:ln>
            <a:noFill/>
          </a:ln>
        </p:spPr>
      </p:pic>
    </p:spTree>
  </p:cSld>
  <mc:AlternateContent>
    <mc:Choice Requires="p14">
      <p:transition spd="slow" p14:dur="2000"/>
    </mc:Choice>
    <mc:Fallback>
      <p:transition spd="slow"/>
    </mc:Fallback>
  </mc:AlternateContent>
  <p:timing>
    <p:tnLst>
      <p:par>
        <p:cTn id="251" dur="indefinite" restart="never" nodeType="tmRoot">
          <p:childTnLst>
            <p:seq>
              <p:cTn id="2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TextShape 1"/>
          <p:cNvSpPr txBox="1"/>
          <p:nvPr/>
        </p:nvSpPr>
        <p:spPr>
          <a:xfrm>
            <a:off x="288000" y="3024000"/>
            <a:ext cx="4752000" cy="1080000"/>
          </a:xfrm>
          <a:prstGeom prst="rect">
            <a:avLst/>
          </a:prstGeom>
          <a:noFill/>
          <a:ln>
            <a:noFill/>
          </a:ln>
        </p:spPr>
        <p:txBody>
          <a:bodyPr lIns="90000" rIns="90000" tIns="45000" bIns="45000" anchor="ctr">
            <a:spAutoFit/>
          </a:bodyPr>
          <a:p>
            <a:r>
              <a:rPr b="1" lang="en-IN" sz="2000" spc="-1" strike="noStrike">
                <a:solidFill>
                  <a:srgbClr val="ce181e"/>
                </a:solidFill>
                <a:latin typeface="Arial"/>
              </a:rPr>
              <a:t>__get_user_pages_locked(...)</a:t>
            </a:r>
            <a:endParaRPr b="0" lang="en-IN" sz="2000" spc="-1" strike="noStrike">
              <a:latin typeface="Arial"/>
            </a:endParaRPr>
          </a:p>
        </p:txBody>
      </p:sp>
      <p:sp>
        <p:nvSpPr>
          <p:cNvPr id="355" name="CustomShape 2"/>
          <p:cNvSpPr/>
          <p:nvPr/>
        </p:nvSpPr>
        <p:spPr>
          <a:xfrm>
            <a:off x="360000" y="2952000"/>
            <a:ext cx="3672000" cy="1152000"/>
          </a:xfrm>
          <a:prstGeom prst="rect">
            <a:avLst/>
          </a:prstGeom>
          <a:solidFill>
            <a:srgbClr val="5983b0">
              <a:alpha val="48000"/>
            </a:srgbClr>
          </a:solidFill>
          <a:ln>
            <a:solidFill>
              <a:srgbClr val="3465a4"/>
            </a:solidFill>
          </a:ln>
        </p:spPr>
        <p:style>
          <a:lnRef idx="0"/>
          <a:fillRef idx="0"/>
          <a:effectRef idx="0"/>
          <a:fontRef idx="minor"/>
        </p:style>
      </p:sp>
      <p:sp>
        <p:nvSpPr>
          <p:cNvPr id="356" name="TextShape 3"/>
          <p:cNvSpPr txBox="1"/>
          <p:nvPr/>
        </p:nvSpPr>
        <p:spPr>
          <a:xfrm>
            <a:off x="481320" y="1728000"/>
            <a:ext cx="2759400" cy="402840"/>
          </a:xfrm>
          <a:prstGeom prst="rect">
            <a:avLst/>
          </a:prstGeom>
          <a:noFill/>
          <a:ln>
            <a:noFill/>
          </a:ln>
        </p:spPr>
        <p:txBody>
          <a:bodyPr lIns="90000" rIns="90000" tIns="45000" bIns="45000">
            <a:spAutoFit/>
          </a:bodyPr>
          <a:p>
            <a:r>
              <a:rPr b="1" lang="en-IN" sz="2200" spc="-1" strike="noStrike">
                <a:solidFill>
                  <a:srgbClr val="ce181e"/>
                </a:solidFill>
                <a:latin typeface="Arial"/>
              </a:rPr>
              <a:t>access_remote_vm</a:t>
            </a:r>
            <a:endParaRPr b="0" lang="en-IN" sz="2200" spc="-1" strike="noStrike">
              <a:latin typeface="Arial"/>
            </a:endParaRPr>
          </a:p>
        </p:txBody>
      </p:sp>
      <p:sp>
        <p:nvSpPr>
          <p:cNvPr id="357" name="TextShape 4"/>
          <p:cNvSpPr txBox="1"/>
          <p:nvPr/>
        </p:nvSpPr>
        <p:spPr>
          <a:xfrm>
            <a:off x="5256000" y="2880000"/>
            <a:ext cx="4536000" cy="1224000"/>
          </a:xfrm>
          <a:prstGeom prst="rect">
            <a:avLst/>
          </a:prstGeom>
          <a:noFill/>
          <a:ln>
            <a:noFill/>
          </a:ln>
        </p:spPr>
        <p:txBody>
          <a:bodyPr lIns="90000" rIns="90000" tIns="45000" bIns="45000">
            <a:spAutoFit/>
          </a:bodyPr>
          <a:p>
            <a:r>
              <a:rPr b="1" lang="en-IN" sz="2200" spc="-1" strike="noStrike">
                <a:latin typeface="DejaVu Sans"/>
              </a:rPr>
              <a:t>flag=FOLL_TOUCH | FOLL_REMOTE | FOLL_GET | FOLL_WRITE | FOLL_FORCE</a:t>
            </a:r>
            <a:endParaRPr b="0" lang="en-IN" sz="2200" spc="-1" strike="noStrike">
              <a:latin typeface="Arial"/>
            </a:endParaRPr>
          </a:p>
        </p:txBody>
      </p:sp>
      <p:sp>
        <p:nvSpPr>
          <p:cNvPr id="358" name="TextShape 5"/>
          <p:cNvSpPr txBox="1"/>
          <p:nvPr/>
        </p:nvSpPr>
        <p:spPr>
          <a:xfrm>
            <a:off x="288000" y="4896000"/>
            <a:ext cx="3483000" cy="618840"/>
          </a:xfrm>
          <a:prstGeom prst="rect">
            <a:avLst/>
          </a:prstGeom>
          <a:noFill/>
          <a:ln>
            <a:noFill/>
          </a:ln>
        </p:spPr>
        <p:txBody>
          <a:bodyPr lIns="90000" rIns="90000" tIns="45000" bIns="45000">
            <a:spAutoFit/>
          </a:bodyPr>
          <a:p>
            <a:r>
              <a:rPr b="1" lang="en-IN" sz="2200" spc="-1" strike="noStrike">
                <a:solidFill>
                  <a:srgbClr val="ce181e"/>
                </a:solidFill>
                <a:latin typeface="Arial"/>
              </a:rPr>
              <a:t>__get_user_pages(flags)</a:t>
            </a:r>
            <a:endParaRPr b="0" lang="en-IN" sz="2200" spc="-1" strike="noStrike">
              <a:latin typeface="Arial"/>
            </a:endParaRPr>
          </a:p>
        </p:txBody>
      </p:sp>
      <p:sp>
        <p:nvSpPr>
          <p:cNvPr id="359" name="CustomShape 6"/>
          <p:cNvSpPr/>
          <p:nvPr/>
        </p:nvSpPr>
        <p:spPr>
          <a:xfrm>
            <a:off x="360000" y="1368000"/>
            <a:ext cx="3672000" cy="1152000"/>
          </a:xfrm>
          <a:prstGeom prst="rect">
            <a:avLst/>
          </a:prstGeom>
          <a:solidFill>
            <a:srgbClr val="5983b0">
              <a:alpha val="48000"/>
            </a:srgbClr>
          </a:solidFill>
          <a:ln>
            <a:solidFill>
              <a:srgbClr val="3465a4"/>
            </a:solidFill>
          </a:ln>
        </p:spPr>
        <p:style>
          <a:lnRef idx="0"/>
          <a:fillRef idx="0"/>
          <a:effectRef idx="0"/>
          <a:fontRef idx="minor"/>
        </p:style>
      </p:sp>
      <p:sp>
        <p:nvSpPr>
          <p:cNvPr id="360" name="CustomShape 7"/>
          <p:cNvSpPr/>
          <p:nvPr/>
        </p:nvSpPr>
        <p:spPr>
          <a:xfrm>
            <a:off x="4896000" y="2880000"/>
            <a:ext cx="4752000" cy="1296000"/>
          </a:xfrm>
          <a:prstGeom prst="rect">
            <a:avLst/>
          </a:prstGeom>
          <a:solidFill>
            <a:srgbClr val="650953">
              <a:alpha val="46000"/>
            </a:srgbClr>
          </a:solidFill>
          <a:ln>
            <a:solidFill>
              <a:srgbClr val="3465a4"/>
            </a:solidFill>
          </a:ln>
        </p:spPr>
        <p:style>
          <a:lnRef idx="0"/>
          <a:fillRef idx="0"/>
          <a:effectRef idx="0"/>
          <a:fontRef idx="minor"/>
        </p:style>
      </p:sp>
      <p:sp>
        <p:nvSpPr>
          <p:cNvPr id="361" name="Line 8"/>
          <p:cNvSpPr/>
          <p:nvPr/>
        </p:nvSpPr>
        <p:spPr>
          <a:xfrm>
            <a:off x="4032000" y="3600000"/>
            <a:ext cx="864000" cy="0"/>
          </a:xfrm>
          <a:prstGeom prst="line">
            <a:avLst/>
          </a:prstGeom>
          <a:ln>
            <a:solidFill>
              <a:srgbClr val="000000"/>
            </a:solidFill>
            <a:tailEnd len="med" type="triangle" w="med"/>
          </a:ln>
        </p:spPr>
        <p:style>
          <a:lnRef idx="0"/>
          <a:fillRef idx="0"/>
          <a:effectRef idx="0"/>
          <a:fontRef idx="minor"/>
        </p:style>
      </p:sp>
      <p:sp>
        <p:nvSpPr>
          <p:cNvPr id="362" name="Line 9"/>
          <p:cNvSpPr/>
          <p:nvPr/>
        </p:nvSpPr>
        <p:spPr>
          <a:xfrm>
            <a:off x="1944000" y="2520000"/>
            <a:ext cx="0" cy="432000"/>
          </a:xfrm>
          <a:prstGeom prst="line">
            <a:avLst/>
          </a:prstGeom>
          <a:ln>
            <a:solidFill>
              <a:srgbClr val="224b12"/>
            </a:solidFill>
            <a:tailEnd len="med" type="triangle" w="med"/>
          </a:ln>
        </p:spPr>
        <p:style>
          <a:lnRef idx="0"/>
          <a:fillRef idx="0"/>
          <a:effectRef idx="0"/>
          <a:fontRef idx="minor"/>
        </p:style>
      </p:sp>
      <p:sp>
        <p:nvSpPr>
          <p:cNvPr id="363" name="CustomShape 10"/>
          <p:cNvSpPr/>
          <p:nvPr/>
        </p:nvSpPr>
        <p:spPr>
          <a:xfrm>
            <a:off x="360000" y="4608000"/>
            <a:ext cx="3672000" cy="1152000"/>
          </a:xfrm>
          <a:prstGeom prst="rect">
            <a:avLst/>
          </a:prstGeom>
          <a:solidFill>
            <a:srgbClr val="5983b0">
              <a:alpha val="48000"/>
            </a:srgbClr>
          </a:solidFill>
          <a:ln>
            <a:solidFill>
              <a:srgbClr val="3465a4"/>
            </a:solidFill>
          </a:ln>
        </p:spPr>
        <p:style>
          <a:lnRef idx="0"/>
          <a:fillRef idx="0"/>
          <a:effectRef idx="0"/>
          <a:fontRef idx="minor"/>
        </p:style>
      </p:sp>
      <p:sp>
        <p:nvSpPr>
          <p:cNvPr id="364" name="Line 11"/>
          <p:cNvSpPr/>
          <p:nvPr/>
        </p:nvSpPr>
        <p:spPr>
          <a:xfrm>
            <a:off x="1944000" y="4104000"/>
            <a:ext cx="0" cy="504000"/>
          </a:xfrm>
          <a:prstGeom prst="line">
            <a:avLst/>
          </a:prstGeom>
          <a:ln>
            <a:solidFill>
              <a:srgbClr val="000000"/>
            </a:solidFill>
            <a:tailEnd len="med" type="triangle" w="med"/>
          </a:ln>
        </p:spPr>
        <p:style>
          <a:lnRef idx="0"/>
          <a:fillRef idx="0"/>
          <a:effectRef idx="0"/>
          <a:fontRef idx="minor"/>
        </p:style>
      </p:sp>
      <p:sp>
        <p:nvSpPr>
          <p:cNvPr id="365" name="TextShape 12"/>
          <p:cNvSpPr txBox="1"/>
          <p:nvPr/>
        </p:nvSpPr>
        <p:spPr>
          <a:xfrm>
            <a:off x="72000" y="0"/>
            <a:ext cx="6192000" cy="883080"/>
          </a:xfrm>
          <a:prstGeom prst="rect">
            <a:avLst/>
          </a:prstGeom>
          <a:noFill/>
          <a:ln>
            <a:noFill/>
          </a:ln>
        </p:spPr>
        <p:txBody>
          <a:bodyPr lIns="90000" rIns="90000" tIns="45000" bIns="45000" anchor="ctr">
            <a:spAutoFit/>
          </a:bodyPr>
          <a:p>
            <a:r>
              <a:rPr b="0" lang="en-IN" sz="2800" spc="-1" strike="noStrike">
                <a:solidFill>
                  <a:srgbClr val="780373"/>
                </a:solidFill>
                <a:latin typeface="Arial"/>
              </a:rPr>
              <a:t>remote_acess_vm Calls:</a:t>
            </a:r>
            <a:endParaRPr b="0" lang="en-IN" sz="2800" spc="-1" strike="noStrike">
              <a:latin typeface="Arial"/>
            </a:endParaRPr>
          </a:p>
        </p:txBody>
      </p:sp>
    </p:spTree>
  </p:cSld>
  <mc:AlternateContent>
    <mc:Choice Requires="p14">
      <p:transition spd="slow" p14:dur="2000"/>
    </mc:Choice>
    <mc:Fallback>
      <p:transition spd="slow"/>
    </mc:Fallback>
  </mc:AlternateContent>
  <p:timing>
    <p:tnLst>
      <p:par>
        <p:cTn id="253" dur="indefinite" restart="never" nodeType="tmRoot">
          <p:childTnLst>
            <p:seq>
              <p:cTn id="2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6" name="" descr=""/>
          <p:cNvPicPr/>
          <p:nvPr/>
        </p:nvPicPr>
        <p:blipFill>
          <a:blip r:embed="rId1"/>
          <a:stretch/>
        </p:blipFill>
        <p:spPr>
          <a:xfrm>
            <a:off x="2880" y="0"/>
            <a:ext cx="10077840" cy="7559640"/>
          </a:xfrm>
          <a:prstGeom prst="rect">
            <a:avLst/>
          </a:prstGeom>
          <a:ln>
            <a:noFill/>
          </a:ln>
        </p:spPr>
      </p:pic>
      <p:sp>
        <p:nvSpPr>
          <p:cNvPr id="367" name="CustomShape 1"/>
          <p:cNvSpPr/>
          <p:nvPr/>
        </p:nvSpPr>
        <p:spPr>
          <a:xfrm>
            <a:off x="1584000" y="2736000"/>
            <a:ext cx="4680000" cy="432000"/>
          </a:xfrm>
          <a:prstGeom prst="rect">
            <a:avLst/>
          </a:prstGeom>
          <a:solidFill>
            <a:srgbClr val="800080">
              <a:alpha val="26000"/>
            </a:srgbClr>
          </a:solidFill>
          <a:ln>
            <a:solidFill>
              <a:srgbClr val="ffff00"/>
            </a:solidFill>
            <a:tailEnd len="med" type="triangle" w="med"/>
          </a:ln>
        </p:spPr>
        <p:style>
          <a:lnRef idx="0"/>
          <a:fillRef idx="0"/>
          <a:effectRef idx="0"/>
          <a:fontRef idx="minor"/>
        </p:style>
      </p:sp>
      <p:sp>
        <p:nvSpPr>
          <p:cNvPr id="368" name="CustomShape 2"/>
          <p:cNvSpPr/>
          <p:nvPr/>
        </p:nvSpPr>
        <p:spPr>
          <a:xfrm>
            <a:off x="2088000" y="3456000"/>
            <a:ext cx="1152000" cy="216000"/>
          </a:xfrm>
          <a:prstGeom prst="rect">
            <a:avLst/>
          </a:prstGeom>
          <a:solidFill>
            <a:srgbClr val="800080">
              <a:alpha val="26000"/>
            </a:srgbClr>
          </a:solidFill>
          <a:ln>
            <a:solidFill>
              <a:srgbClr val="ffff00"/>
            </a:solidFill>
            <a:tailEnd len="med" type="triangle" w="med"/>
          </a:ln>
        </p:spPr>
        <p:style>
          <a:lnRef idx="0"/>
          <a:fillRef idx="0"/>
          <a:effectRef idx="0"/>
          <a:fontRef idx="minor"/>
        </p:style>
      </p:sp>
      <p:sp>
        <p:nvSpPr>
          <p:cNvPr id="369" name="CustomShape 3"/>
          <p:cNvSpPr/>
          <p:nvPr/>
        </p:nvSpPr>
        <p:spPr>
          <a:xfrm>
            <a:off x="1440000" y="2160000"/>
            <a:ext cx="5472000" cy="288000"/>
          </a:xfrm>
          <a:prstGeom prst="rect">
            <a:avLst/>
          </a:prstGeom>
          <a:solidFill>
            <a:srgbClr val="800080">
              <a:alpha val="26000"/>
            </a:srgbClr>
          </a:solidFill>
          <a:ln>
            <a:solidFill>
              <a:srgbClr val="ffff00"/>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timing>
    <p:tnLst>
      <p:par>
        <p:cTn id="255" dur="indefinite" restart="never" nodeType="tmRoot">
          <p:childTnLst>
            <p:seq>
              <p:cTn id="256" dur="indefinite" nodeType="mainSeq">
                <p:childTnLst>
                  <p:par>
                    <p:cTn id="257" fill="hold">
                      <p:stCondLst>
                        <p:cond delay="indefinite"/>
                      </p:stCondLst>
                      <p:childTnLst>
                        <p:par>
                          <p:cTn id="258" fill="hold">
                            <p:stCondLst>
                              <p:cond delay="0"/>
                            </p:stCondLst>
                            <p:childTnLst>
                              <p:par>
                                <p:cTn id="259" nodeType="clickEffect" fill="hold" presetClass="entr" presetID="2" presetSubtype="1">
                                  <p:stCondLst>
                                    <p:cond delay="0"/>
                                  </p:stCondLst>
                                  <p:childTnLst>
                                    <p:set>
                                      <p:cBhvr>
                                        <p:cTn id="260" dur="1" fill="hold">
                                          <p:stCondLst>
                                            <p:cond delay="0"/>
                                          </p:stCondLst>
                                        </p:cTn>
                                        <p:tgtEl>
                                          <p:spTgt spid="369"/>
                                        </p:tgtEl>
                                        <p:attrNameLst>
                                          <p:attrName>style.visibility</p:attrName>
                                        </p:attrNameLst>
                                      </p:cBhvr>
                                      <p:to>
                                        <p:strVal val="visible"/>
                                      </p:to>
                                    </p:set>
                                    <p:anim calcmode="lin" valueType="num">
                                      <p:cBhvr additive="repl">
                                        <p:cTn id="261" dur="500" fill="hold"/>
                                        <p:tgtEl>
                                          <p:spTgt spid="369"/>
                                        </p:tgtEl>
                                        <p:attrNameLst>
                                          <p:attrName>ppt_x</p:attrName>
                                        </p:attrNameLst>
                                      </p:cBhvr>
                                      <p:tavLst>
                                        <p:tav tm="0">
                                          <p:val>
                                            <p:strVal val="#ppt_x"/>
                                          </p:val>
                                        </p:tav>
                                        <p:tav tm="100000">
                                          <p:val>
                                            <p:strVal val="#ppt_x"/>
                                          </p:val>
                                        </p:tav>
                                      </p:tavLst>
                                    </p:anim>
                                    <p:anim calcmode="lin" valueType="num">
                                      <p:cBhvr additive="repl">
                                        <p:cTn id="262" dur="500" fill="hold"/>
                                        <p:tgtEl>
                                          <p:spTgt spid="369"/>
                                        </p:tgtEl>
                                        <p:attrNameLst>
                                          <p:attrName>ppt_y</p:attrName>
                                        </p:attrNameLst>
                                      </p:cBhvr>
                                      <p:tavLst>
                                        <p:tav tm="0">
                                          <p:val>
                                            <p:strVal val="0-#ppt_h/2"/>
                                          </p:val>
                                        </p:tav>
                                        <p:tav tm="100000">
                                          <p:val>
                                            <p:strVal val="#ppt_y"/>
                                          </p:val>
                                        </p:tav>
                                      </p:tavLst>
                                    </p:anim>
                                  </p:childTnLst>
                                </p:cTn>
                              </p:par>
                            </p:childTnLst>
                          </p:cTn>
                        </p:par>
                      </p:childTnLst>
                    </p:cTn>
                  </p:par>
                  <p:par>
                    <p:cTn id="263" fill="hold">
                      <p:stCondLst>
                        <p:cond delay="indefinite"/>
                      </p:stCondLst>
                      <p:childTnLst>
                        <p:par>
                          <p:cTn id="264" fill="hold">
                            <p:stCondLst>
                              <p:cond delay="0"/>
                            </p:stCondLst>
                            <p:childTnLst>
                              <p:par>
                                <p:cTn id="265" nodeType="clickEffect" fill="hold" presetClass="entr" presetID="53">
                                  <p:stCondLst>
                                    <p:cond delay="0"/>
                                  </p:stCondLst>
                                  <p:childTnLst>
                                    <p:set>
                                      <p:cBhvr>
                                        <p:cTn id="266" dur="1" fill="hold">
                                          <p:stCondLst>
                                            <p:cond delay="0"/>
                                          </p:stCondLst>
                                        </p:cTn>
                                        <p:tgtEl>
                                          <p:spTgt spid="367"/>
                                        </p:tgtEl>
                                        <p:attrNameLst>
                                          <p:attrName>style.visibility</p:attrName>
                                        </p:attrNameLst>
                                      </p:cBhvr>
                                      <p:to>
                                        <p:strVal val="visible"/>
                                      </p:to>
                                    </p:set>
                                    <p:anim calcmode="lin" valueType="num">
                                      <p:cBhvr additive="repl">
                                        <p:cTn id="267" dur="500" fill="hold"/>
                                        <p:tgtEl>
                                          <p:spTgt spid="367"/>
                                        </p:tgtEl>
                                        <p:attrNameLst>
                                          <p:attrName>ppt_w</p:attrName>
                                        </p:attrNameLst>
                                      </p:cBhvr>
                                      <p:tavLst>
                                        <p:tav tm="0">
                                          <p:val>
                                            <p:strVal val="0"/>
                                          </p:val>
                                        </p:tav>
                                        <p:tav tm="100000">
                                          <p:val>
                                            <p:strVal val="#ppt_w"/>
                                          </p:val>
                                        </p:tav>
                                      </p:tavLst>
                                    </p:anim>
                                    <p:anim calcmode="lin" valueType="num">
                                      <p:cBhvr additive="repl">
                                        <p:cTn id="268" dur="500" fill="hold"/>
                                        <p:tgtEl>
                                          <p:spTgt spid="367"/>
                                        </p:tgtEl>
                                        <p:attrNameLst>
                                          <p:attrName>ppt_h</p:attrName>
                                        </p:attrNameLst>
                                      </p:cBhvr>
                                      <p:tavLst>
                                        <p:tav tm="0">
                                          <p:val>
                                            <p:strVal val="0"/>
                                          </p:val>
                                        </p:tav>
                                        <p:tav tm="100000">
                                          <p:val>
                                            <p:strVal val="#ppt_h"/>
                                          </p:val>
                                        </p:tav>
                                      </p:tavLst>
                                    </p:anim>
                                    <p:animEffect filter="fade" transition="in">
                                      <p:cBhvr additive="repl">
                                        <p:cTn id="269" dur="500"/>
                                        <p:tgtEl>
                                          <p:spTgt spid="367"/>
                                        </p:tgtEl>
                                      </p:cBhvr>
                                    </p:animEffect>
                                  </p:childTnLst>
                                </p:cTn>
                              </p:par>
                            </p:childTnLst>
                          </p:cTn>
                        </p:par>
                      </p:childTnLst>
                    </p:cTn>
                  </p:par>
                  <p:par>
                    <p:cTn id="270" fill="hold">
                      <p:stCondLst>
                        <p:cond delay="indefinite"/>
                      </p:stCondLst>
                      <p:childTnLst>
                        <p:par>
                          <p:cTn id="271" fill="hold">
                            <p:stCondLst>
                              <p:cond delay="0"/>
                            </p:stCondLst>
                            <p:childTnLst>
                              <p:par>
                                <p:cTn id="272" nodeType="clickEffect" fill="hold" presetClass="entr" presetID="5" presetSubtype="10">
                                  <p:stCondLst>
                                    <p:cond delay="0"/>
                                  </p:stCondLst>
                                  <p:childTnLst>
                                    <p:set>
                                      <p:cBhvr>
                                        <p:cTn id="273" dur="1" fill="hold">
                                          <p:stCondLst>
                                            <p:cond delay="0"/>
                                          </p:stCondLst>
                                        </p:cTn>
                                        <p:tgtEl>
                                          <p:spTgt spid="368"/>
                                        </p:tgtEl>
                                        <p:attrNameLst>
                                          <p:attrName>style.visibility</p:attrName>
                                        </p:attrNameLst>
                                      </p:cBhvr>
                                      <p:to>
                                        <p:strVal val="visible"/>
                                      </p:to>
                                    </p:set>
                                    <p:animEffect filter="checkerboard(across)" transition="in">
                                      <p:cBhvr additive="repl">
                                        <p:cTn id="274" dur="500"/>
                                        <p:tgtEl>
                                          <p:spTgt spid="36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CustomShape 1"/>
          <p:cNvSpPr/>
          <p:nvPr/>
        </p:nvSpPr>
        <p:spPr>
          <a:xfrm>
            <a:off x="3600000" y="432000"/>
            <a:ext cx="9806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latin typeface="Arial"/>
              </a:rPr>
              <a:t>..</a:t>
            </a:r>
            <a:endParaRPr b="0" lang="en-IN" sz="1800" spc="-1" strike="noStrike">
              <a:latin typeface="Arial"/>
            </a:endParaRPr>
          </a:p>
        </p:txBody>
      </p:sp>
      <p:pic>
        <p:nvPicPr>
          <p:cNvPr id="371" name="" descr=""/>
          <p:cNvPicPr/>
          <p:nvPr/>
        </p:nvPicPr>
        <p:blipFill>
          <a:blip r:embed="rId1"/>
          <a:stretch/>
        </p:blipFill>
        <p:spPr>
          <a:xfrm>
            <a:off x="0" y="0"/>
            <a:ext cx="10080720" cy="7559640"/>
          </a:xfrm>
          <a:prstGeom prst="rect">
            <a:avLst/>
          </a:prstGeom>
          <a:ln>
            <a:noFill/>
          </a:ln>
        </p:spPr>
      </p:pic>
      <p:sp>
        <p:nvSpPr>
          <p:cNvPr id="372" name="CustomShape 2"/>
          <p:cNvSpPr/>
          <p:nvPr/>
        </p:nvSpPr>
        <p:spPr>
          <a:xfrm>
            <a:off x="864000" y="3528000"/>
            <a:ext cx="4320000" cy="432000"/>
          </a:xfrm>
          <a:prstGeom prst="rect">
            <a:avLst/>
          </a:prstGeom>
          <a:solidFill>
            <a:srgbClr val="800080">
              <a:alpha val="28000"/>
            </a:srgbClr>
          </a:solidFill>
          <a:ln>
            <a:solidFill>
              <a:srgbClr val="ffff00"/>
            </a:solidFill>
          </a:ln>
        </p:spPr>
        <p:style>
          <a:lnRef idx="0"/>
          <a:fillRef idx="0"/>
          <a:effectRef idx="0"/>
          <a:fontRef idx="minor"/>
        </p:style>
      </p:sp>
      <p:sp>
        <p:nvSpPr>
          <p:cNvPr id="373" name="CustomShape 3"/>
          <p:cNvSpPr/>
          <p:nvPr/>
        </p:nvSpPr>
        <p:spPr>
          <a:xfrm>
            <a:off x="1008000" y="6408000"/>
            <a:ext cx="5256000" cy="432000"/>
          </a:xfrm>
          <a:prstGeom prst="rect">
            <a:avLst/>
          </a:prstGeom>
          <a:solidFill>
            <a:srgbClr val="800080">
              <a:alpha val="28000"/>
            </a:srgbClr>
          </a:solidFill>
          <a:ln>
            <a:solidFill>
              <a:srgbClr val="ffff00"/>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275" dur="indefinite" restart="never" nodeType="tmRoot">
          <p:childTnLst>
            <p:seq>
              <p:cTn id="276" dur="indefinite" nodeType="mainSeq">
                <p:childTnLst>
                  <p:par>
                    <p:cTn id="277" fill="hold">
                      <p:stCondLst>
                        <p:cond delay="indefinite"/>
                      </p:stCondLst>
                      <p:childTnLst>
                        <p:par>
                          <p:cTn id="278" fill="hold">
                            <p:stCondLst>
                              <p:cond delay="0"/>
                            </p:stCondLst>
                            <p:childTnLst>
                              <p:par>
                                <p:cTn id="279" nodeType="clickEffect" fill="hold" presetClass="entr" presetID="2" presetSubtype="4">
                                  <p:stCondLst>
                                    <p:cond delay="0"/>
                                  </p:stCondLst>
                                  <p:childTnLst>
                                    <p:set>
                                      <p:cBhvr>
                                        <p:cTn id="280" dur="1" fill="hold">
                                          <p:stCondLst>
                                            <p:cond delay="0"/>
                                          </p:stCondLst>
                                        </p:cTn>
                                        <p:tgtEl>
                                          <p:spTgt spid="372"/>
                                        </p:tgtEl>
                                        <p:attrNameLst>
                                          <p:attrName>style.visibility</p:attrName>
                                        </p:attrNameLst>
                                      </p:cBhvr>
                                      <p:to>
                                        <p:strVal val="visible"/>
                                      </p:to>
                                    </p:set>
                                    <p:anim calcmode="lin" valueType="num">
                                      <p:cBhvr additive="repl">
                                        <p:cTn id="281" dur="500" fill="hold"/>
                                        <p:tgtEl>
                                          <p:spTgt spid="372"/>
                                        </p:tgtEl>
                                        <p:attrNameLst>
                                          <p:attrName>ppt_x</p:attrName>
                                        </p:attrNameLst>
                                      </p:cBhvr>
                                      <p:tavLst>
                                        <p:tav tm="0">
                                          <p:val>
                                            <p:strVal val="#ppt_x"/>
                                          </p:val>
                                        </p:tav>
                                        <p:tav tm="100000">
                                          <p:val>
                                            <p:strVal val="#ppt_x"/>
                                          </p:val>
                                        </p:tav>
                                      </p:tavLst>
                                    </p:anim>
                                    <p:anim calcmode="lin" valueType="num">
                                      <p:cBhvr additive="repl">
                                        <p:cTn id="282" dur="500" fill="hold"/>
                                        <p:tgtEl>
                                          <p:spTgt spid="372"/>
                                        </p:tgtEl>
                                        <p:attrNameLst>
                                          <p:attrName>ppt_y</p:attrName>
                                        </p:attrNameLst>
                                      </p:cBhvr>
                                      <p:tavLst>
                                        <p:tav tm="0">
                                          <p:val>
                                            <p:strVal val="1+#ppt_h/2"/>
                                          </p:val>
                                        </p:tav>
                                        <p:tav tm="100000">
                                          <p:val>
                                            <p:strVal val="#ppt_y"/>
                                          </p:val>
                                        </p:tav>
                                      </p:tavLst>
                                    </p:anim>
                                  </p:childTnLst>
                                </p:cTn>
                              </p:par>
                            </p:childTnLst>
                          </p:cTn>
                        </p:par>
                      </p:childTnLst>
                    </p:cTn>
                  </p:par>
                  <p:par>
                    <p:cTn id="283" fill="hold">
                      <p:stCondLst>
                        <p:cond delay="indefinite"/>
                      </p:stCondLst>
                      <p:childTnLst>
                        <p:par>
                          <p:cTn id="284" fill="hold">
                            <p:stCondLst>
                              <p:cond delay="0"/>
                            </p:stCondLst>
                            <p:childTnLst>
                              <p:par>
                                <p:cTn id="285" nodeType="clickEffect" fill="hold" presetClass="entr" presetID="2" presetSubtype="4">
                                  <p:stCondLst>
                                    <p:cond delay="0"/>
                                  </p:stCondLst>
                                  <p:childTnLst>
                                    <p:set>
                                      <p:cBhvr>
                                        <p:cTn id="286" dur="1" fill="hold">
                                          <p:stCondLst>
                                            <p:cond delay="0"/>
                                          </p:stCondLst>
                                        </p:cTn>
                                        <p:tgtEl>
                                          <p:spTgt spid="373"/>
                                        </p:tgtEl>
                                        <p:attrNameLst>
                                          <p:attrName>style.visibility</p:attrName>
                                        </p:attrNameLst>
                                      </p:cBhvr>
                                      <p:to>
                                        <p:strVal val="visible"/>
                                      </p:to>
                                    </p:set>
                                    <p:anim calcmode="lin" valueType="num">
                                      <p:cBhvr additive="repl">
                                        <p:cTn id="287" dur="500" fill="hold"/>
                                        <p:tgtEl>
                                          <p:spTgt spid="373"/>
                                        </p:tgtEl>
                                        <p:attrNameLst>
                                          <p:attrName>ppt_x</p:attrName>
                                        </p:attrNameLst>
                                      </p:cBhvr>
                                      <p:tavLst>
                                        <p:tav tm="0">
                                          <p:val>
                                            <p:strVal val="#ppt_x"/>
                                          </p:val>
                                        </p:tav>
                                        <p:tav tm="100000">
                                          <p:val>
                                            <p:strVal val="#ppt_x"/>
                                          </p:val>
                                        </p:tav>
                                      </p:tavLst>
                                    </p:anim>
                                    <p:anim calcmode="lin" valueType="num">
                                      <p:cBhvr additive="repl">
                                        <p:cTn id="288" dur="500" fill="hold"/>
                                        <p:tgtEl>
                                          <p:spTgt spid="3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504000" y="301320"/>
            <a:ext cx="9070200" cy="636120"/>
          </a:xfrm>
          <a:prstGeom prst="rect">
            <a:avLst/>
          </a:prstGeom>
          <a:noFill/>
          <a:ln>
            <a:noFill/>
          </a:ln>
        </p:spPr>
        <p:style>
          <a:lnRef idx="0"/>
          <a:fillRef idx="0"/>
          <a:effectRef idx="0"/>
          <a:fontRef idx="minor"/>
        </p:style>
      </p:sp>
      <p:sp>
        <p:nvSpPr>
          <p:cNvPr id="246" name="CustomShape 2"/>
          <p:cNvSpPr/>
          <p:nvPr/>
        </p:nvSpPr>
        <p:spPr>
          <a:xfrm>
            <a:off x="504000" y="1769040"/>
            <a:ext cx="9070200" cy="4383000"/>
          </a:xfrm>
          <a:prstGeom prst="rect">
            <a:avLst/>
          </a:prstGeom>
          <a:noFill/>
          <a:ln>
            <a:noFill/>
          </a:ln>
        </p:spPr>
        <p:style>
          <a:lnRef idx="0"/>
          <a:fillRef idx="0"/>
          <a:effectRef idx="0"/>
          <a:fontRef idx="minor"/>
        </p:style>
      </p:sp>
      <p:sp>
        <p:nvSpPr>
          <p:cNvPr id="247" name="CustomShape 3"/>
          <p:cNvSpPr/>
          <p:nvPr/>
        </p:nvSpPr>
        <p:spPr>
          <a:xfrm>
            <a:off x="42120" y="-44280"/>
            <a:ext cx="5902920" cy="759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000000"/>
                </a:solidFill>
                <a:latin typeface="angsananew"/>
                <a:ea typeface="DejaVu Sans"/>
              </a:rPr>
              <a:t>Possible Questions</a:t>
            </a:r>
            <a:endParaRPr b="0" lang="en-IN" sz="4400" spc="-1" strike="noStrike">
              <a:latin typeface="Arial"/>
            </a:endParaRPr>
          </a:p>
        </p:txBody>
      </p:sp>
      <p:sp>
        <p:nvSpPr>
          <p:cNvPr id="248" name="CustomShape 4"/>
          <p:cNvSpPr/>
          <p:nvPr/>
        </p:nvSpPr>
        <p:spPr>
          <a:xfrm>
            <a:off x="792000" y="1512000"/>
            <a:ext cx="8710920" cy="3950640"/>
          </a:xfrm>
          <a:prstGeom prst="rect">
            <a:avLst/>
          </a:prstGeom>
          <a:noFill/>
          <a:ln>
            <a:noFill/>
          </a:ln>
        </p:spPr>
        <p:style>
          <a:lnRef idx="0"/>
          <a:fillRef idx="0"/>
          <a:effectRef idx="0"/>
          <a:fontRef idx="minor"/>
        </p:style>
        <p:txBody>
          <a:bodyPr lIns="90000" rIns="90000" tIns="45000" bIns="45000">
            <a:spAutoFit/>
          </a:bodyPr>
          <a:p>
            <a:pPr marL="108000" indent="-215280">
              <a:lnSpc>
                <a:spcPct val="100000"/>
              </a:lnSpc>
              <a:spcBef>
                <a:spcPts val="3402"/>
              </a:spcBef>
              <a:buClr>
                <a:srgbClr val="000000"/>
              </a:buClr>
              <a:buFont typeface="StarSymbol"/>
              <a:buAutoNum type="romanLcPeriod"/>
            </a:pPr>
            <a:r>
              <a:rPr b="0" lang="en-IN" sz="2800" spc="-1" strike="noStrike">
                <a:solidFill>
                  <a:srgbClr val="800080"/>
                </a:solidFill>
                <a:latin typeface="DejaVu Sans"/>
                <a:ea typeface="DejaVu Sans"/>
              </a:rPr>
              <a:t>What is Dirty Cow?</a:t>
            </a:r>
            <a:endParaRPr b="0" lang="en-IN" sz="2800" spc="-1" strike="noStrike">
              <a:latin typeface="Arial"/>
            </a:endParaRPr>
          </a:p>
          <a:p>
            <a:pPr marL="108000" indent="-215280">
              <a:lnSpc>
                <a:spcPct val="100000"/>
              </a:lnSpc>
              <a:spcBef>
                <a:spcPts val="3402"/>
              </a:spcBef>
              <a:buClr>
                <a:srgbClr val="000000"/>
              </a:buClr>
              <a:buFont typeface="StarSymbol"/>
              <a:buAutoNum type="romanLcPeriod"/>
            </a:pPr>
            <a:r>
              <a:rPr b="0" lang="en-IN" sz="2800" spc="-1" strike="noStrike">
                <a:solidFill>
                  <a:srgbClr val="800080"/>
                </a:solidFill>
                <a:latin typeface="DejaVu Sans"/>
                <a:ea typeface="DejaVu Sans"/>
              </a:rPr>
              <a:t>What is with the weird Name?</a:t>
            </a:r>
            <a:endParaRPr b="0" lang="en-IN" sz="2800" spc="-1" strike="noStrike">
              <a:latin typeface="Arial"/>
            </a:endParaRPr>
          </a:p>
          <a:p>
            <a:pPr marL="108000" indent="-215280">
              <a:lnSpc>
                <a:spcPct val="100000"/>
              </a:lnSpc>
              <a:spcBef>
                <a:spcPts val="3402"/>
              </a:spcBef>
              <a:buClr>
                <a:srgbClr val="000000"/>
              </a:buClr>
              <a:buFont typeface="StarSymbol"/>
              <a:buAutoNum type="romanLcPeriod"/>
            </a:pPr>
            <a:r>
              <a:rPr b="0" lang="en-IN" sz="2800" spc="-1" strike="noStrike">
                <a:solidFill>
                  <a:srgbClr val="800080"/>
                </a:solidFill>
                <a:latin typeface="DejaVu Sans"/>
                <a:ea typeface="DejaVu Sans"/>
              </a:rPr>
              <a:t>What is a Kernel??</a:t>
            </a:r>
            <a:endParaRPr b="0" lang="en-IN" sz="2800" spc="-1" strike="noStrike">
              <a:latin typeface="Arial"/>
            </a:endParaRPr>
          </a:p>
          <a:p>
            <a:pPr marL="108000" indent="-215280">
              <a:lnSpc>
                <a:spcPct val="100000"/>
              </a:lnSpc>
              <a:spcBef>
                <a:spcPts val="3402"/>
              </a:spcBef>
              <a:buClr>
                <a:srgbClr val="000000"/>
              </a:buClr>
              <a:buFont typeface="StarSymbol"/>
              <a:buAutoNum type="romanLcPeriod"/>
            </a:pPr>
            <a:r>
              <a:rPr b="0" lang="en-IN" sz="2800" spc="-1" strike="noStrike">
                <a:solidFill>
                  <a:srgbClr val="800080"/>
                </a:solidFill>
                <a:latin typeface="DejaVu Sans"/>
                <a:ea typeface="DejaVu Sans"/>
              </a:rPr>
              <a:t>What is Privilage Escalation?</a:t>
            </a:r>
            <a:endParaRPr b="0" lang="en-IN" sz="2800" spc="-1" strike="noStrike">
              <a:latin typeface="Arial"/>
            </a:endParaRPr>
          </a:p>
          <a:p>
            <a:pPr marL="108000" indent="-215280">
              <a:lnSpc>
                <a:spcPct val="100000"/>
              </a:lnSpc>
              <a:spcBef>
                <a:spcPts val="3402"/>
              </a:spcBef>
              <a:buClr>
                <a:srgbClr val="000000"/>
              </a:buClr>
              <a:buFont typeface="StarSymbol"/>
              <a:buAutoNum type="romanLcPeriod"/>
            </a:pPr>
            <a:r>
              <a:rPr b="0" lang="en-IN" sz="2800" spc="-1" strike="noStrike">
                <a:solidFill>
                  <a:srgbClr val="800080"/>
                </a:solidFill>
                <a:latin typeface="DejaVu Sans"/>
                <a:ea typeface="DejaVu Sans"/>
              </a:rPr>
              <a:t>What is its impact??</a:t>
            </a:r>
            <a:endParaRPr b="0" lang="en-IN" sz="2800" spc="-1" strike="noStrike">
              <a:latin typeface="Arial"/>
            </a:endParaRPr>
          </a:p>
        </p:txBody>
      </p:sp>
      <p:sp>
        <p:nvSpPr>
          <p:cNvPr id="249" name="CustomShape 5"/>
          <p:cNvSpPr/>
          <p:nvPr/>
        </p:nvSpPr>
        <p:spPr>
          <a:xfrm>
            <a:off x="7056000" y="6061680"/>
            <a:ext cx="25189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Arial"/>
                <a:ea typeface="DejaVu Sans"/>
              </a:rPr>
              <a:t>And So on .......</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childTnLst>
                  <p:par>
                    <p:cTn id="7" fill="hold">
                      <p:stCondLst>
                        <p:cond delay="indefinite"/>
                      </p:stCondLst>
                      <p:childTnLst>
                        <p:par>
                          <p:cTn id="8" fill="hold">
                            <p:stCondLst>
                              <p:cond delay="0"/>
                            </p:stCondLst>
                            <p:childTnLst>
                              <p:par>
                                <p:cTn id="9" nodeType="clickEffect" fill="hold" presetClass="entr" presetID="5" presetSubtype="10">
                                  <p:stCondLst>
                                    <p:cond delay="0"/>
                                  </p:stCondLst>
                                  <p:childTnLst>
                                    <p:set>
                                      <p:cBhvr>
                                        <p:cTn id="10" dur="1" fill="hold">
                                          <p:stCondLst>
                                            <p:cond delay="0"/>
                                          </p:stCondLst>
                                        </p:cTn>
                                        <p:tgtEl>
                                          <p:spTgt spid="248">
                                            <p:txEl>
                                              <p:pRg st="0" end="0"/>
                                            </p:txEl>
                                          </p:spTgt>
                                        </p:tgtEl>
                                        <p:attrNameLst>
                                          <p:attrName>style.visibility</p:attrName>
                                        </p:attrNameLst>
                                      </p:cBhvr>
                                      <p:to>
                                        <p:strVal val="visible"/>
                                      </p:to>
                                    </p:set>
                                    <p:animEffect filter="checkerboard(across)" transition="in">
                                      <p:cBhvr additive="repl">
                                        <p:cTn id="11" dur="500"/>
                                        <p:tgtEl>
                                          <p:spTgt spid="24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nodeType="clickEffect" fill="hold" presetClass="entr" presetID="5" presetSubtype="10">
                                  <p:stCondLst>
                                    <p:cond delay="0"/>
                                  </p:stCondLst>
                                  <p:childTnLst>
                                    <p:set>
                                      <p:cBhvr>
                                        <p:cTn id="15" dur="1" fill="hold">
                                          <p:stCondLst>
                                            <p:cond delay="0"/>
                                          </p:stCondLst>
                                        </p:cTn>
                                        <p:tgtEl>
                                          <p:spTgt spid="248">
                                            <p:txEl>
                                              <p:pRg st="1" end="1"/>
                                            </p:txEl>
                                          </p:spTgt>
                                        </p:tgtEl>
                                        <p:attrNameLst>
                                          <p:attrName>style.visibility</p:attrName>
                                        </p:attrNameLst>
                                      </p:cBhvr>
                                      <p:to>
                                        <p:strVal val="visible"/>
                                      </p:to>
                                    </p:set>
                                    <p:animEffect filter="checkerboard(across)" transition="in">
                                      <p:cBhvr additive="repl">
                                        <p:cTn id="16" dur="500"/>
                                        <p:tgtEl>
                                          <p:spTgt spid="24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5" presetSubtype="10">
                                  <p:stCondLst>
                                    <p:cond delay="0"/>
                                  </p:stCondLst>
                                  <p:childTnLst>
                                    <p:set>
                                      <p:cBhvr>
                                        <p:cTn id="20" dur="1" fill="hold">
                                          <p:stCondLst>
                                            <p:cond delay="0"/>
                                          </p:stCondLst>
                                        </p:cTn>
                                        <p:tgtEl>
                                          <p:spTgt spid="248">
                                            <p:txEl>
                                              <p:pRg st="2" end="2"/>
                                            </p:txEl>
                                          </p:spTgt>
                                        </p:tgtEl>
                                        <p:attrNameLst>
                                          <p:attrName>style.visibility</p:attrName>
                                        </p:attrNameLst>
                                      </p:cBhvr>
                                      <p:to>
                                        <p:strVal val="visible"/>
                                      </p:to>
                                    </p:set>
                                    <p:animEffect filter="checkerboard(across)" transition="in">
                                      <p:cBhvr additive="repl">
                                        <p:cTn id="21" dur="500"/>
                                        <p:tgtEl>
                                          <p:spTgt spid="248">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nodeType="clickEffect" fill="hold" presetClass="entr" presetID="5" presetSubtype="10">
                                  <p:stCondLst>
                                    <p:cond delay="0"/>
                                  </p:stCondLst>
                                  <p:childTnLst>
                                    <p:set>
                                      <p:cBhvr>
                                        <p:cTn id="25" dur="1" fill="hold">
                                          <p:stCondLst>
                                            <p:cond delay="0"/>
                                          </p:stCondLst>
                                        </p:cTn>
                                        <p:tgtEl>
                                          <p:spTgt spid="248">
                                            <p:txEl>
                                              <p:pRg st="3" end="3"/>
                                            </p:txEl>
                                          </p:spTgt>
                                        </p:tgtEl>
                                        <p:attrNameLst>
                                          <p:attrName>style.visibility</p:attrName>
                                        </p:attrNameLst>
                                      </p:cBhvr>
                                      <p:to>
                                        <p:strVal val="visible"/>
                                      </p:to>
                                    </p:set>
                                    <p:animEffect filter="checkerboard(across)" transition="in">
                                      <p:cBhvr additive="repl">
                                        <p:cTn id="26" dur="500"/>
                                        <p:tgtEl>
                                          <p:spTgt spid="248">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5" presetSubtype="10">
                                  <p:stCondLst>
                                    <p:cond delay="0"/>
                                  </p:stCondLst>
                                  <p:childTnLst>
                                    <p:set>
                                      <p:cBhvr>
                                        <p:cTn id="30" dur="1" fill="hold">
                                          <p:stCondLst>
                                            <p:cond delay="0"/>
                                          </p:stCondLst>
                                        </p:cTn>
                                        <p:tgtEl>
                                          <p:spTgt spid="248">
                                            <p:txEl>
                                              <p:pRg st="4" end="4"/>
                                            </p:txEl>
                                          </p:spTgt>
                                        </p:tgtEl>
                                        <p:attrNameLst>
                                          <p:attrName>style.visibility</p:attrName>
                                        </p:attrNameLst>
                                      </p:cBhvr>
                                      <p:to>
                                        <p:strVal val="visible"/>
                                      </p:to>
                                    </p:set>
                                    <p:animEffect filter="checkerboard(across)" transition="in">
                                      <p:cBhvr additive="repl">
                                        <p:cTn id="31" dur="500"/>
                                        <p:tgtEl>
                                          <p:spTgt spid="248">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nodeType="clickEffect" fill="hold" presetClass="entr" presetID="6" presetSubtype="16">
                                  <p:stCondLst>
                                    <p:cond delay="0"/>
                                  </p:stCondLst>
                                  <p:childTnLst>
                                    <p:set>
                                      <p:cBhvr>
                                        <p:cTn id="35" dur="1" fill="hold">
                                          <p:stCondLst>
                                            <p:cond delay="0"/>
                                          </p:stCondLst>
                                        </p:cTn>
                                        <p:tgtEl>
                                          <p:spTgt spid="249">
                                            <p:txEl>
                                              <p:pRg st="0" end="0"/>
                                            </p:txEl>
                                          </p:spTgt>
                                        </p:tgtEl>
                                        <p:attrNameLst>
                                          <p:attrName>style.visibility</p:attrName>
                                        </p:attrNameLst>
                                      </p:cBhvr>
                                      <p:to>
                                        <p:strVal val="visible"/>
                                      </p:to>
                                    </p:set>
                                    <p:animEffect filter="circle(in)" transition="in">
                                      <p:cBhvr additive="repl">
                                        <p:cTn id="36" dur="2000"/>
                                        <p:tgtEl>
                                          <p:spTgt spid="249">
                                            <p:txEl>
                                              <p:pRg st="0" end="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TextShape 1"/>
          <p:cNvSpPr txBox="1"/>
          <p:nvPr/>
        </p:nvSpPr>
        <p:spPr>
          <a:xfrm>
            <a:off x="504000" y="300960"/>
            <a:ext cx="9071640" cy="1262160"/>
          </a:xfrm>
          <a:prstGeom prst="rect">
            <a:avLst/>
          </a:prstGeom>
          <a:noFill/>
          <a:ln>
            <a:noFill/>
          </a:ln>
        </p:spPr>
        <p:txBody>
          <a:bodyPr lIns="0" rIns="0" tIns="0" bIns="0" anchor="ctr">
            <a:spAutoFit/>
          </a:bodyPr>
          <a:p>
            <a:pPr algn="ctr"/>
            <a:r>
              <a:rPr b="0" lang="en-IN" sz="4400" spc="-1" strike="noStrike">
                <a:latin typeface="Arial"/>
              </a:rPr>
              <a:t>handle_mm_fault(....)</a:t>
            </a:r>
            <a:endParaRPr b="0" lang="en-IN" sz="4400" spc="-1" strike="noStrike">
              <a:latin typeface="Arial"/>
            </a:endParaRPr>
          </a:p>
        </p:txBody>
      </p:sp>
      <p:sp>
        <p:nvSpPr>
          <p:cNvPr id="375" name="TextShape 2"/>
          <p:cNvSpPr txBox="1"/>
          <p:nvPr/>
        </p:nvSpPr>
        <p:spPr>
          <a:xfrm>
            <a:off x="432000" y="1542960"/>
            <a:ext cx="9000000" cy="4577040"/>
          </a:xfrm>
          <a:prstGeom prst="rect">
            <a:avLst/>
          </a:prstGeom>
          <a:noFill/>
          <a:ln>
            <a:noFill/>
          </a:ln>
        </p:spPr>
        <p:txBody>
          <a:bodyPr lIns="90000" rIns="90000" tIns="45000" bIns="45000">
            <a:spAutoFit/>
          </a:bodyPr>
          <a:p>
            <a:pPr marL="216000" indent="-216000">
              <a:lnSpc>
                <a:spcPct val="115000"/>
              </a:lnSpc>
              <a:buClr>
                <a:srgbClr val="000000"/>
              </a:buClr>
              <a:buSzPct val="45000"/>
              <a:buFont typeface="Wingdings" charset="2"/>
              <a:buChar char=""/>
            </a:pPr>
            <a:r>
              <a:rPr b="0" lang="en-IN" sz="2400" spc="-1" strike="noStrike">
                <a:solidFill>
                  <a:srgbClr val="ff860d"/>
                </a:solidFill>
                <a:latin typeface="DejaVu Sans"/>
              </a:rPr>
              <a:t>faultin_page</a:t>
            </a:r>
            <a:endParaRPr b="0" lang="en-IN" sz="2400" spc="-1" strike="noStrike">
              <a:latin typeface="Arial"/>
            </a:endParaRPr>
          </a:p>
          <a:p>
            <a:pPr marL="216000" indent="-216000">
              <a:lnSpc>
                <a:spcPct val="115000"/>
              </a:lnSpc>
              <a:buClr>
                <a:srgbClr val="000000"/>
              </a:buClr>
              <a:buSzPct val="45000"/>
              <a:buFont typeface="Wingdings" charset="2"/>
              <a:buChar char=""/>
            </a:pPr>
            <a:r>
              <a:rPr b="0" lang="en-IN" sz="2400" spc="-1" strike="noStrike">
                <a:solidFill>
                  <a:srgbClr val="ed4c05"/>
                </a:solidFill>
                <a:latin typeface="DejaVu Sans"/>
              </a:rPr>
              <a:t>  </a:t>
            </a:r>
            <a:r>
              <a:rPr b="0" lang="en-IN" sz="2400" spc="-1" strike="noStrike">
                <a:solidFill>
                  <a:srgbClr val="ed4c05"/>
                </a:solidFill>
                <a:latin typeface="DejaVu Sans"/>
              </a:rPr>
              <a:t>handle_mm_fault</a:t>
            </a:r>
            <a:endParaRPr b="0" lang="en-IN" sz="2400" spc="-1" strike="noStrike">
              <a:latin typeface="Arial"/>
            </a:endParaRPr>
          </a:p>
          <a:p>
            <a:pPr marL="216000" indent="-216000">
              <a:lnSpc>
                <a:spcPct val="115000"/>
              </a:lnSpc>
              <a:buClr>
                <a:srgbClr val="000000"/>
              </a:buClr>
              <a:buSzPct val="45000"/>
              <a:buFont typeface="Wingdings" charset="2"/>
              <a:buChar char=""/>
            </a:pPr>
            <a:r>
              <a:rPr b="0" lang="en-IN" sz="2400" spc="-1" strike="noStrike">
                <a:solidFill>
                  <a:srgbClr val="f10d0c"/>
                </a:solidFill>
                <a:latin typeface="DejaVu Sans"/>
              </a:rPr>
              <a:t>    </a:t>
            </a:r>
            <a:r>
              <a:rPr b="0" lang="en-IN" sz="2400" spc="-1" strike="noStrike">
                <a:solidFill>
                  <a:srgbClr val="f10d0c"/>
                </a:solidFill>
                <a:latin typeface="DejaVu Sans"/>
              </a:rPr>
              <a:t>__handle_mm_fault</a:t>
            </a:r>
            <a:endParaRPr b="0" lang="en-IN" sz="2400" spc="-1" strike="noStrike">
              <a:latin typeface="Arial"/>
            </a:endParaRPr>
          </a:p>
          <a:p>
            <a:pPr marL="216000" indent="-216000">
              <a:lnSpc>
                <a:spcPct val="115000"/>
              </a:lnSpc>
              <a:buClr>
                <a:srgbClr val="000000"/>
              </a:buClr>
              <a:buSzPct val="45000"/>
              <a:buFont typeface="Wingdings" charset="2"/>
              <a:buChar char=""/>
            </a:pPr>
            <a:r>
              <a:rPr b="0" lang="en-IN" sz="2400" spc="-1" strike="noStrike">
                <a:solidFill>
                  <a:srgbClr val="a7074b"/>
                </a:solidFill>
                <a:latin typeface="DejaVu Sans"/>
              </a:rPr>
              <a:t>      </a:t>
            </a:r>
            <a:r>
              <a:rPr b="0" lang="en-IN" sz="2400" spc="-1" strike="noStrike">
                <a:solidFill>
                  <a:srgbClr val="a7074b"/>
                </a:solidFill>
                <a:latin typeface="DejaVu Sans"/>
              </a:rPr>
              <a:t>handle_pte_fault</a:t>
            </a:r>
            <a:endParaRPr b="0" lang="en-IN" sz="2400" spc="-1" strike="noStrike">
              <a:latin typeface="Arial"/>
            </a:endParaRPr>
          </a:p>
          <a:p>
            <a:pPr marL="216000" indent="-216000">
              <a:lnSpc>
                <a:spcPct val="115000"/>
              </a:lnSpc>
              <a:buClr>
                <a:srgbClr val="000000"/>
              </a:buClr>
              <a:buSzPct val="45000"/>
              <a:buFont typeface="Wingdings" charset="2"/>
              <a:buChar char=""/>
            </a:pPr>
            <a:r>
              <a:rPr b="0" lang="en-IN" sz="2400" spc="-1" strike="noStrike">
                <a:solidFill>
                  <a:srgbClr val="5b277d"/>
                </a:solidFill>
                <a:latin typeface="DejaVu Sans"/>
              </a:rPr>
              <a:t>        </a:t>
            </a:r>
            <a:r>
              <a:rPr b="0" lang="en-IN" sz="2400" spc="-1" strike="noStrike">
                <a:solidFill>
                  <a:srgbClr val="5b277d"/>
                </a:solidFill>
                <a:latin typeface="DejaVu Sans"/>
              </a:rPr>
              <a:t>FAULT_FLAG_WRITE &amp;&amp; !pte_write</a:t>
            </a:r>
            <a:endParaRPr b="0" lang="en-IN" sz="2400" spc="-1" strike="noStrike">
              <a:latin typeface="Arial"/>
            </a:endParaRPr>
          </a:p>
          <a:p>
            <a:pPr marL="216000" indent="-216000">
              <a:lnSpc>
                <a:spcPct val="115000"/>
              </a:lnSpc>
              <a:buClr>
                <a:srgbClr val="000000"/>
              </a:buClr>
              <a:buSzPct val="45000"/>
              <a:buFont typeface="Wingdings" charset="2"/>
              <a:buChar char=""/>
            </a:pPr>
            <a:r>
              <a:rPr b="0" lang="en-IN" sz="2400" spc="-1" strike="noStrike">
                <a:solidFill>
                  <a:srgbClr val="f10d0c"/>
                </a:solidFill>
                <a:latin typeface="DejaVu Sans"/>
              </a:rPr>
              <a:t>      </a:t>
            </a:r>
            <a:r>
              <a:rPr b="0" lang="en-IN" sz="2400" spc="-1" strike="noStrike">
                <a:solidFill>
                  <a:srgbClr val="f10d0c"/>
                </a:solidFill>
                <a:latin typeface="DejaVu Sans"/>
              </a:rPr>
              <a:t>do_wp_page</a:t>
            </a:r>
            <a:endParaRPr b="0" lang="en-IN" sz="2400" spc="-1" strike="noStrike">
              <a:latin typeface="Arial"/>
            </a:endParaRPr>
          </a:p>
          <a:p>
            <a:pPr marL="216000" indent="-216000">
              <a:lnSpc>
                <a:spcPct val="115000"/>
              </a:lnSpc>
              <a:buClr>
                <a:srgbClr val="000000"/>
              </a:buClr>
              <a:buSzPct val="45000"/>
              <a:buFont typeface="Wingdings" charset="2"/>
              <a:buChar char=""/>
            </a:pPr>
            <a:r>
              <a:rPr b="0" lang="en-IN" sz="2400" spc="-1" strike="noStrike">
                <a:solidFill>
                  <a:srgbClr val="ff8000"/>
                </a:solidFill>
                <a:latin typeface="DejaVu Sans"/>
              </a:rPr>
              <a:t>        </a:t>
            </a:r>
            <a:r>
              <a:rPr b="0" lang="en-IN" sz="2400" spc="-1" strike="noStrike">
                <a:solidFill>
                  <a:srgbClr val="ff8000"/>
                </a:solidFill>
                <a:latin typeface="DejaVu Sans"/>
              </a:rPr>
              <a:t>PageAnon() &lt;- this is CoWed page already</a:t>
            </a:r>
            <a:endParaRPr b="0" lang="en-IN" sz="2400" spc="-1" strike="noStrike">
              <a:latin typeface="Arial"/>
            </a:endParaRPr>
          </a:p>
          <a:p>
            <a:pPr marL="216000" indent="-216000">
              <a:lnSpc>
                <a:spcPct val="115000"/>
              </a:lnSpc>
              <a:buClr>
                <a:srgbClr val="000000"/>
              </a:buClr>
              <a:buSzPct val="45000"/>
              <a:buFont typeface="Wingdings" charset="2"/>
              <a:buChar char=""/>
            </a:pPr>
            <a:r>
              <a:rPr b="0" lang="en-IN" sz="2400" spc="-1" strike="noStrike">
                <a:solidFill>
                  <a:srgbClr val="127622"/>
                </a:solidFill>
                <a:latin typeface="DejaVu Sans"/>
              </a:rPr>
              <a:t>        </a:t>
            </a:r>
            <a:r>
              <a:rPr b="0" lang="en-IN" sz="2400" spc="-1" strike="noStrike">
                <a:solidFill>
                  <a:srgbClr val="127622"/>
                </a:solidFill>
                <a:latin typeface="DejaVu Sans"/>
              </a:rPr>
              <a:t>reuse_swap_page &lt;- page is exclusively ours</a:t>
            </a:r>
            <a:endParaRPr b="0" lang="en-IN" sz="2400" spc="-1" strike="noStrike">
              <a:latin typeface="Arial"/>
            </a:endParaRPr>
          </a:p>
          <a:p>
            <a:pPr marL="216000" indent="-216000">
              <a:lnSpc>
                <a:spcPct val="115000"/>
              </a:lnSpc>
              <a:buClr>
                <a:srgbClr val="000000"/>
              </a:buClr>
              <a:buSzPct val="45000"/>
              <a:buFont typeface="Wingdings" charset="2"/>
              <a:buChar char=""/>
            </a:pPr>
            <a:r>
              <a:rPr b="0" lang="en-IN" sz="2400" spc="-1" strike="noStrike">
                <a:solidFill>
                  <a:srgbClr val="127622"/>
                </a:solidFill>
                <a:latin typeface="DejaVu Sans"/>
              </a:rPr>
              <a:t>        </a:t>
            </a:r>
            <a:r>
              <a:rPr b="0" lang="en-IN" sz="2400" spc="-1" strike="noStrike">
                <a:solidFill>
                  <a:srgbClr val="127622"/>
                </a:solidFill>
                <a:latin typeface="DejaVu Sans"/>
              </a:rPr>
              <a:t>	</a:t>
            </a:r>
            <a:r>
              <a:rPr b="0" lang="en-IN" sz="2400" spc="-1" strike="noStrike">
                <a:solidFill>
                  <a:srgbClr val="127622"/>
                </a:solidFill>
                <a:latin typeface="DejaVu Sans"/>
              </a:rPr>
              <a:t>	</a:t>
            </a:r>
            <a:r>
              <a:rPr b="0" lang="en-IN" sz="2400" spc="-1" strike="noStrike">
                <a:solidFill>
                  <a:srgbClr val="127622"/>
                </a:solidFill>
                <a:latin typeface="DejaVu Sans"/>
              </a:rPr>
              <a:t>	</a:t>
            </a:r>
            <a:r>
              <a:rPr b="0" lang="en-IN" sz="2400" spc="-1" strike="noStrike">
                <a:solidFill>
                  <a:srgbClr val="127622"/>
                </a:solidFill>
                <a:latin typeface="DejaVu Sans"/>
              </a:rPr>
              <a:t>	</a:t>
            </a:r>
            <a:r>
              <a:rPr b="0" lang="en-IN" sz="2400" spc="-1" strike="noStrike">
                <a:solidFill>
                  <a:srgbClr val="127622"/>
                </a:solidFill>
                <a:latin typeface="DejaVu Sans"/>
              </a:rPr>
              <a:t>	</a:t>
            </a:r>
            <a:r>
              <a:rPr b="0" lang="en-IN" sz="2400" spc="-1" strike="noStrike">
                <a:solidFill>
                  <a:srgbClr val="127622"/>
                </a:solidFill>
                <a:latin typeface="DejaVu Sans"/>
              </a:rPr>
              <a:t>	</a:t>
            </a:r>
            <a:r>
              <a:rPr b="0" lang="en-IN" sz="2400" spc="-1" strike="noStrike">
                <a:solidFill>
                  <a:srgbClr val="127622"/>
                </a:solidFill>
                <a:latin typeface="DejaVu Sans"/>
              </a:rPr>
              <a:t>	</a:t>
            </a:r>
            <a:r>
              <a:rPr b="0" lang="en-IN" sz="2400" spc="-1" strike="noStrike">
                <a:solidFill>
                  <a:srgbClr val="127622"/>
                </a:solidFill>
                <a:latin typeface="DejaVu Sans"/>
              </a:rPr>
              <a:t>	</a:t>
            </a:r>
            <a:r>
              <a:rPr b="0" lang="en-IN" sz="2400" spc="-1" strike="noStrike">
                <a:solidFill>
                  <a:srgbClr val="127622"/>
                </a:solidFill>
                <a:latin typeface="DejaVu Sans"/>
              </a:rPr>
              <a:t>	</a:t>
            </a:r>
            <a:r>
              <a:rPr b="0" lang="en-IN" sz="2400" spc="-1" strike="noStrike">
                <a:solidFill>
                  <a:srgbClr val="127622"/>
                </a:solidFill>
                <a:latin typeface="DejaVu Sans"/>
              </a:rPr>
              <a:t>	</a:t>
            </a:r>
            <a:r>
              <a:rPr b="0" lang="en-IN" sz="2400" spc="-1" strike="noStrike">
                <a:solidFill>
                  <a:srgbClr val="127622"/>
                </a:solidFill>
                <a:latin typeface="DejaVu Sans"/>
              </a:rPr>
              <a:t>	</a:t>
            </a:r>
            <a:r>
              <a:rPr b="0" lang="en-IN" sz="2400" spc="-1" strike="noStrike">
                <a:solidFill>
                  <a:srgbClr val="127622"/>
                </a:solidFill>
                <a:latin typeface="DejaVu Sans"/>
              </a:rPr>
              <a:t>wp_page_reuse</a:t>
            </a:r>
            <a:endParaRPr b="0" lang="en-IN" sz="2400" spc="-1" strike="noStrike">
              <a:latin typeface="Arial"/>
            </a:endParaRPr>
          </a:p>
          <a:p>
            <a:pPr marL="216000" indent="-216000">
              <a:lnSpc>
                <a:spcPct val="115000"/>
              </a:lnSpc>
              <a:buClr>
                <a:srgbClr val="000000"/>
              </a:buClr>
              <a:buSzPct val="45000"/>
              <a:buFont typeface="Wingdings" charset="2"/>
              <a:buChar char=""/>
            </a:pPr>
            <a:r>
              <a:rPr b="0" lang="en-IN" sz="2400" spc="-1" strike="noStrike">
                <a:solidFill>
                  <a:srgbClr val="861141"/>
                </a:solidFill>
                <a:latin typeface="DejaVu Sans"/>
              </a:rPr>
              <a:t>          </a:t>
            </a:r>
            <a:r>
              <a:rPr b="0" lang="en-IN" sz="2400" spc="-1" strike="noStrike">
                <a:solidFill>
                  <a:srgbClr val="861141"/>
                </a:solidFill>
                <a:latin typeface="DejaVu Sans"/>
              </a:rPr>
              <a:t>maybe_mkwrite &lt;- dirty but RO again</a:t>
            </a:r>
            <a:endParaRPr b="0" lang="en-IN" sz="2400" spc="-1" strike="noStrike">
              <a:latin typeface="Arial"/>
            </a:endParaRPr>
          </a:p>
          <a:p>
            <a:pPr marL="216000" indent="-216000">
              <a:lnSpc>
                <a:spcPct val="115000"/>
              </a:lnSpc>
              <a:buClr>
                <a:srgbClr val="000000"/>
              </a:buClr>
              <a:buSzPct val="45000"/>
              <a:buFont typeface="Wingdings" charset="2"/>
              <a:buChar char=""/>
            </a:pPr>
            <a:r>
              <a:rPr b="0" lang="en-IN" sz="2400" spc="-1" strike="noStrike">
                <a:solidFill>
                  <a:srgbClr val="be480a"/>
                </a:solidFill>
                <a:latin typeface="DejaVu Sans"/>
              </a:rPr>
              <a:t>          </a:t>
            </a:r>
            <a:r>
              <a:rPr b="0" lang="en-IN" sz="2400" spc="-1" strike="noStrike">
                <a:solidFill>
                  <a:srgbClr val="be480a"/>
                </a:solidFill>
                <a:latin typeface="DejaVu Sans"/>
              </a:rPr>
              <a:t>ret = VM_FAULT_WRITE</a:t>
            </a:r>
            <a:endParaRPr b="0" lang="en-IN" sz="2400" spc="-1" strike="noStrike">
              <a:latin typeface="Arial"/>
            </a:endParaRPr>
          </a:p>
        </p:txBody>
      </p:sp>
      <p:sp>
        <p:nvSpPr>
          <p:cNvPr id="376" name="CustomShape 3"/>
          <p:cNvSpPr/>
          <p:nvPr/>
        </p:nvSpPr>
        <p:spPr>
          <a:xfrm>
            <a:off x="1008000" y="3600000"/>
            <a:ext cx="2664000" cy="504000"/>
          </a:xfrm>
          <a:prstGeom prst="rect">
            <a:avLst/>
          </a:prstGeom>
          <a:solidFill>
            <a:srgbClr val="800080">
              <a:alpha val="40000"/>
            </a:srgbClr>
          </a:solidFill>
          <a:ln>
            <a:solidFill>
              <a:srgbClr val="ffff00"/>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289" dur="indefinite" restart="never" nodeType="tmRoot">
          <p:childTnLst>
            <p:seq>
              <p:cTn id="290" dur="indefinite" nodeType="mainSeq">
                <p:childTnLst>
                  <p:par>
                    <p:cTn id="291" fill="hold">
                      <p:stCondLst>
                        <p:cond delay="indefinite"/>
                      </p:stCondLst>
                      <p:childTnLst>
                        <p:par>
                          <p:cTn id="292" fill="hold">
                            <p:stCondLst>
                              <p:cond delay="0"/>
                            </p:stCondLst>
                            <p:childTnLst>
                              <p:par>
                                <p:cTn id="293" nodeType="clickEffect" fill="hold" presetClass="entr" presetID="2" presetSubtype="4">
                                  <p:stCondLst>
                                    <p:cond delay="0"/>
                                  </p:stCondLst>
                                  <p:childTnLst>
                                    <p:set>
                                      <p:cBhvr>
                                        <p:cTn id="294" dur="1" fill="hold">
                                          <p:stCondLst>
                                            <p:cond delay="0"/>
                                          </p:stCondLst>
                                        </p:cTn>
                                        <p:tgtEl>
                                          <p:spTgt spid="376"/>
                                        </p:tgtEl>
                                        <p:attrNameLst>
                                          <p:attrName>style.visibility</p:attrName>
                                        </p:attrNameLst>
                                      </p:cBhvr>
                                      <p:to>
                                        <p:strVal val="visible"/>
                                      </p:to>
                                    </p:set>
                                    <p:anim calcmode="lin" valueType="num">
                                      <p:cBhvr additive="repl">
                                        <p:cTn id="295" dur="500" fill="hold"/>
                                        <p:tgtEl>
                                          <p:spTgt spid="376"/>
                                        </p:tgtEl>
                                        <p:attrNameLst>
                                          <p:attrName>ppt_x</p:attrName>
                                        </p:attrNameLst>
                                      </p:cBhvr>
                                      <p:tavLst>
                                        <p:tav tm="0">
                                          <p:val>
                                            <p:strVal val="#ppt_x"/>
                                          </p:val>
                                        </p:tav>
                                        <p:tav tm="100000">
                                          <p:val>
                                            <p:strVal val="#ppt_x"/>
                                          </p:val>
                                        </p:tav>
                                      </p:tavLst>
                                    </p:anim>
                                    <p:anim calcmode="lin" valueType="num">
                                      <p:cBhvr additive="repl">
                                        <p:cTn id="296" dur="500" fill="hold"/>
                                        <p:tgtEl>
                                          <p:spTgt spid="3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CustomShape 1"/>
          <p:cNvSpPr/>
          <p:nvPr/>
        </p:nvSpPr>
        <p:spPr>
          <a:xfrm>
            <a:off x="3600000" y="432000"/>
            <a:ext cx="9806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latin typeface="Arial"/>
              </a:rPr>
              <a:t>..</a:t>
            </a:r>
            <a:endParaRPr b="0" lang="en-IN" sz="1800" spc="-1" strike="noStrike">
              <a:latin typeface="Arial"/>
            </a:endParaRPr>
          </a:p>
        </p:txBody>
      </p:sp>
      <p:pic>
        <p:nvPicPr>
          <p:cNvPr id="378" name="" descr=""/>
          <p:cNvPicPr/>
          <p:nvPr/>
        </p:nvPicPr>
        <p:blipFill>
          <a:blip r:embed="rId1"/>
          <a:stretch/>
        </p:blipFill>
        <p:spPr>
          <a:xfrm>
            <a:off x="0" y="0"/>
            <a:ext cx="10080720" cy="7559640"/>
          </a:xfrm>
          <a:prstGeom prst="rect">
            <a:avLst/>
          </a:prstGeom>
          <a:ln>
            <a:noFill/>
          </a:ln>
        </p:spPr>
      </p:pic>
      <p:sp>
        <p:nvSpPr>
          <p:cNvPr id="379" name="CustomShape 2"/>
          <p:cNvSpPr/>
          <p:nvPr/>
        </p:nvSpPr>
        <p:spPr>
          <a:xfrm>
            <a:off x="1080000" y="6408000"/>
            <a:ext cx="6480000" cy="504000"/>
          </a:xfrm>
          <a:prstGeom prst="rect">
            <a:avLst/>
          </a:prstGeom>
          <a:solidFill>
            <a:srgbClr val="800080">
              <a:alpha val="28000"/>
            </a:srgbClr>
          </a:solidFill>
          <a:ln>
            <a:solidFill>
              <a:srgbClr val="ffff00"/>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297" dur="indefinite" restart="never" nodeType="tmRoot">
          <p:childTnLst>
            <p:seq>
              <p:cTn id="298" dur="indefinite" nodeType="mainSeq">
                <p:childTnLst>
                  <p:par>
                    <p:cTn id="299" fill="hold">
                      <p:stCondLst>
                        <p:cond delay="indefinite"/>
                      </p:stCondLst>
                      <p:childTnLst>
                        <p:par>
                          <p:cTn id="300" fill="hold">
                            <p:stCondLst>
                              <p:cond delay="0"/>
                            </p:stCondLst>
                            <p:childTnLst>
                              <p:par>
                                <p:cTn id="301" nodeType="clickEffect" fill="hold" presetClass="entr" presetID="2" presetSubtype="4">
                                  <p:stCondLst>
                                    <p:cond delay="0"/>
                                  </p:stCondLst>
                                  <p:childTnLst>
                                    <p:set>
                                      <p:cBhvr>
                                        <p:cTn id="302" dur="1" fill="hold">
                                          <p:stCondLst>
                                            <p:cond delay="0"/>
                                          </p:stCondLst>
                                        </p:cTn>
                                        <p:tgtEl>
                                          <p:spTgt spid="379"/>
                                        </p:tgtEl>
                                        <p:attrNameLst>
                                          <p:attrName>style.visibility</p:attrName>
                                        </p:attrNameLst>
                                      </p:cBhvr>
                                      <p:to>
                                        <p:strVal val="visible"/>
                                      </p:to>
                                    </p:set>
                                    <p:anim calcmode="lin" valueType="num">
                                      <p:cBhvr additive="repl">
                                        <p:cTn id="303" dur="500" fill="hold"/>
                                        <p:tgtEl>
                                          <p:spTgt spid="379"/>
                                        </p:tgtEl>
                                        <p:attrNameLst>
                                          <p:attrName>ppt_x</p:attrName>
                                        </p:attrNameLst>
                                      </p:cBhvr>
                                      <p:tavLst>
                                        <p:tav tm="0">
                                          <p:val>
                                            <p:strVal val="#ppt_x"/>
                                          </p:val>
                                        </p:tav>
                                        <p:tav tm="100000">
                                          <p:val>
                                            <p:strVal val="#ppt_x"/>
                                          </p:val>
                                        </p:tav>
                                      </p:tavLst>
                                    </p:anim>
                                    <p:anim calcmode="lin" valueType="num">
                                      <p:cBhvr additive="repl">
                                        <p:cTn id="304" dur="500" fill="hold"/>
                                        <p:tgtEl>
                                          <p:spTgt spid="3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TextShape 1"/>
          <p:cNvSpPr txBox="1"/>
          <p:nvPr/>
        </p:nvSpPr>
        <p:spPr>
          <a:xfrm>
            <a:off x="497520" y="2088000"/>
            <a:ext cx="7854480" cy="4953960"/>
          </a:xfrm>
          <a:prstGeom prst="rect">
            <a:avLst/>
          </a:prstGeom>
          <a:noFill/>
          <a:ln>
            <a:noFill/>
          </a:ln>
        </p:spPr>
        <p:txBody>
          <a:bodyPr lIns="90000" rIns="90000" tIns="45000" bIns="45000">
            <a:spAutoFit/>
          </a:bodyPr>
          <a:p>
            <a:r>
              <a:rPr b="0" i="1" lang="en-IN" sz="2300" spc="-1" strike="noStrike">
                <a:solidFill>
                  <a:srgbClr val="069a2e"/>
                </a:solidFill>
                <a:latin typeface="DejaVu Sans"/>
              </a:rPr>
              <a:t>/*----------------------snip----------------------*</a:t>
            </a:r>
            <a:r>
              <a:rPr b="0" lang="en-IN" sz="2300" spc="-1" strike="noStrike">
                <a:solidFill>
                  <a:srgbClr val="069a2e"/>
                </a:solidFill>
                <a:latin typeface="DejaVu Sans"/>
              </a:rPr>
              <a:t>/</a:t>
            </a:r>
            <a:endParaRPr b="0" lang="en-IN" sz="2300" spc="-1" strike="noStrike">
              <a:latin typeface="Arial"/>
            </a:endParaRPr>
          </a:p>
          <a:p>
            <a:r>
              <a:rPr b="0" lang="en-IN" sz="2300" spc="-1" strike="noStrike">
                <a:latin typeface="DejaVu Sans"/>
              </a:rPr>
              <a:t>    </a:t>
            </a:r>
            <a:r>
              <a:rPr b="0" lang="en-IN" sz="2300" spc="-1" strike="noStrike">
                <a:latin typeface="DejaVu Sans"/>
              </a:rPr>
              <a:t>maddr = kmap(page);</a:t>
            </a:r>
            <a:endParaRPr b="0" lang="en-IN" sz="2300" spc="-1" strike="noStrike">
              <a:latin typeface="Arial"/>
            </a:endParaRPr>
          </a:p>
          <a:p>
            <a:r>
              <a:rPr b="0" lang="en-IN" sz="2300" spc="-1" strike="noStrike">
                <a:latin typeface="DejaVu Sans"/>
              </a:rPr>
              <a:t>    </a:t>
            </a:r>
            <a:r>
              <a:rPr b="0" lang="en-IN" sz="2300" spc="-1" strike="noStrike">
                <a:latin typeface="DejaVu Sans"/>
              </a:rPr>
              <a:t>if (write) {</a:t>
            </a:r>
            <a:endParaRPr b="0" lang="en-IN" sz="2300" spc="-1" strike="noStrike">
              <a:latin typeface="Arial"/>
            </a:endParaRPr>
          </a:p>
          <a:p>
            <a:r>
              <a:rPr b="0" lang="en-IN" sz="2300" spc="-1" strike="noStrike">
                <a:latin typeface="DejaVu Sans"/>
              </a:rPr>
              <a:t>        </a:t>
            </a:r>
            <a:r>
              <a:rPr b="0" lang="en-IN" sz="2300" spc="-1" strike="noStrike">
                <a:latin typeface="DejaVu Sans"/>
              </a:rPr>
              <a:t>copy_to_user_page(vma, page, addr,</a:t>
            </a:r>
            <a:endParaRPr b="0" lang="en-IN" sz="2300" spc="-1" strike="noStrike">
              <a:latin typeface="Arial"/>
            </a:endParaRPr>
          </a:p>
          <a:p>
            <a:r>
              <a:rPr b="0" lang="en-IN" sz="2300" spc="-1" strike="noStrike">
                <a:latin typeface="DejaVu Sans"/>
              </a:rPr>
              <a:t>                  </a:t>
            </a:r>
            <a:r>
              <a:rPr b="0" lang="en-IN" sz="2300" spc="-1" strike="noStrike">
                <a:latin typeface="DejaVu Sans"/>
              </a:rPr>
              <a:t>maddr + offset, buf, bytes);</a:t>
            </a:r>
            <a:endParaRPr b="0" lang="en-IN" sz="2300" spc="-1" strike="noStrike">
              <a:latin typeface="Arial"/>
            </a:endParaRPr>
          </a:p>
          <a:p>
            <a:r>
              <a:rPr b="0" lang="en-IN" sz="2300" spc="-1" strike="noStrike">
                <a:latin typeface="DejaVu Sans"/>
              </a:rPr>
              <a:t>        </a:t>
            </a:r>
            <a:r>
              <a:rPr b="0" lang="en-IN" sz="2300" spc="-1" strike="noStrike">
                <a:latin typeface="DejaVu Sans"/>
              </a:rPr>
              <a:t>set_page_dirty_lock(page);</a:t>
            </a:r>
            <a:endParaRPr b="0" lang="en-IN" sz="2300" spc="-1" strike="noStrike">
              <a:latin typeface="Arial"/>
            </a:endParaRPr>
          </a:p>
          <a:p>
            <a:r>
              <a:rPr b="0" lang="en-IN" sz="2300" spc="-1" strike="noStrike">
                <a:latin typeface="DejaVu Sans"/>
              </a:rPr>
              <a:t>    </a:t>
            </a:r>
            <a:r>
              <a:rPr b="0" lang="en-IN" sz="2300" spc="-1" strike="noStrike">
                <a:latin typeface="DejaVu Sans"/>
              </a:rPr>
              <a:t>} else {</a:t>
            </a:r>
            <a:endParaRPr b="0" lang="en-IN" sz="2300" spc="-1" strike="noStrike">
              <a:latin typeface="Arial"/>
            </a:endParaRPr>
          </a:p>
          <a:p>
            <a:r>
              <a:rPr b="0" lang="en-IN" sz="2300" spc="-1" strike="noStrike">
                <a:latin typeface="DejaVu Sans"/>
              </a:rPr>
              <a:t>        </a:t>
            </a:r>
            <a:r>
              <a:rPr b="0" lang="en-IN" sz="2300" spc="-1" strike="noStrike">
                <a:latin typeface="DejaVu Sans"/>
              </a:rPr>
              <a:t>/* ... snip ... */</a:t>
            </a:r>
            <a:endParaRPr b="0" lang="en-IN" sz="2300" spc="-1" strike="noStrike">
              <a:latin typeface="Arial"/>
            </a:endParaRPr>
          </a:p>
          <a:p>
            <a:r>
              <a:rPr b="0" lang="en-IN" sz="2300" spc="-1" strike="noStrike">
                <a:latin typeface="DejaVu Sans"/>
              </a:rPr>
              <a:t>    </a:t>
            </a:r>
            <a:r>
              <a:rPr b="0" lang="en-IN" sz="2300" spc="-1" strike="noStrike">
                <a:latin typeface="DejaVu Sans"/>
              </a:rPr>
              <a:t>}</a:t>
            </a:r>
            <a:endParaRPr b="0" lang="en-IN" sz="2300" spc="-1" strike="noStrike">
              <a:latin typeface="Arial"/>
            </a:endParaRPr>
          </a:p>
          <a:p>
            <a:r>
              <a:rPr b="0" lang="en-IN" sz="2300" spc="-1" strike="noStrike">
                <a:latin typeface="DejaVu Sans"/>
              </a:rPr>
              <a:t>    </a:t>
            </a:r>
            <a:r>
              <a:rPr b="0" lang="en-IN" sz="2300" spc="-1" strike="noStrike">
                <a:latin typeface="DejaVu Sans"/>
              </a:rPr>
              <a:t>kunmap(page);</a:t>
            </a:r>
            <a:endParaRPr b="0" lang="en-IN" sz="2300" spc="-1" strike="noStrike">
              <a:latin typeface="Arial"/>
            </a:endParaRPr>
          </a:p>
          <a:p>
            <a:endParaRPr b="0" lang="en-IN" sz="2300" spc="-1" strike="noStrike">
              <a:latin typeface="Arial"/>
            </a:endParaRPr>
          </a:p>
          <a:p>
            <a:r>
              <a:rPr b="0" i="1" lang="en-IN" sz="2300" spc="-1" strike="noStrike">
                <a:solidFill>
                  <a:srgbClr val="069a2e"/>
                </a:solidFill>
                <a:latin typeface="DejaVu Sans"/>
              </a:rPr>
              <a:t>*----------------------snip----------------------*</a:t>
            </a:r>
            <a:endParaRPr b="0" lang="en-IN" sz="2300" spc="-1" strike="noStrike">
              <a:latin typeface="Arial"/>
            </a:endParaRPr>
          </a:p>
        </p:txBody>
      </p:sp>
      <p:sp>
        <p:nvSpPr>
          <p:cNvPr id="381" name="TextShape 2"/>
          <p:cNvSpPr txBox="1"/>
          <p:nvPr/>
        </p:nvSpPr>
        <p:spPr>
          <a:xfrm>
            <a:off x="-72000" y="34200"/>
            <a:ext cx="9072000" cy="1261800"/>
          </a:xfrm>
          <a:prstGeom prst="rect">
            <a:avLst/>
          </a:prstGeom>
          <a:noFill/>
          <a:ln>
            <a:noFill/>
          </a:ln>
        </p:spPr>
        <p:txBody>
          <a:bodyPr lIns="0" rIns="0" tIns="0" bIns="0">
            <a:spAutoFit/>
          </a:bodyPr>
          <a:p>
            <a:pPr algn="ctr"/>
            <a:r>
              <a:rPr b="0" lang="en-IN" sz="4400" spc="-1" strike="noStrike">
                <a:solidFill>
                  <a:srgbClr val="ce181e"/>
                </a:solidFill>
                <a:latin typeface="Arial"/>
              </a:rPr>
              <a:t>access_remote_vm:</a:t>
            </a:r>
            <a:endParaRPr b="0" lang="en-IN" sz="4400" spc="-1" strike="noStrike">
              <a:latin typeface="Arial"/>
            </a:endParaRPr>
          </a:p>
        </p:txBody>
      </p:sp>
    </p:spTree>
  </p:cSld>
  <mc:AlternateContent>
    <mc:Choice Requires="p14">
      <p:transition spd="slow" p14:dur="2000"/>
    </mc:Choice>
    <mc:Fallback>
      <p:transition spd="slow"/>
    </mc:Fallback>
  </mc:AlternateContent>
  <p:timing>
    <p:tnLst>
      <p:par>
        <p:cTn id="305" dur="indefinite" restart="never" nodeType="tmRoot">
          <p:childTnLst>
            <p:seq>
              <p:cTn id="306"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CustomShape 1"/>
          <p:cNvSpPr/>
          <p:nvPr/>
        </p:nvSpPr>
        <p:spPr>
          <a:xfrm>
            <a:off x="3600000" y="5436000"/>
            <a:ext cx="2010240" cy="504000"/>
          </a:xfrm>
          <a:prstGeom prst="rect">
            <a:avLst/>
          </a:prstGeom>
          <a:solidFill>
            <a:srgbClr val="729fcf">
              <a:alpha val="35000"/>
            </a:srgbClr>
          </a:solidFill>
          <a:ln>
            <a:solidFill>
              <a:srgbClr val="000000"/>
            </a:solidFill>
          </a:ln>
        </p:spPr>
        <p:style>
          <a:lnRef idx="0"/>
          <a:fillRef idx="0"/>
          <a:effectRef idx="0"/>
          <a:fontRef idx="minor"/>
        </p:style>
      </p:sp>
      <p:sp>
        <p:nvSpPr>
          <p:cNvPr id="383" name="CustomShape 2"/>
          <p:cNvSpPr/>
          <p:nvPr/>
        </p:nvSpPr>
        <p:spPr>
          <a:xfrm>
            <a:off x="3600000" y="4716000"/>
            <a:ext cx="2010240" cy="504000"/>
          </a:xfrm>
          <a:prstGeom prst="rect">
            <a:avLst/>
          </a:prstGeom>
          <a:solidFill>
            <a:srgbClr val="729fcf">
              <a:alpha val="35000"/>
            </a:srgbClr>
          </a:solidFill>
          <a:ln>
            <a:solidFill>
              <a:srgbClr val="000000"/>
            </a:solidFill>
          </a:ln>
        </p:spPr>
        <p:style>
          <a:lnRef idx="0"/>
          <a:fillRef idx="0"/>
          <a:effectRef idx="0"/>
          <a:fontRef idx="minor"/>
        </p:style>
      </p:sp>
      <p:sp>
        <p:nvSpPr>
          <p:cNvPr id="384" name="CustomShape 3"/>
          <p:cNvSpPr/>
          <p:nvPr/>
        </p:nvSpPr>
        <p:spPr>
          <a:xfrm>
            <a:off x="2952000" y="4032000"/>
            <a:ext cx="3312000" cy="504000"/>
          </a:xfrm>
          <a:prstGeom prst="rect">
            <a:avLst/>
          </a:prstGeom>
          <a:solidFill>
            <a:srgbClr val="729fcf">
              <a:alpha val="35000"/>
            </a:srgbClr>
          </a:solidFill>
          <a:ln>
            <a:solidFill>
              <a:srgbClr val="000000"/>
            </a:solidFill>
          </a:ln>
        </p:spPr>
        <p:style>
          <a:lnRef idx="0"/>
          <a:fillRef idx="0"/>
          <a:effectRef idx="0"/>
          <a:fontRef idx="minor"/>
        </p:style>
      </p:sp>
      <p:sp>
        <p:nvSpPr>
          <p:cNvPr id="385" name="CustomShape 4"/>
          <p:cNvSpPr/>
          <p:nvPr/>
        </p:nvSpPr>
        <p:spPr>
          <a:xfrm>
            <a:off x="3600000" y="3384000"/>
            <a:ext cx="2010240" cy="504000"/>
          </a:xfrm>
          <a:prstGeom prst="rect">
            <a:avLst/>
          </a:prstGeom>
          <a:solidFill>
            <a:srgbClr val="729fcf">
              <a:alpha val="35000"/>
            </a:srgbClr>
          </a:solidFill>
          <a:ln>
            <a:solidFill>
              <a:srgbClr val="000000"/>
            </a:solidFill>
          </a:ln>
        </p:spPr>
        <p:style>
          <a:lnRef idx="0"/>
          <a:fillRef idx="0"/>
          <a:effectRef idx="0"/>
          <a:fontRef idx="minor"/>
        </p:style>
      </p:sp>
      <p:sp>
        <p:nvSpPr>
          <p:cNvPr id="386" name="CustomShape 5"/>
          <p:cNvSpPr/>
          <p:nvPr/>
        </p:nvSpPr>
        <p:spPr>
          <a:xfrm>
            <a:off x="3600000" y="2664000"/>
            <a:ext cx="2010240" cy="504000"/>
          </a:xfrm>
          <a:prstGeom prst="rect">
            <a:avLst/>
          </a:prstGeom>
          <a:solidFill>
            <a:srgbClr val="729fcf">
              <a:alpha val="35000"/>
            </a:srgbClr>
          </a:solidFill>
          <a:ln>
            <a:solidFill>
              <a:srgbClr val="000000"/>
            </a:solidFill>
          </a:ln>
        </p:spPr>
        <p:style>
          <a:lnRef idx="0"/>
          <a:fillRef idx="0"/>
          <a:effectRef idx="0"/>
          <a:fontRef idx="minor"/>
        </p:style>
      </p:sp>
      <p:sp>
        <p:nvSpPr>
          <p:cNvPr id="387" name="CustomShape 6"/>
          <p:cNvSpPr/>
          <p:nvPr/>
        </p:nvSpPr>
        <p:spPr>
          <a:xfrm>
            <a:off x="4032000" y="1908000"/>
            <a:ext cx="1296000" cy="504000"/>
          </a:xfrm>
          <a:prstGeom prst="rect">
            <a:avLst/>
          </a:prstGeom>
          <a:solidFill>
            <a:srgbClr val="729fcf">
              <a:alpha val="35000"/>
            </a:srgbClr>
          </a:solidFill>
          <a:ln>
            <a:solidFill>
              <a:srgbClr val="000000"/>
            </a:solidFill>
          </a:ln>
        </p:spPr>
        <p:style>
          <a:lnRef idx="0"/>
          <a:fillRef idx="0"/>
          <a:effectRef idx="0"/>
          <a:fontRef idx="minor"/>
        </p:style>
      </p:sp>
      <p:sp>
        <p:nvSpPr>
          <p:cNvPr id="388" name="TextShape 7"/>
          <p:cNvSpPr txBox="1"/>
          <p:nvPr/>
        </p:nvSpPr>
        <p:spPr>
          <a:xfrm>
            <a:off x="3600360" y="1166760"/>
            <a:ext cx="1944000" cy="346320"/>
          </a:xfrm>
          <a:prstGeom prst="rect">
            <a:avLst/>
          </a:prstGeom>
          <a:noFill/>
          <a:ln>
            <a:noFill/>
          </a:ln>
        </p:spPr>
        <p:txBody>
          <a:bodyPr lIns="90000" rIns="90000" tIns="45000" bIns="45000" anchor="ctr">
            <a:spAutoFit/>
          </a:bodyPr>
          <a:p>
            <a:pPr algn="ctr"/>
            <a:r>
              <a:rPr b="0" lang="en-IN" sz="1800" spc="-1" strike="noStrike">
                <a:latin typeface="Arial"/>
              </a:rPr>
              <a:t>Write</a:t>
            </a:r>
            <a:endParaRPr b="0" lang="en-IN" sz="1800" spc="-1" strike="noStrike">
              <a:latin typeface="Arial"/>
            </a:endParaRPr>
          </a:p>
        </p:txBody>
      </p:sp>
      <p:sp>
        <p:nvSpPr>
          <p:cNvPr id="389" name="TextShape 8"/>
          <p:cNvSpPr txBox="1"/>
          <p:nvPr/>
        </p:nvSpPr>
        <p:spPr>
          <a:xfrm>
            <a:off x="4200480" y="1957680"/>
            <a:ext cx="1055520" cy="346320"/>
          </a:xfrm>
          <a:prstGeom prst="rect">
            <a:avLst/>
          </a:prstGeom>
          <a:noFill/>
          <a:ln>
            <a:noFill/>
          </a:ln>
        </p:spPr>
        <p:txBody>
          <a:bodyPr lIns="90000" rIns="90000" tIns="45000" bIns="45000">
            <a:spAutoFit/>
          </a:bodyPr>
          <a:p>
            <a:r>
              <a:rPr b="0" lang="en-IN" sz="1800" spc="-1" strike="noStrike">
                <a:latin typeface="Arial"/>
              </a:rPr>
              <a:t>mem_rw</a:t>
            </a:r>
            <a:endParaRPr b="0" lang="en-IN" sz="1800" spc="-1" strike="noStrike">
              <a:latin typeface="Arial"/>
            </a:endParaRPr>
          </a:p>
        </p:txBody>
      </p:sp>
      <p:sp>
        <p:nvSpPr>
          <p:cNvPr id="390" name="TextShape 9"/>
          <p:cNvSpPr txBox="1"/>
          <p:nvPr/>
        </p:nvSpPr>
        <p:spPr>
          <a:xfrm>
            <a:off x="3749760" y="2749680"/>
            <a:ext cx="1866240" cy="346320"/>
          </a:xfrm>
          <a:prstGeom prst="rect">
            <a:avLst/>
          </a:prstGeom>
          <a:noFill/>
          <a:ln>
            <a:noFill/>
          </a:ln>
        </p:spPr>
        <p:txBody>
          <a:bodyPr lIns="90000" rIns="90000" tIns="45000" bIns="45000">
            <a:spAutoFit/>
          </a:bodyPr>
          <a:p>
            <a:r>
              <a:rPr b="0" lang="en-IN" sz="1800" spc="-1" strike="noStrike">
                <a:latin typeface="Arial"/>
              </a:rPr>
              <a:t>Copy_from_user</a:t>
            </a:r>
            <a:endParaRPr b="0" lang="en-IN" sz="1800" spc="-1" strike="noStrike">
              <a:latin typeface="Arial"/>
            </a:endParaRPr>
          </a:p>
        </p:txBody>
      </p:sp>
      <p:sp>
        <p:nvSpPr>
          <p:cNvPr id="391" name="TextShape 10"/>
          <p:cNvSpPr txBox="1"/>
          <p:nvPr/>
        </p:nvSpPr>
        <p:spPr>
          <a:xfrm>
            <a:off x="3600000" y="3456000"/>
            <a:ext cx="2094840" cy="346680"/>
          </a:xfrm>
          <a:prstGeom prst="rect">
            <a:avLst/>
          </a:prstGeom>
          <a:noFill/>
          <a:ln>
            <a:noFill/>
          </a:ln>
        </p:spPr>
        <p:txBody>
          <a:bodyPr lIns="90000" rIns="90000" tIns="45000" bIns="45000">
            <a:spAutoFit/>
          </a:bodyPr>
          <a:p>
            <a:r>
              <a:rPr b="0" lang="en-IN" sz="1800" spc="-1" strike="noStrike">
                <a:latin typeface="Arial"/>
              </a:rPr>
              <a:t>acess_remove_vm</a:t>
            </a:r>
            <a:endParaRPr b="0" lang="en-IN" sz="1800" spc="-1" strike="noStrike">
              <a:latin typeface="Arial"/>
            </a:endParaRPr>
          </a:p>
        </p:txBody>
      </p:sp>
      <p:sp>
        <p:nvSpPr>
          <p:cNvPr id="392" name="TextShape 11"/>
          <p:cNvSpPr txBox="1"/>
          <p:nvPr/>
        </p:nvSpPr>
        <p:spPr>
          <a:xfrm>
            <a:off x="2995200" y="4117320"/>
            <a:ext cx="4060800" cy="346680"/>
          </a:xfrm>
          <a:prstGeom prst="rect">
            <a:avLst/>
          </a:prstGeom>
          <a:noFill/>
          <a:ln>
            <a:noFill/>
          </a:ln>
        </p:spPr>
        <p:txBody>
          <a:bodyPr lIns="90000" rIns="90000" tIns="45000" bIns="45000">
            <a:spAutoFit/>
          </a:bodyPr>
          <a:p>
            <a:r>
              <a:rPr b="0" lang="en-IN" sz="1800" spc="-1" strike="noStrike">
                <a:latin typeface="Arial"/>
              </a:rPr>
              <a:t>__get_user_pages_locked(...) </a:t>
            </a:r>
            <a:endParaRPr b="0" lang="en-IN" sz="1800" spc="-1" strike="noStrike">
              <a:latin typeface="Arial"/>
            </a:endParaRPr>
          </a:p>
        </p:txBody>
      </p:sp>
      <p:sp>
        <p:nvSpPr>
          <p:cNvPr id="393" name="TextShape 12"/>
          <p:cNvSpPr txBox="1"/>
          <p:nvPr/>
        </p:nvSpPr>
        <p:spPr>
          <a:xfrm>
            <a:off x="3513600" y="4765320"/>
            <a:ext cx="1814400" cy="346680"/>
          </a:xfrm>
          <a:prstGeom prst="rect">
            <a:avLst/>
          </a:prstGeom>
          <a:noFill/>
          <a:ln>
            <a:noFill/>
          </a:ln>
        </p:spPr>
        <p:txBody>
          <a:bodyPr lIns="90000" rIns="90000" tIns="45000" bIns="45000">
            <a:spAutoFit/>
          </a:bodyPr>
          <a:p>
            <a:r>
              <a:rPr b="0" lang="en-IN" sz="1800" spc="-1" strike="noStrike">
                <a:latin typeface="Arial"/>
              </a:rPr>
              <a:t>get_user_pages</a:t>
            </a:r>
            <a:endParaRPr b="0" lang="en-IN" sz="1800" spc="-1" strike="noStrike">
              <a:latin typeface="Arial"/>
            </a:endParaRPr>
          </a:p>
        </p:txBody>
      </p:sp>
      <p:sp>
        <p:nvSpPr>
          <p:cNvPr id="394" name="TextShape 13"/>
          <p:cNvSpPr txBox="1"/>
          <p:nvPr/>
        </p:nvSpPr>
        <p:spPr>
          <a:xfrm>
            <a:off x="3600000" y="5444640"/>
            <a:ext cx="2107080" cy="346320"/>
          </a:xfrm>
          <a:prstGeom prst="rect">
            <a:avLst/>
          </a:prstGeom>
          <a:noFill/>
          <a:ln>
            <a:noFill/>
          </a:ln>
        </p:spPr>
        <p:txBody>
          <a:bodyPr lIns="90000" rIns="90000" tIns="45000" bIns="45000">
            <a:spAutoFit/>
          </a:bodyPr>
          <a:p>
            <a:r>
              <a:rPr b="0" lang="en-IN" sz="1800" spc="-1" strike="noStrike">
                <a:latin typeface="Arial"/>
              </a:rPr>
              <a:t>faultin_page</a:t>
            </a:r>
            <a:endParaRPr b="0" lang="en-IN" sz="1800" spc="-1" strike="noStrike">
              <a:latin typeface="Arial"/>
            </a:endParaRPr>
          </a:p>
        </p:txBody>
      </p:sp>
      <p:sp>
        <p:nvSpPr>
          <p:cNvPr id="395" name="CustomShape 14"/>
          <p:cNvSpPr/>
          <p:nvPr/>
        </p:nvSpPr>
        <p:spPr>
          <a:xfrm>
            <a:off x="1728000" y="6084000"/>
            <a:ext cx="5976000" cy="504000"/>
          </a:xfrm>
          <a:prstGeom prst="rect">
            <a:avLst/>
          </a:prstGeom>
          <a:solidFill>
            <a:srgbClr val="729fcf">
              <a:alpha val="35000"/>
            </a:srgbClr>
          </a:solidFill>
          <a:ln>
            <a:solidFill>
              <a:srgbClr val="000000"/>
            </a:solidFill>
          </a:ln>
        </p:spPr>
        <p:style>
          <a:lnRef idx="0"/>
          <a:fillRef idx="0"/>
          <a:effectRef idx="0"/>
          <a:fontRef idx="minor"/>
        </p:style>
      </p:sp>
      <p:sp>
        <p:nvSpPr>
          <p:cNvPr id="396" name="TextShape 15"/>
          <p:cNvSpPr txBox="1"/>
          <p:nvPr/>
        </p:nvSpPr>
        <p:spPr>
          <a:xfrm>
            <a:off x="1440000" y="5976000"/>
            <a:ext cx="6408000" cy="602280"/>
          </a:xfrm>
          <a:prstGeom prst="rect">
            <a:avLst/>
          </a:prstGeom>
          <a:noFill/>
          <a:ln>
            <a:noFill/>
          </a:ln>
        </p:spPr>
        <p:txBody>
          <a:bodyPr lIns="90000" rIns="90000" tIns="45000" bIns="45000" anchor="ctr">
            <a:spAutoFit/>
          </a:bodyPr>
          <a:p>
            <a:pPr algn="ctr"/>
            <a:r>
              <a:rPr b="0" lang="en-IN" sz="1800" spc="-1" strike="noStrike">
                <a:latin typeface="Arial"/>
              </a:rPr>
              <a:t>ret = handle_mm_fault(mm, vma, address, fault_flags);</a:t>
            </a:r>
            <a:endParaRPr b="0" lang="en-IN" sz="1800" spc="-1" strike="noStrike">
              <a:latin typeface="Arial"/>
            </a:endParaRPr>
          </a:p>
        </p:txBody>
      </p:sp>
      <p:sp>
        <p:nvSpPr>
          <p:cNvPr id="397" name="CustomShape 16"/>
          <p:cNvSpPr/>
          <p:nvPr/>
        </p:nvSpPr>
        <p:spPr>
          <a:xfrm>
            <a:off x="4032000" y="1080000"/>
            <a:ext cx="1296000" cy="504000"/>
          </a:xfrm>
          <a:prstGeom prst="rect">
            <a:avLst/>
          </a:prstGeom>
          <a:solidFill>
            <a:srgbClr val="729fcf">
              <a:alpha val="35000"/>
            </a:srgbClr>
          </a:solidFill>
          <a:ln>
            <a:solidFill>
              <a:srgbClr val="000000"/>
            </a:solidFill>
          </a:ln>
        </p:spPr>
        <p:style>
          <a:lnRef idx="0"/>
          <a:fillRef idx="0"/>
          <a:effectRef idx="0"/>
          <a:fontRef idx="minor"/>
        </p:style>
      </p:sp>
      <p:sp>
        <p:nvSpPr>
          <p:cNvPr id="398" name="Freeform 17"/>
          <p:cNvSpPr/>
          <p:nvPr/>
        </p:nvSpPr>
        <p:spPr>
          <a:xfrm>
            <a:off x="4680000" y="1534320"/>
            <a:ext cx="360" cy="374040"/>
          </a:xfrm>
          <a:custGeom>
            <a:avLst/>
            <a:gdLst/>
            <a:ahLst/>
            <a:rect l="0" t="0" r="r" b="b"/>
            <a:pathLst>
              <a:path w="1" h="1039">
                <a:moveTo>
                  <a:pt x="0" y="0"/>
                </a:moveTo>
                <a:lnTo>
                  <a:pt x="0" y="1038"/>
                </a:lnTo>
              </a:path>
            </a:pathLst>
          </a:custGeom>
          <a:noFill/>
          <a:ln>
            <a:solidFill>
              <a:srgbClr val="000000"/>
            </a:solidFill>
            <a:tailEnd len="med" type="triangle" w="med"/>
          </a:ln>
        </p:spPr>
      </p:sp>
      <p:sp>
        <p:nvSpPr>
          <p:cNvPr id="399" name="Freeform 18"/>
          <p:cNvSpPr/>
          <p:nvPr/>
        </p:nvSpPr>
        <p:spPr>
          <a:xfrm>
            <a:off x="4680000" y="2412000"/>
            <a:ext cx="360" cy="374040"/>
          </a:xfrm>
          <a:custGeom>
            <a:avLst/>
            <a:gdLst/>
            <a:ahLst/>
            <a:rect l="0" t="0" r="r" b="b"/>
            <a:pathLst>
              <a:path w="1" h="1039">
                <a:moveTo>
                  <a:pt x="0" y="0"/>
                </a:moveTo>
                <a:lnTo>
                  <a:pt x="0" y="1038"/>
                </a:lnTo>
              </a:path>
            </a:pathLst>
          </a:custGeom>
          <a:noFill/>
          <a:ln>
            <a:solidFill>
              <a:srgbClr val="000000"/>
            </a:solidFill>
            <a:tailEnd len="med" type="triangle" w="med"/>
          </a:ln>
        </p:spPr>
      </p:sp>
      <p:sp>
        <p:nvSpPr>
          <p:cNvPr id="400" name="Freeform 19"/>
          <p:cNvSpPr/>
          <p:nvPr/>
        </p:nvSpPr>
        <p:spPr>
          <a:xfrm>
            <a:off x="4680000" y="3132000"/>
            <a:ext cx="360" cy="374040"/>
          </a:xfrm>
          <a:custGeom>
            <a:avLst/>
            <a:gdLst/>
            <a:ahLst/>
            <a:rect l="0" t="0" r="r" b="b"/>
            <a:pathLst>
              <a:path w="1" h="1039">
                <a:moveTo>
                  <a:pt x="0" y="0"/>
                </a:moveTo>
                <a:lnTo>
                  <a:pt x="0" y="1038"/>
                </a:lnTo>
              </a:path>
            </a:pathLst>
          </a:custGeom>
          <a:noFill/>
          <a:ln>
            <a:solidFill>
              <a:srgbClr val="000000"/>
            </a:solidFill>
            <a:tailEnd len="med" type="triangle" w="med"/>
          </a:ln>
        </p:spPr>
      </p:sp>
      <p:sp>
        <p:nvSpPr>
          <p:cNvPr id="401" name="Freeform 20"/>
          <p:cNvSpPr/>
          <p:nvPr/>
        </p:nvSpPr>
        <p:spPr>
          <a:xfrm>
            <a:off x="4680000" y="3852000"/>
            <a:ext cx="360" cy="374040"/>
          </a:xfrm>
          <a:custGeom>
            <a:avLst/>
            <a:gdLst/>
            <a:ahLst/>
            <a:rect l="0" t="0" r="r" b="b"/>
            <a:pathLst>
              <a:path w="1" h="1039">
                <a:moveTo>
                  <a:pt x="0" y="0"/>
                </a:moveTo>
                <a:lnTo>
                  <a:pt x="0" y="1038"/>
                </a:lnTo>
              </a:path>
            </a:pathLst>
          </a:custGeom>
          <a:noFill/>
          <a:ln>
            <a:solidFill>
              <a:srgbClr val="000000"/>
            </a:solidFill>
            <a:tailEnd len="med" type="triangle" w="med"/>
          </a:ln>
        </p:spPr>
      </p:sp>
      <p:sp>
        <p:nvSpPr>
          <p:cNvPr id="402" name="Freeform 21"/>
          <p:cNvSpPr/>
          <p:nvPr/>
        </p:nvSpPr>
        <p:spPr>
          <a:xfrm>
            <a:off x="4680000" y="4500000"/>
            <a:ext cx="360" cy="374040"/>
          </a:xfrm>
          <a:custGeom>
            <a:avLst/>
            <a:gdLst/>
            <a:ahLst/>
            <a:rect l="0" t="0" r="r" b="b"/>
            <a:pathLst>
              <a:path w="1" h="1039">
                <a:moveTo>
                  <a:pt x="0" y="0"/>
                </a:moveTo>
                <a:lnTo>
                  <a:pt x="0" y="1038"/>
                </a:lnTo>
              </a:path>
            </a:pathLst>
          </a:custGeom>
          <a:noFill/>
          <a:ln>
            <a:solidFill>
              <a:srgbClr val="000000"/>
            </a:solidFill>
            <a:tailEnd len="med" type="triangle" w="med"/>
          </a:ln>
        </p:spPr>
      </p:sp>
      <p:sp>
        <p:nvSpPr>
          <p:cNvPr id="403" name="Freeform 22"/>
          <p:cNvSpPr/>
          <p:nvPr/>
        </p:nvSpPr>
        <p:spPr>
          <a:xfrm>
            <a:off x="4680000" y="5112000"/>
            <a:ext cx="360" cy="374040"/>
          </a:xfrm>
          <a:custGeom>
            <a:avLst/>
            <a:gdLst/>
            <a:ahLst/>
            <a:rect l="0" t="0" r="r" b="b"/>
            <a:pathLst>
              <a:path w="1" h="1039">
                <a:moveTo>
                  <a:pt x="0" y="0"/>
                </a:moveTo>
                <a:lnTo>
                  <a:pt x="0" y="1038"/>
                </a:lnTo>
              </a:path>
            </a:pathLst>
          </a:custGeom>
          <a:noFill/>
          <a:ln>
            <a:solidFill>
              <a:srgbClr val="000000"/>
            </a:solidFill>
            <a:tailEnd len="med" type="triangle" w="med"/>
          </a:ln>
        </p:spPr>
      </p:sp>
      <p:sp>
        <p:nvSpPr>
          <p:cNvPr id="404" name="Freeform 23"/>
          <p:cNvSpPr/>
          <p:nvPr/>
        </p:nvSpPr>
        <p:spPr>
          <a:xfrm>
            <a:off x="4680000" y="5904000"/>
            <a:ext cx="360" cy="374040"/>
          </a:xfrm>
          <a:custGeom>
            <a:avLst/>
            <a:gdLst/>
            <a:ahLst/>
            <a:rect l="0" t="0" r="r" b="b"/>
            <a:pathLst>
              <a:path w="1" h="1039">
                <a:moveTo>
                  <a:pt x="0" y="0"/>
                </a:moveTo>
                <a:lnTo>
                  <a:pt x="0" y="1038"/>
                </a:lnTo>
              </a:path>
            </a:pathLst>
          </a:custGeom>
          <a:noFill/>
          <a:ln>
            <a:solidFill>
              <a:srgbClr val="000000"/>
            </a:solidFill>
            <a:tailEnd len="med" type="triangle" w="med"/>
          </a:ln>
        </p:spPr>
      </p:sp>
      <p:sp>
        <p:nvSpPr>
          <p:cNvPr id="405" name="Freeform 24"/>
          <p:cNvSpPr/>
          <p:nvPr/>
        </p:nvSpPr>
        <p:spPr>
          <a:xfrm>
            <a:off x="4680000" y="6516000"/>
            <a:ext cx="360" cy="374040"/>
          </a:xfrm>
          <a:custGeom>
            <a:avLst/>
            <a:gdLst/>
            <a:ahLst/>
            <a:rect l="0" t="0" r="r" b="b"/>
            <a:pathLst>
              <a:path w="1" h="1039">
                <a:moveTo>
                  <a:pt x="0" y="0"/>
                </a:moveTo>
                <a:lnTo>
                  <a:pt x="0" y="1038"/>
                </a:lnTo>
              </a:path>
            </a:pathLst>
          </a:custGeom>
          <a:noFill/>
          <a:ln>
            <a:solidFill>
              <a:srgbClr val="000000"/>
            </a:solidFill>
            <a:tailEnd len="med" type="triangle" w="med"/>
          </a:ln>
        </p:spPr>
      </p:sp>
      <p:sp>
        <p:nvSpPr>
          <p:cNvPr id="406" name="TextShape 25"/>
          <p:cNvSpPr txBox="1"/>
          <p:nvPr/>
        </p:nvSpPr>
        <p:spPr>
          <a:xfrm>
            <a:off x="360000" y="-181800"/>
            <a:ext cx="9072000" cy="1261800"/>
          </a:xfrm>
          <a:prstGeom prst="rect">
            <a:avLst/>
          </a:prstGeom>
          <a:noFill/>
          <a:ln>
            <a:noFill/>
          </a:ln>
        </p:spPr>
        <p:txBody>
          <a:bodyPr lIns="0" rIns="0" tIns="0" bIns="0" anchor="ctr">
            <a:spAutoFit/>
          </a:bodyPr>
          <a:p>
            <a:pPr algn="ctr"/>
            <a:r>
              <a:rPr b="0" lang="en-IN" sz="4400" spc="-1" strike="noStrike">
                <a:latin typeface="Arial"/>
              </a:rPr>
              <a:t>Recap FlowChart</a:t>
            </a:r>
            <a:endParaRPr b="0" lang="en-IN" sz="4400" spc="-1" strike="noStrike">
              <a:latin typeface="Arial"/>
            </a:endParaRPr>
          </a:p>
        </p:txBody>
      </p:sp>
    </p:spTree>
  </p:cSld>
  <mc:AlternateContent>
    <mc:Choice Requires="p14">
      <p:transition spd="slow" p14:dur="2000"/>
    </mc:Choice>
    <mc:Fallback>
      <p:transition spd="slow"/>
    </mc:Fallback>
  </mc:AlternateContent>
  <p:timing>
    <p:tnLst>
      <p:par>
        <p:cTn id="307" dur="indefinite" restart="never" nodeType="tmRoot">
          <p:childTnLst>
            <p:seq>
              <p:cTn id="308" dur="indefinite" nodeType="mainSeq">
                <p:childTnLst>
                  <p:par>
                    <p:cTn id="309" fill="hold">
                      <p:stCondLst>
                        <p:cond delay="indefinite"/>
                      </p:stCondLst>
                      <p:childTnLst>
                        <p:par>
                          <p:cTn id="310" fill="hold">
                            <p:stCondLst>
                              <p:cond delay="0"/>
                            </p:stCondLst>
                            <p:childTnLst>
                              <p:par>
                                <p:cTn id="311" nodeType="clickEffect" fill="hold" presetClass="entr" presetID="2" presetSubtype="4">
                                  <p:stCondLst>
                                    <p:cond delay="0"/>
                                  </p:stCondLst>
                                  <p:childTnLst>
                                    <p:set>
                                      <p:cBhvr>
                                        <p:cTn id="312" dur="1" fill="hold">
                                          <p:stCondLst>
                                            <p:cond delay="0"/>
                                          </p:stCondLst>
                                        </p:cTn>
                                        <p:tgtEl>
                                          <p:spTgt spid="397"/>
                                        </p:tgtEl>
                                        <p:attrNameLst>
                                          <p:attrName>style.visibility</p:attrName>
                                        </p:attrNameLst>
                                      </p:cBhvr>
                                      <p:to>
                                        <p:strVal val="visible"/>
                                      </p:to>
                                    </p:set>
                                    <p:anim calcmode="lin" valueType="num">
                                      <p:cBhvr additive="repl">
                                        <p:cTn id="313" dur="500" fill="hold"/>
                                        <p:tgtEl>
                                          <p:spTgt spid="397"/>
                                        </p:tgtEl>
                                        <p:attrNameLst>
                                          <p:attrName>ppt_x</p:attrName>
                                        </p:attrNameLst>
                                      </p:cBhvr>
                                      <p:tavLst>
                                        <p:tav tm="0">
                                          <p:val>
                                            <p:strVal val="#ppt_x"/>
                                          </p:val>
                                        </p:tav>
                                        <p:tav tm="100000">
                                          <p:val>
                                            <p:strVal val="#ppt_x"/>
                                          </p:val>
                                        </p:tav>
                                      </p:tavLst>
                                    </p:anim>
                                    <p:anim calcmode="lin" valueType="num">
                                      <p:cBhvr additive="repl">
                                        <p:cTn id="314" dur="500" fill="hold"/>
                                        <p:tgtEl>
                                          <p:spTgt spid="397"/>
                                        </p:tgtEl>
                                        <p:attrNameLst>
                                          <p:attrName>ppt_y</p:attrName>
                                        </p:attrNameLst>
                                      </p:cBhvr>
                                      <p:tavLst>
                                        <p:tav tm="0">
                                          <p:val>
                                            <p:strVal val="1+#ppt_h/2"/>
                                          </p:val>
                                        </p:tav>
                                        <p:tav tm="100000">
                                          <p:val>
                                            <p:strVal val="#ppt_y"/>
                                          </p:val>
                                        </p:tav>
                                      </p:tavLst>
                                    </p:anim>
                                  </p:childTnLst>
                                </p:cTn>
                              </p:par>
                              <p:par>
                                <p:cTn id="315" nodeType="withEffect" fill="hold" presetClass="entr" presetID="2" presetSubtype="4">
                                  <p:stCondLst>
                                    <p:cond delay="0"/>
                                  </p:stCondLst>
                                  <p:childTnLst>
                                    <p:set>
                                      <p:cBhvr>
                                        <p:cTn id="316" dur="1" fill="hold">
                                          <p:stCondLst>
                                            <p:cond delay="0"/>
                                          </p:stCondLst>
                                        </p:cTn>
                                        <p:tgtEl>
                                          <p:spTgt spid="388">
                                            <p:txEl>
                                              <p:pRg st="0" end="0"/>
                                            </p:txEl>
                                          </p:spTgt>
                                        </p:tgtEl>
                                        <p:attrNameLst>
                                          <p:attrName>style.visibility</p:attrName>
                                        </p:attrNameLst>
                                      </p:cBhvr>
                                      <p:to>
                                        <p:strVal val="visible"/>
                                      </p:to>
                                    </p:set>
                                    <p:anim calcmode="lin" valueType="num">
                                      <p:cBhvr additive="repl">
                                        <p:cTn id="317" dur="500" fill="hold"/>
                                        <p:tgtEl>
                                          <p:spTgt spid="388">
                                            <p:txEl>
                                              <p:pRg st="0" end="0"/>
                                            </p:txEl>
                                          </p:spTgt>
                                        </p:tgtEl>
                                        <p:attrNameLst>
                                          <p:attrName>ppt_x</p:attrName>
                                        </p:attrNameLst>
                                      </p:cBhvr>
                                      <p:tavLst>
                                        <p:tav tm="0">
                                          <p:val>
                                            <p:strVal val="#ppt_x"/>
                                          </p:val>
                                        </p:tav>
                                        <p:tav tm="100000">
                                          <p:val>
                                            <p:strVal val="#ppt_x"/>
                                          </p:val>
                                        </p:tav>
                                      </p:tavLst>
                                    </p:anim>
                                    <p:anim calcmode="lin" valueType="num">
                                      <p:cBhvr additive="repl">
                                        <p:cTn id="318" dur="500" fill="hold"/>
                                        <p:tgtEl>
                                          <p:spTgt spid="3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9" fill="hold">
                      <p:stCondLst>
                        <p:cond delay="indefinite"/>
                      </p:stCondLst>
                      <p:childTnLst>
                        <p:par>
                          <p:cTn id="320" fill="hold">
                            <p:stCondLst>
                              <p:cond delay="0"/>
                            </p:stCondLst>
                            <p:childTnLst>
                              <p:par>
                                <p:cTn id="321" nodeType="clickEffect" fill="hold" presetClass="entr" presetID="2" presetSubtype="4">
                                  <p:stCondLst>
                                    <p:cond delay="0"/>
                                  </p:stCondLst>
                                  <p:childTnLst>
                                    <p:set>
                                      <p:cBhvr>
                                        <p:cTn id="322" dur="1" fill="hold">
                                          <p:stCondLst>
                                            <p:cond delay="0"/>
                                          </p:stCondLst>
                                        </p:cTn>
                                        <p:tgtEl>
                                          <p:spTgt spid="387"/>
                                        </p:tgtEl>
                                        <p:attrNameLst>
                                          <p:attrName>style.visibility</p:attrName>
                                        </p:attrNameLst>
                                      </p:cBhvr>
                                      <p:to>
                                        <p:strVal val="visible"/>
                                      </p:to>
                                    </p:set>
                                    <p:anim calcmode="lin" valueType="num">
                                      <p:cBhvr additive="repl">
                                        <p:cTn id="323" dur="500" fill="hold"/>
                                        <p:tgtEl>
                                          <p:spTgt spid="387"/>
                                        </p:tgtEl>
                                        <p:attrNameLst>
                                          <p:attrName>ppt_x</p:attrName>
                                        </p:attrNameLst>
                                      </p:cBhvr>
                                      <p:tavLst>
                                        <p:tav tm="0">
                                          <p:val>
                                            <p:strVal val="#ppt_x"/>
                                          </p:val>
                                        </p:tav>
                                        <p:tav tm="100000">
                                          <p:val>
                                            <p:strVal val="#ppt_x"/>
                                          </p:val>
                                        </p:tav>
                                      </p:tavLst>
                                    </p:anim>
                                    <p:anim calcmode="lin" valueType="num">
                                      <p:cBhvr additive="repl">
                                        <p:cTn id="324" dur="500" fill="hold"/>
                                        <p:tgtEl>
                                          <p:spTgt spid="387"/>
                                        </p:tgtEl>
                                        <p:attrNameLst>
                                          <p:attrName>ppt_y</p:attrName>
                                        </p:attrNameLst>
                                      </p:cBhvr>
                                      <p:tavLst>
                                        <p:tav tm="0">
                                          <p:val>
                                            <p:strVal val="1+#ppt_h/2"/>
                                          </p:val>
                                        </p:tav>
                                        <p:tav tm="100000">
                                          <p:val>
                                            <p:strVal val="#ppt_y"/>
                                          </p:val>
                                        </p:tav>
                                      </p:tavLst>
                                    </p:anim>
                                  </p:childTnLst>
                                </p:cTn>
                              </p:par>
                              <p:par>
                                <p:cTn id="325" nodeType="withEffect" fill="hold" presetClass="entr" presetID="2" presetSubtype="4">
                                  <p:stCondLst>
                                    <p:cond delay="0"/>
                                  </p:stCondLst>
                                  <p:childTnLst>
                                    <p:set>
                                      <p:cBhvr>
                                        <p:cTn id="326" dur="1" fill="hold">
                                          <p:stCondLst>
                                            <p:cond delay="0"/>
                                          </p:stCondLst>
                                        </p:cTn>
                                        <p:tgtEl>
                                          <p:spTgt spid="398"/>
                                        </p:tgtEl>
                                        <p:attrNameLst>
                                          <p:attrName>style.visibility</p:attrName>
                                        </p:attrNameLst>
                                      </p:cBhvr>
                                      <p:to>
                                        <p:strVal val="visible"/>
                                      </p:to>
                                    </p:set>
                                    <p:anim calcmode="lin" valueType="num">
                                      <p:cBhvr additive="repl">
                                        <p:cTn id="327" dur="500" fill="hold"/>
                                        <p:tgtEl>
                                          <p:spTgt spid="398"/>
                                        </p:tgtEl>
                                        <p:attrNameLst>
                                          <p:attrName>ppt_x</p:attrName>
                                        </p:attrNameLst>
                                      </p:cBhvr>
                                      <p:tavLst>
                                        <p:tav tm="0">
                                          <p:val>
                                            <p:strVal val="#ppt_x"/>
                                          </p:val>
                                        </p:tav>
                                        <p:tav tm="100000">
                                          <p:val>
                                            <p:strVal val="#ppt_x"/>
                                          </p:val>
                                        </p:tav>
                                      </p:tavLst>
                                    </p:anim>
                                    <p:anim calcmode="lin" valueType="num">
                                      <p:cBhvr additive="repl">
                                        <p:cTn id="328" dur="500" fill="hold"/>
                                        <p:tgtEl>
                                          <p:spTgt spid="398"/>
                                        </p:tgtEl>
                                        <p:attrNameLst>
                                          <p:attrName>ppt_y</p:attrName>
                                        </p:attrNameLst>
                                      </p:cBhvr>
                                      <p:tavLst>
                                        <p:tav tm="0">
                                          <p:val>
                                            <p:strVal val="1+#ppt_h/2"/>
                                          </p:val>
                                        </p:tav>
                                        <p:tav tm="100000">
                                          <p:val>
                                            <p:strVal val="#ppt_y"/>
                                          </p:val>
                                        </p:tav>
                                      </p:tavLst>
                                    </p:anim>
                                  </p:childTnLst>
                                </p:cTn>
                              </p:par>
                              <p:par>
                                <p:cTn id="329" nodeType="withEffect" fill="hold" presetClass="entr" presetID="2" presetSubtype="4">
                                  <p:stCondLst>
                                    <p:cond delay="0"/>
                                  </p:stCondLst>
                                  <p:childTnLst>
                                    <p:set>
                                      <p:cBhvr>
                                        <p:cTn id="330" dur="1" fill="hold">
                                          <p:stCondLst>
                                            <p:cond delay="0"/>
                                          </p:stCondLst>
                                        </p:cTn>
                                        <p:tgtEl>
                                          <p:spTgt spid="389">
                                            <p:txEl>
                                              <p:pRg st="0" end="0"/>
                                            </p:txEl>
                                          </p:spTgt>
                                        </p:tgtEl>
                                        <p:attrNameLst>
                                          <p:attrName>style.visibility</p:attrName>
                                        </p:attrNameLst>
                                      </p:cBhvr>
                                      <p:to>
                                        <p:strVal val="visible"/>
                                      </p:to>
                                    </p:set>
                                    <p:anim calcmode="lin" valueType="num">
                                      <p:cBhvr additive="repl">
                                        <p:cTn id="331" dur="500" fill="hold"/>
                                        <p:tgtEl>
                                          <p:spTgt spid="389">
                                            <p:txEl>
                                              <p:pRg st="0" end="0"/>
                                            </p:txEl>
                                          </p:spTgt>
                                        </p:tgtEl>
                                        <p:attrNameLst>
                                          <p:attrName>ppt_x</p:attrName>
                                        </p:attrNameLst>
                                      </p:cBhvr>
                                      <p:tavLst>
                                        <p:tav tm="0">
                                          <p:val>
                                            <p:strVal val="#ppt_x"/>
                                          </p:val>
                                        </p:tav>
                                        <p:tav tm="100000">
                                          <p:val>
                                            <p:strVal val="#ppt_x"/>
                                          </p:val>
                                        </p:tav>
                                      </p:tavLst>
                                    </p:anim>
                                    <p:anim calcmode="lin" valueType="num">
                                      <p:cBhvr additive="repl">
                                        <p:cTn id="332" dur="500" fill="hold"/>
                                        <p:tgtEl>
                                          <p:spTgt spid="38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3" fill="hold">
                      <p:stCondLst>
                        <p:cond delay="indefinite"/>
                      </p:stCondLst>
                      <p:childTnLst>
                        <p:par>
                          <p:cTn id="334" fill="hold">
                            <p:stCondLst>
                              <p:cond delay="0"/>
                            </p:stCondLst>
                            <p:childTnLst>
                              <p:par>
                                <p:cTn id="335" nodeType="clickEffect" fill="hold" presetClass="entr" presetID="2" presetSubtype="4">
                                  <p:stCondLst>
                                    <p:cond delay="0"/>
                                  </p:stCondLst>
                                  <p:childTnLst>
                                    <p:set>
                                      <p:cBhvr>
                                        <p:cTn id="336" dur="1" fill="hold">
                                          <p:stCondLst>
                                            <p:cond delay="0"/>
                                          </p:stCondLst>
                                        </p:cTn>
                                        <p:tgtEl>
                                          <p:spTgt spid="386"/>
                                        </p:tgtEl>
                                        <p:attrNameLst>
                                          <p:attrName>style.visibility</p:attrName>
                                        </p:attrNameLst>
                                      </p:cBhvr>
                                      <p:to>
                                        <p:strVal val="visible"/>
                                      </p:to>
                                    </p:set>
                                    <p:anim calcmode="lin" valueType="num">
                                      <p:cBhvr additive="repl">
                                        <p:cTn id="337" dur="500" fill="hold"/>
                                        <p:tgtEl>
                                          <p:spTgt spid="386"/>
                                        </p:tgtEl>
                                        <p:attrNameLst>
                                          <p:attrName>ppt_x</p:attrName>
                                        </p:attrNameLst>
                                      </p:cBhvr>
                                      <p:tavLst>
                                        <p:tav tm="0">
                                          <p:val>
                                            <p:strVal val="#ppt_x"/>
                                          </p:val>
                                        </p:tav>
                                        <p:tav tm="100000">
                                          <p:val>
                                            <p:strVal val="#ppt_x"/>
                                          </p:val>
                                        </p:tav>
                                      </p:tavLst>
                                    </p:anim>
                                    <p:anim calcmode="lin" valueType="num">
                                      <p:cBhvr additive="repl">
                                        <p:cTn id="338" dur="500" fill="hold"/>
                                        <p:tgtEl>
                                          <p:spTgt spid="386"/>
                                        </p:tgtEl>
                                        <p:attrNameLst>
                                          <p:attrName>ppt_y</p:attrName>
                                        </p:attrNameLst>
                                      </p:cBhvr>
                                      <p:tavLst>
                                        <p:tav tm="0">
                                          <p:val>
                                            <p:strVal val="1+#ppt_h/2"/>
                                          </p:val>
                                        </p:tav>
                                        <p:tav tm="100000">
                                          <p:val>
                                            <p:strVal val="#ppt_y"/>
                                          </p:val>
                                        </p:tav>
                                      </p:tavLst>
                                    </p:anim>
                                  </p:childTnLst>
                                </p:cTn>
                              </p:par>
                              <p:par>
                                <p:cTn id="339" nodeType="withEffect" fill="hold" presetClass="entr" presetID="2" presetSubtype="4">
                                  <p:stCondLst>
                                    <p:cond delay="0"/>
                                  </p:stCondLst>
                                  <p:childTnLst>
                                    <p:set>
                                      <p:cBhvr>
                                        <p:cTn id="340" dur="1" fill="hold">
                                          <p:stCondLst>
                                            <p:cond delay="0"/>
                                          </p:stCondLst>
                                        </p:cTn>
                                        <p:tgtEl>
                                          <p:spTgt spid="399"/>
                                        </p:tgtEl>
                                        <p:attrNameLst>
                                          <p:attrName>style.visibility</p:attrName>
                                        </p:attrNameLst>
                                      </p:cBhvr>
                                      <p:to>
                                        <p:strVal val="visible"/>
                                      </p:to>
                                    </p:set>
                                    <p:anim calcmode="lin" valueType="num">
                                      <p:cBhvr additive="repl">
                                        <p:cTn id="341" dur="500" fill="hold"/>
                                        <p:tgtEl>
                                          <p:spTgt spid="399"/>
                                        </p:tgtEl>
                                        <p:attrNameLst>
                                          <p:attrName>ppt_x</p:attrName>
                                        </p:attrNameLst>
                                      </p:cBhvr>
                                      <p:tavLst>
                                        <p:tav tm="0">
                                          <p:val>
                                            <p:strVal val="#ppt_x"/>
                                          </p:val>
                                        </p:tav>
                                        <p:tav tm="100000">
                                          <p:val>
                                            <p:strVal val="#ppt_x"/>
                                          </p:val>
                                        </p:tav>
                                      </p:tavLst>
                                    </p:anim>
                                    <p:anim calcmode="lin" valueType="num">
                                      <p:cBhvr additive="repl">
                                        <p:cTn id="342" dur="500" fill="hold"/>
                                        <p:tgtEl>
                                          <p:spTgt spid="399"/>
                                        </p:tgtEl>
                                        <p:attrNameLst>
                                          <p:attrName>ppt_y</p:attrName>
                                        </p:attrNameLst>
                                      </p:cBhvr>
                                      <p:tavLst>
                                        <p:tav tm="0">
                                          <p:val>
                                            <p:strVal val="1+#ppt_h/2"/>
                                          </p:val>
                                        </p:tav>
                                        <p:tav tm="100000">
                                          <p:val>
                                            <p:strVal val="#ppt_y"/>
                                          </p:val>
                                        </p:tav>
                                      </p:tavLst>
                                    </p:anim>
                                  </p:childTnLst>
                                </p:cTn>
                              </p:par>
                              <p:par>
                                <p:cTn id="343" nodeType="withEffect" fill="hold" presetClass="entr" presetID="2" presetSubtype="4">
                                  <p:stCondLst>
                                    <p:cond delay="0"/>
                                  </p:stCondLst>
                                  <p:childTnLst>
                                    <p:set>
                                      <p:cBhvr>
                                        <p:cTn id="344" dur="1" fill="hold">
                                          <p:stCondLst>
                                            <p:cond delay="0"/>
                                          </p:stCondLst>
                                        </p:cTn>
                                        <p:tgtEl>
                                          <p:spTgt spid="390">
                                            <p:txEl>
                                              <p:pRg st="0" end="0"/>
                                            </p:txEl>
                                          </p:spTgt>
                                        </p:tgtEl>
                                        <p:attrNameLst>
                                          <p:attrName>style.visibility</p:attrName>
                                        </p:attrNameLst>
                                      </p:cBhvr>
                                      <p:to>
                                        <p:strVal val="visible"/>
                                      </p:to>
                                    </p:set>
                                    <p:anim calcmode="lin" valueType="num">
                                      <p:cBhvr additive="repl">
                                        <p:cTn id="345" dur="500" fill="hold"/>
                                        <p:tgtEl>
                                          <p:spTgt spid="390">
                                            <p:txEl>
                                              <p:pRg st="0" end="0"/>
                                            </p:txEl>
                                          </p:spTgt>
                                        </p:tgtEl>
                                        <p:attrNameLst>
                                          <p:attrName>ppt_x</p:attrName>
                                        </p:attrNameLst>
                                      </p:cBhvr>
                                      <p:tavLst>
                                        <p:tav tm="0">
                                          <p:val>
                                            <p:strVal val="#ppt_x"/>
                                          </p:val>
                                        </p:tav>
                                        <p:tav tm="100000">
                                          <p:val>
                                            <p:strVal val="#ppt_x"/>
                                          </p:val>
                                        </p:tav>
                                      </p:tavLst>
                                    </p:anim>
                                    <p:anim calcmode="lin" valueType="num">
                                      <p:cBhvr additive="repl">
                                        <p:cTn id="346" dur="500" fill="hold"/>
                                        <p:tgtEl>
                                          <p:spTgt spid="3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47" fill="hold">
                      <p:stCondLst>
                        <p:cond delay="indefinite"/>
                      </p:stCondLst>
                      <p:childTnLst>
                        <p:par>
                          <p:cTn id="348" fill="hold">
                            <p:stCondLst>
                              <p:cond delay="0"/>
                            </p:stCondLst>
                            <p:childTnLst>
                              <p:par>
                                <p:cTn id="349" nodeType="clickEffect" fill="hold" presetClass="entr" presetID="2" presetSubtype="4">
                                  <p:stCondLst>
                                    <p:cond delay="0"/>
                                  </p:stCondLst>
                                  <p:childTnLst>
                                    <p:set>
                                      <p:cBhvr>
                                        <p:cTn id="350" dur="1" fill="hold">
                                          <p:stCondLst>
                                            <p:cond delay="0"/>
                                          </p:stCondLst>
                                        </p:cTn>
                                        <p:tgtEl>
                                          <p:spTgt spid="385"/>
                                        </p:tgtEl>
                                        <p:attrNameLst>
                                          <p:attrName>style.visibility</p:attrName>
                                        </p:attrNameLst>
                                      </p:cBhvr>
                                      <p:to>
                                        <p:strVal val="visible"/>
                                      </p:to>
                                    </p:set>
                                    <p:anim calcmode="lin" valueType="num">
                                      <p:cBhvr additive="repl">
                                        <p:cTn id="351" dur="500" fill="hold"/>
                                        <p:tgtEl>
                                          <p:spTgt spid="385"/>
                                        </p:tgtEl>
                                        <p:attrNameLst>
                                          <p:attrName>ppt_x</p:attrName>
                                        </p:attrNameLst>
                                      </p:cBhvr>
                                      <p:tavLst>
                                        <p:tav tm="0">
                                          <p:val>
                                            <p:strVal val="#ppt_x"/>
                                          </p:val>
                                        </p:tav>
                                        <p:tav tm="100000">
                                          <p:val>
                                            <p:strVal val="#ppt_x"/>
                                          </p:val>
                                        </p:tav>
                                      </p:tavLst>
                                    </p:anim>
                                    <p:anim calcmode="lin" valueType="num">
                                      <p:cBhvr additive="repl">
                                        <p:cTn id="352" dur="500" fill="hold"/>
                                        <p:tgtEl>
                                          <p:spTgt spid="385"/>
                                        </p:tgtEl>
                                        <p:attrNameLst>
                                          <p:attrName>ppt_y</p:attrName>
                                        </p:attrNameLst>
                                      </p:cBhvr>
                                      <p:tavLst>
                                        <p:tav tm="0">
                                          <p:val>
                                            <p:strVal val="1+#ppt_h/2"/>
                                          </p:val>
                                        </p:tav>
                                        <p:tav tm="100000">
                                          <p:val>
                                            <p:strVal val="#ppt_y"/>
                                          </p:val>
                                        </p:tav>
                                      </p:tavLst>
                                    </p:anim>
                                  </p:childTnLst>
                                </p:cTn>
                              </p:par>
                              <p:par>
                                <p:cTn id="353" nodeType="withEffect" fill="hold" presetClass="entr" presetID="2" presetSubtype="4">
                                  <p:stCondLst>
                                    <p:cond delay="0"/>
                                  </p:stCondLst>
                                  <p:childTnLst>
                                    <p:set>
                                      <p:cBhvr>
                                        <p:cTn id="354" dur="1" fill="hold">
                                          <p:stCondLst>
                                            <p:cond delay="0"/>
                                          </p:stCondLst>
                                        </p:cTn>
                                        <p:tgtEl>
                                          <p:spTgt spid="400"/>
                                        </p:tgtEl>
                                        <p:attrNameLst>
                                          <p:attrName>style.visibility</p:attrName>
                                        </p:attrNameLst>
                                      </p:cBhvr>
                                      <p:to>
                                        <p:strVal val="visible"/>
                                      </p:to>
                                    </p:set>
                                    <p:anim calcmode="lin" valueType="num">
                                      <p:cBhvr additive="repl">
                                        <p:cTn id="355" dur="500" fill="hold"/>
                                        <p:tgtEl>
                                          <p:spTgt spid="400"/>
                                        </p:tgtEl>
                                        <p:attrNameLst>
                                          <p:attrName>ppt_x</p:attrName>
                                        </p:attrNameLst>
                                      </p:cBhvr>
                                      <p:tavLst>
                                        <p:tav tm="0">
                                          <p:val>
                                            <p:strVal val="#ppt_x"/>
                                          </p:val>
                                        </p:tav>
                                        <p:tav tm="100000">
                                          <p:val>
                                            <p:strVal val="#ppt_x"/>
                                          </p:val>
                                        </p:tav>
                                      </p:tavLst>
                                    </p:anim>
                                    <p:anim calcmode="lin" valueType="num">
                                      <p:cBhvr additive="repl">
                                        <p:cTn id="356" dur="500" fill="hold"/>
                                        <p:tgtEl>
                                          <p:spTgt spid="400"/>
                                        </p:tgtEl>
                                        <p:attrNameLst>
                                          <p:attrName>ppt_y</p:attrName>
                                        </p:attrNameLst>
                                      </p:cBhvr>
                                      <p:tavLst>
                                        <p:tav tm="0">
                                          <p:val>
                                            <p:strVal val="1+#ppt_h/2"/>
                                          </p:val>
                                        </p:tav>
                                        <p:tav tm="100000">
                                          <p:val>
                                            <p:strVal val="#ppt_y"/>
                                          </p:val>
                                        </p:tav>
                                      </p:tavLst>
                                    </p:anim>
                                  </p:childTnLst>
                                </p:cTn>
                              </p:par>
                              <p:par>
                                <p:cTn id="357" nodeType="withEffect" fill="hold" presetClass="entr" presetID="2" presetSubtype="4">
                                  <p:stCondLst>
                                    <p:cond delay="0"/>
                                  </p:stCondLst>
                                  <p:childTnLst>
                                    <p:set>
                                      <p:cBhvr>
                                        <p:cTn id="358" dur="1" fill="hold">
                                          <p:stCondLst>
                                            <p:cond delay="0"/>
                                          </p:stCondLst>
                                        </p:cTn>
                                        <p:tgtEl>
                                          <p:spTgt spid="391">
                                            <p:txEl>
                                              <p:pRg st="0" end="0"/>
                                            </p:txEl>
                                          </p:spTgt>
                                        </p:tgtEl>
                                        <p:attrNameLst>
                                          <p:attrName>style.visibility</p:attrName>
                                        </p:attrNameLst>
                                      </p:cBhvr>
                                      <p:to>
                                        <p:strVal val="visible"/>
                                      </p:to>
                                    </p:set>
                                    <p:anim calcmode="lin" valueType="num">
                                      <p:cBhvr additive="repl">
                                        <p:cTn id="359" dur="500" fill="hold"/>
                                        <p:tgtEl>
                                          <p:spTgt spid="391">
                                            <p:txEl>
                                              <p:pRg st="0" end="0"/>
                                            </p:txEl>
                                          </p:spTgt>
                                        </p:tgtEl>
                                        <p:attrNameLst>
                                          <p:attrName>ppt_x</p:attrName>
                                        </p:attrNameLst>
                                      </p:cBhvr>
                                      <p:tavLst>
                                        <p:tav tm="0">
                                          <p:val>
                                            <p:strVal val="#ppt_x"/>
                                          </p:val>
                                        </p:tav>
                                        <p:tav tm="100000">
                                          <p:val>
                                            <p:strVal val="#ppt_x"/>
                                          </p:val>
                                        </p:tav>
                                      </p:tavLst>
                                    </p:anim>
                                    <p:anim calcmode="lin" valueType="num">
                                      <p:cBhvr additive="repl">
                                        <p:cTn id="360" dur="500" fill="hold"/>
                                        <p:tgtEl>
                                          <p:spTgt spid="3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61" fill="hold">
                      <p:stCondLst>
                        <p:cond delay="indefinite"/>
                      </p:stCondLst>
                      <p:childTnLst>
                        <p:par>
                          <p:cTn id="362" fill="hold">
                            <p:stCondLst>
                              <p:cond delay="0"/>
                            </p:stCondLst>
                            <p:childTnLst>
                              <p:par>
                                <p:cTn id="363" nodeType="clickEffect" fill="hold" presetClass="entr" presetID="2" presetSubtype="4">
                                  <p:stCondLst>
                                    <p:cond delay="0"/>
                                  </p:stCondLst>
                                  <p:childTnLst>
                                    <p:set>
                                      <p:cBhvr>
                                        <p:cTn id="364" dur="1" fill="hold">
                                          <p:stCondLst>
                                            <p:cond delay="0"/>
                                          </p:stCondLst>
                                        </p:cTn>
                                        <p:tgtEl>
                                          <p:spTgt spid="384"/>
                                        </p:tgtEl>
                                        <p:attrNameLst>
                                          <p:attrName>style.visibility</p:attrName>
                                        </p:attrNameLst>
                                      </p:cBhvr>
                                      <p:to>
                                        <p:strVal val="visible"/>
                                      </p:to>
                                    </p:set>
                                    <p:anim calcmode="lin" valueType="num">
                                      <p:cBhvr additive="repl">
                                        <p:cTn id="365" dur="500" fill="hold"/>
                                        <p:tgtEl>
                                          <p:spTgt spid="384"/>
                                        </p:tgtEl>
                                        <p:attrNameLst>
                                          <p:attrName>ppt_x</p:attrName>
                                        </p:attrNameLst>
                                      </p:cBhvr>
                                      <p:tavLst>
                                        <p:tav tm="0">
                                          <p:val>
                                            <p:strVal val="#ppt_x"/>
                                          </p:val>
                                        </p:tav>
                                        <p:tav tm="100000">
                                          <p:val>
                                            <p:strVal val="#ppt_x"/>
                                          </p:val>
                                        </p:tav>
                                      </p:tavLst>
                                    </p:anim>
                                    <p:anim calcmode="lin" valueType="num">
                                      <p:cBhvr additive="repl">
                                        <p:cTn id="366" dur="500" fill="hold"/>
                                        <p:tgtEl>
                                          <p:spTgt spid="384"/>
                                        </p:tgtEl>
                                        <p:attrNameLst>
                                          <p:attrName>ppt_y</p:attrName>
                                        </p:attrNameLst>
                                      </p:cBhvr>
                                      <p:tavLst>
                                        <p:tav tm="0">
                                          <p:val>
                                            <p:strVal val="1+#ppt_h/2"/>
                                          </p:val>
                                        </p:tav>
                                        <p:tav tm="100000">
                                          <p:val>
                                            <p:strVal val="#ppt_y"/>
                                          </p:val>
                                        </p:tav>
                                      </p:tavLst>
                                    </p:anim>
                                  </p:childTnLst>
                                </p:cTn>
                              </p:par>
                              <p:par>
                                <p:cTn id="367" nodeType="withEffect" fill="hold" presetClass="entr" presetID="2" presetSubtype="4">
                                  <p:stCondLst>
                                    <p:cond delay="0"/>
                                  </p:stCondLst>
                                  <p:childTnLst>
                                    <p:set>
                                      <p:cBhvr>
                                        <p:cTn id="368" dur="1" fill="hold">
                                          <p:stCondLst>
                                            <p:cond delay="0"/>
                                          </p:stCondLst>
                                        </p:cTn>
                                        <p:tgtEl>
                                          <p:spTgt spid="401"/>
                                        </p:tgtEl>
                                        <p:attrNameLst>
                                          <p:attrName>style.visibility</p:attrName>
                                        </p:attrNameLst>
                                      </p:cBhvr>
                                      <p:to>
                                        <p:strVal val="visible"/>
                                      </p:to>
                                    </p:set>
                                    <p:anim calcmode="lin" valueType="num">
                                      <p:cBhvr additive="repl">
                                        <p:cTn id="369" dur="500" fill="hold"/>
                                        <p:tgtEl>
                                          <p:spTgt spid="401"/>
                                        </p:tgtEl>
                                        <p:attrNameLst>
                                          <p:attrName>ppt_x</p:attrName>
                                        </p:attrNameLst>
                                      </p:cBhvr>
                                      <p:tavLst>
                                        <p:tav tm="0">
                                          <p:val>
                                            <p:strVal val="#ppt_x"/>
                                          </p:val>
                                        </p:tav>
                                        <p:tav tm="100000">
                                          <p:val>
                                            <p:strVal val="#ppt_x"/>
                                          </p:val>
                                        </p:tav>
                                      </p:tavLst>
                                    </p:anim>
                                    <p:anim calcmode="lin" valueType="num">
                                      <p:cBhvr additive="repl">
                                        <p:cTn id="370" dur="500" fill="hold"/>
                                        <p:tgtEl>
                                          <p:spTgt spid="401"/>
                                        </p:tgtEl>
                                        <p:attrNameLst>
                                          <p:attrName>ppt_y</p:attrName>
                                        </p:attrNameLst>
                                      </p:cBhvr>
                                      <p:tavLst>
                                        <p:tav tm="0">
                                          <p:val>
                                            <p:strVal val="1+#ppt_h/2"/>
                                          </p:val>
                                        </p:tav>
                                        <p:tav tm="100000">
                                          <p:val>
                                            <p:strVal val="#ppt_y"/>
                                          </p:val>
                                        </p:tav>
                                      </p:tavLst>
                                    </p:anim>
                                  </p:childTnLst>
                                </p:cTn>
                              </p:par>
                              <p:par>
                                <p:cTn id="371" nodeType="withEffect" fill="hold" presetClass="entr" presetID="2" presetSubtype="4">
                                  <p:stCondLst>
                                    <p:cond delay="0"/>
                                  </p:stCondLst>
                                  <p:childTnLst>
                                    <p:set>
                                      <p:cBhvr>
                                        <p:cTn id="372" dur="1" fill="hold">
                                          <p:stCondLst>
                                            <p:cond delay="0"/>
                                          </p:stCondLst>
                                        </p:cTn>
                                        <p:tgtEl>
                                          <p:spTgt spid="392">
                                            <p:txEl>
                                              <p:pRg st="0" end="0"/>
                                            </p:txEl>
                                          </p:spTgt>
                                        </p:tgtEl>
                                        <p:attrNameLst>
                                          <p:attrName>style.visibility</p:attrName>
                                        </p:attrNameLst>
                                      </p:cBhvr>
                                      <p:to>
                                        <p:strVal val="visible"/>
                                      </p:to>
                                    </p:set>
                                    <p:anim calcmode="lin" valueType="num">
                                      <p:cBhvr additive="repl">
                                        <p:cTn id="373" dur="500" fill="hold"/>
                                        <p:tgtEl>
                                          <p:spTgt spid="392">
                                            <p:txEl>
                                              <p:pRg st="0" end="0"/>
                                            </p:txEl>
                                          </p:spTgt>
                                        </p:tgtEl>
                                        <p:attrNameLst>
                                          <p:attrName>ppt_x</p:attrName>
                                        </p:attrNameLst>
                                      </p:cBhvr>
                                      <p:tavLst>
                                        <p:tav tm="0">
                                          <p:val>
                                            <p:strVal val="#ppt_x"/>
                                          </p:val>
                                        </p:tav>
                                        <p:tav tm="100000">
                                          <p:val>
                                            <p:strVal val="#ppt_x"/>
                                          </p:val>
                                        </p:tav>
                                      </p:tavLst>
                                    </p:anim>
                                    <p:anim calcmode="lin" valueType="num">
                                      <p:cBhvr additive="repl">
                                        <p:cTn id="374" dur="500" fill="hold"/>
                                        <p:tgtEl>
                                          <p:spTgt spid="39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5" fill="hold">
                      <p:stCondLst>
                        <p:cond delay="indefinite"/>
                      </p:stCondLst>
                      <p:childTnLst>
                        <p:par>
                          <p:cTn id="376" fill="hold">
                            <p:stCondLst>
                              <p:cond delay="0"/>
                            </p:stCondLst>
                            <p:childTnLst>
                              <p:par>
                                <p:cTn id="377" nodeType="clickEffect" fill="hold" presetClass="entr" presetID="2" presetSubtype="4">
                                  <p:stCondLst>
                                    <p:cond delay="0"/>
                                  </p:stCondLst>
                                  <p:childTnLst>
                                    <p:set>
                                      <p:cBhvr>
                                        <p:cTn id="378" dur="1" fill="hold">
                                          <p:stCondLst>
                                            <p:cond delay="0"/>
                                          </p:stCondLst>
                                        </p:cTn>
                                        <p:tgtEl>
                                          <p:spTgt spid="383"/>
                                        </p:tgtEl>
                                        <p:attrNameLst>
                                          <p:attrName>style.visibility</p:attrName>
                                        </p:attrNameLst>
                                      </p:cBhvr>
                                      <p:to>
                                        <p:strVal val="visible"/>
                                      </p:to>
                                    </p:set>
                                    <p:anim calcmode="lin" valueType="num">
                                      <p:cBhvr additive="repl">
                                        <p:cTn id="379" dur="500" fill="hold"/>
                                        <p:tgtEl>
                                          <p:spTgt spid="383"/>
                                        </p:tgtEl>
                                        <p:attrNameLst>
                                          <p:attrName>ppt_x</p:attrName>
                                        </p:attrNameLst>
                                      </p:cBhvr>
                                      <p:tavLst>
                                        <p:tav tm="0">
                                          <p:val>
                                            <p:strVal val="#ppt_x"/>
                                          </p:val>
                                        </p:tav>
                                        <p:tav tm="100000">
                                          <p:val>
                                            <p:strVal val="#ppt_x"/>
                                          </p:val>
                                        </p:tav>
                                      </p:tavLst>
                                    </p:anim>
                                    <p:anim calcmode="lin" valueType="num">
                                      <p:cBhvr additive="repl">
                                        <p:cTn id="380" dur="500" fill="hold"/>
                                        <p:tgtEl>
                                          <p:spTgt spid="383"/>
                                        </p:tgtEl>
                                        <p:attrNameLst>
                                          <p:attrName>ppt_y</p:attrName>
                                        </p:attrNameLst>
                                      </p:cBhvr>
                                      <p:tavLst>
                                        <p:tav tm="0">
                                          <p:val>
                                            <p:strVal val="1+#ppt_h/2"/>
                                          </p:val>
                                        </p:tav>
                                        <p:tav tm="100000">
                                          <p:val>
                                            <p:strVal val="#ppt_y"/>
                                          </p:val>
                                        </p:tav>
                                      </p:tavLst>
                                    </p:anim>
                                  </p:childTnLst>
                                </p:cTn>
                              </p:par>
                              <p:par>
                                <p:cTn id="381" nodeType="withEffect" fill="hold" presetClass="entr" presetID="2" presetSubtype="4">
                                  <p:stCondLst>
                                    <p:cond delay="0"/>
                                  </p:stCondLst>
                                  <p:childTnLst>
                                    <p:set>
                                      <p:cBhvr>
                                        <p:cTn id="382" dur="1" fill="hold">
                                          <p:stCondLst>
                                            <p:cond delay="0"/>
                                          </p:stCondLst>
                                        </p:cTn>
                                        <p:tgtEl>
                                          <p:spTgt spid="402"/>
                                        </p:tgtEl>
                                        <p:attrNameLst>
                                          <p:attrName>style.visibility</p:attrName>
                                        </p:attrNameLst>
                                      </p:cBhvr>
                                      <p:to>
                                        <p:strVal val="visible"/>
                                      </p:to>
                                    </p:set>
                                    <p:anim calcmode="lin" valueType="num">
                                      <p:cBhvr additive="repl">
                                        <p:cTn id="383" dur="500" fill="hold"/>
                                        <p:tgtEl>
                                          <p:spTgt spid="402"/>
                                        </p:tgtEl>
                                        <p:attrNameLst>
                                          <p:attrName>ppt_x</p:attrName>
                                        </p:attrNameLst>
                                      </p:cBhvr>
                                      <p:tavLst>
                                        <p:tav tm="0">
                                          <p:val>
                                            <p:strVal val="#ppt_x"/>
                                          </p:val>
                                        </p:tav>
                                        <p:tav tm="100000">
                                          <p:val>
                                            <p:strVal val="#ppt_x"/>
                                          </p:val>
                                        </p:tav>
                                      </p:tavLst>
                                    </p:anim>
                                    <p:anim calcmode="lin" valueType="num">
                                      <p:cBhvr additive="repl">
                                        <p:cTn id="384" dur="500" fill="hold"/>
                                        <p:tgtEl>
                                          <p:spTgt spid="402"/>
                                        </p:tgtEl>
                                        <p:attrNameLst>
                                          <p:attrName>ppt_y</p:attrName>
                                        </p:attrNameLst>
                                      </p:cBhvr>
                                      <p:tavLst>
                                        <p:tav tm="0">
                                          <p:val>
                                            <p:strVal val="1+#ppt_h/2"/>
                                          </p:val>
                                        </p:tav>
                                        <p:tav tm="100000">
                                          <p:val>
                                            <p:strVal val="#ppt_y"/>
                                          </p:val>
                                        </p:tav>
                                      </p:tavLst>
                                    </p:anim>
                                  </p:childTnLst>
                                </p:cTn>
                              </p:par>
                              <p:par>
                                <p:cTn id="385" nodeType="withEffect" fill="hold" presetClass="entr" presetID="2" presetSubtype="4">
                                  <p:stCondLst>
                                    <p:cond delay="0"/>
                                  </p:stCondLst>
                                  <p:childTnLst>
                                    <p:set>
                                      <p:cBhvr>
                                        <p:cTn id="386" dur="1" fill="hold">
                                          <p:stCondLst>
                                            <p:cond delay="0"/>
                                          </p:stCondLst>
                                        </p:cTn>
                                        <p:tgtEl>
                                          <p:spTgt spid="393">
                                            <p:txEl>
                                              <p:pRg st="0" end="0"/>
                                            </p:txEl>
                                          </p:spTgt>
                                        </p:tgtEl>
                                        <p:attrNameLst>
                                          <p:attrName>style.visibility</p:attrName>
                                        </p:attrNameLst>
                                      </p:cBhvr>
                                      <p:to>
                                        <p:strVal val="visible"/>
                                      </p:to>
                                    </p:set>
                                    <p:anim calcmode="lin" valueType="num">
                                      <p:cBhvr additive="repl">
                                        <p:cTn id="387" dur="500" fill="hold"/>
                                        <p:tgtEl>
                                          <p:spTgt spid="393">
                                            <p:txEl>
                                              <p:pRg st="0" end="0"/>
                                            </p:txEl>
                                          </p:spTgt>
                                        </p:tgtEl>
                                        <p:attrNameLst>
                                          <p:attrName>ppt_x</p:attrName>
                                        </p:attrNameLst>
                                      </p:cBhvr>
                                      <p:tavLst>
                                        <p:tav tm="0">
                                          <p:val>
                                            <p:strVal val="#ppt_x"/>
                                          </p:val>
                                        </p:tav>
                                        <p:tav tm="100000">
                                          <p:val>
                                            <p:strVal val="#ppt_x"/>
                                          </p:val>
                                        </p:tav>
                                      </p:tavLst>
                                    </p:anim>
                                    <p:anim calcmode="lin" valueType="num">
                                      <p:cBhvr additive="repl">
                                        <p:cTn id="388" dur="500" fill="hold"/>
                                        <p:tgtEl>
                                          <p:spTgt spid="39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89" fill="hold">
                      <p:stCondLst>
                        <p:cond delay="indefinite"/>
                      </p:stCondLst>
                      <p:childTnLst>
                        <p:par>
                          <p:cTn id="390" fill="hold">
                            <p:stCondLst>
                              <p:cond delay="0"/>
                            </p:stCondLst>
                            <p:childTnLst>
                              <p:par>
                                <p:cTn id="391" nodeType="clickEffect" fill="hold" presetClass="entr" presetID="2" presetSubtype="4">
                                  <p:stCondLst>
                                    <p:cond delay="0"/>
                                  </p:stCondLst>
                                  <p:childTnLst>
                                    <p:set>
                                      <p:cBhvr>
                                        <p:cTn id="392" dur="1" fill="hold">
                                          <p:stCondLst>
                                            <p:cond delay="0"/>
                                          </p:stCondLst>
                                        </p:cTn>
                                        <p:tgtEl>
                                          <p:spTgt spid="382"/>
                                        </p:tgtEl>
                                        <p:attrNameLst>
                                          <p:attrName>style.visibility</p:attrName>
                                        </p:attrNameLst>
                                      </p:cBhvr>
                                      <p:to>
                                        <p:strVal val="visible"/>
                                      </p:to>
                                    </p:set>
                                    <p:anim calcmode="lin" valueType="num">
                                      <p:cBhvr additive="repl">
                                        <p:cTn id="393" dur="500" fill="hold"/>
                                        <p:tgtEl>
                                          <p:spTgt spid="382"/>
                                        </p:tgtEl>
                                        <p:attrNameLst>
                                          <p:attrName>ppt_x</p:attrName>
                                        </p:attrNameLst>
                                      </p:cBhvr>
                                      <p:tavLst>
                                        <p:tav tm="0">
                                          <p:val>
                                            <p:strVal val="#ppt_x"/>
                                          </p:val>
                                        </p:tav>
                                        <p:tav tm="100000">
                                          <p:val>
                                            <p:strVal val="#ppt_x"/>
                                          </p:val>
                                        </p:tav>
                                      </p:tavLst>
                                    </p:anim>
                                    <p:anim calcmode="lin" valueType="num">
                                      <p:cBhvr additive="repl">
                                        <p:cTn id="394" dur="500" fill="hold"/>
                                        <p:tgtEl>
                                          <p:spTgt spid="382"/>
                                        </p:tgtEl>
                                        <p:attrNameLst>
                                          <p:attrName>ppt_y</p:attrName>
                                        </p:attrNameLst>
                                      </p:cBhvr>
                                      <p:tavLst>
                                        <p:tav tm="0">
                                          <p:val>
                                            <p:strVal val="1+#ppt_h/2"/>
                                          </p:val>
                                        </p:tav>
                                        <p:tav tm="100000">
                                          <p:val>
                                            <p:strVal val="#ppt_y"/>
                                          </p:val>
                                        </p:tav>
                                      </p:tavLst>
                                    </p:anim>
                                  </p:childTnLst>
                                </p:cTn>
                              </p:par>
                              <p:par>
                                <p:cTn id="395" nodeType="withEffect" fill="hold" presetClass="entr" presetID="2" presetSubtype="4">
                                  <p:stCondLst>
                                    <p:cond delay="0"/>
                                  </p:stCondLst>
                                  <p:childTnLst>
                                    <p:set>
                                      <p:cBhvr>
                                        <p:cTn id="396" dur="1" fill="hold">
                                          <p:stCondLst>
                                            <p:cond delay="0"/>
                                          </p:stCondLst>
                                        </p:cTn>
                                        <p:tgtEl>
                                          <p:spTgt spid="403"/>
                                        </p:tgtEl>
                                        <p:attrNameLst>
                                          <p:attrName>style.visibility</p:attrName>
                                        </p:attrNameLst>
                                      </p:cBhvr>
                                      <p:to>
                                        <p:strVal val="visible"/>
                                      </p:to>
                                    </p:set>
                                    <p:anim calcmode="lin" valueType="num">
                                      <p:cBhvr additive="repl">
                                        <p:cTn id="397" dur="500" fill="hold"/>
                                        <p:tgtEl>
                                          <p:spTgt spid="403"/>
                                        </p:tgtEl>
                                        <p:attrNameLst>
                                          <p:attrName>ppt_x</p:attrName>
                                        </p:attrNameLst>
                                      </p:cBhvr>
                                      <p:tavLst>
                                        <p:tav tm="0">
                                          <p:val>
                                            <p:strVal val="#ppt_x"/>
                                          </p:val>
                                        </p:tav>
                                        <p:tav tm="100000">
                                          <p:val>
                                            <p:strVal val="#ppt_x"/>
                                          </p:val>
                                        </p:tav>
                                      </p:tavLst>
                                    </p:anim>
                                    <p:anim calcmode="lin" valueType="num">
                                      <p:cBhvr additive="repl">
                                        <p:cTn id="398" dur="500" fill="hold"/>
                                        <p:tgtEl>
                                          <p:spTgt spid="403"/>
                                        </p:tgtEl>
                                        <p:attrNameLst>
                                          <p:attrName>ppt_y</p:attrName>
                                        </p:attrNameLst>
                                      </p:cBhvr>
                                      <p:tavLst>
                                        <p:tav tm="0">
                                          <p:val>
                                            <p:strVal val="1+#ppt_h/2"/>
                                          </p:val>
                                        </p:tav>
                                        <p:tav tm="100000">
                                          <p:val>
                                            <p:strVal val="#ppt_y"/>
                                          </p:val>
                                        </p:tav>
                                      </p:tavLst>
                                    </p:anim>
                                  </p:childTnLst>
                                </p:cTn>
                              </p:par>
                              <p:par>
                                <p:cTn id="399" nodeType="withEffect" fill="hold" presetClass="entr" presetID="2" presetSubtype="4">
                                  <p:stCondLst>
                                    <p:cond delay="0"/>
                                  </p:stCondLst>
                                  <p:childTnLst>
                                    <p:set>
                                      <p:cBhvr>
                                        <p:cTn id="400" dur="1" fill="hold">
                                          <p:stCondLst>
                                            <p:cond delay="0"/>
                                          </p:stCondLst>
                                        </p:cTn>
                                        <p:tgtEl>
                                          <p:spTgt spid="394">
                                            <p:txEl>
                                              <p:pRg st="0" end="0"/>
                                            </p:txEl>
                                          </p:spTgt>
                                        </p:tgtEl>
                                        <p:attrNameLst>
                                          <p:attrName>style.visibility</p:attrName>
                                        </p:attrNameLst>
                                      </p:cBhvr>
                                      <p:to>
                                        <p:strVal val="visible"/>
                                      </p:to>
                                    </p:set>
                                    <p:anim calcmode="lin" valueType="num">
                                      <p:cBhvr additive="repl">
                                        <p:cTn id="401" dur="500" fill="hold"/>
                                        <p:tgtEl>
                                          <p:spTgt spid="394">
                                            <p:txEl>
                                              <p:pRg st="0" end="0"/>
                                            </p:txEl>
                                          </p:spTgt>
                                        </p:tgtEl>
                                        <p:attrNameLst>
                                          <p:attrName>ppt_x</p:attrName>
                                        </p:attrNameLst>
                                      </p:cBhvr>
                                      <p:tavLst>
                                        <p:tav tm="0">
                                          <p:val>
                                            <p:strVal val="#ppt_x"/>
                                          </p:val>
                                        </p:tav>
                                        <p:tav tm="100000">
                                          <p:val>
                                            <p:strVal val="#ppt_x"/>
                                          </p:val>
                                        </p:tav>
                                      </p:tavLst>
                                    </p:anim>
                                    <p:anim calcmode="lin" valueType="num">
                                      <p:cBhvr additive="repl">
                                        <p:cTn id="402" dur="500" fill="hold"/>
                                        <p:tgtEl>
                                          <p:spTgt spid="3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03" fill="hold">
                      <p:stCondLst>
                        <p:cond delay="indefinite"/>
                      </p:stCondLst>
                      <p:childTnLst>
                        <p:par>
                          <p:cTn id="404" fill="hold">
                            <p:stCondLst>
                              <p:cond delay="0"/>
                            </p:stCondLst>
                            <p:childTnLst>
                              <p:par>
                                <p:cTn id="405" nodeType="clickEffect" fill="hold" presetClass="entr" presetID="2" presetSubtype="4">
                                  <p:stCondLst>
                                    <p:cond delay="0"/>
                                  </p:stCondLst>
                                  <p:childTnLst>
                                    <p:set>
                                      <p:cBhvr>
                                        <p:cTn id="406" dur="1" fill="hold">
                                          <p:stCondLst>
                                            <p:cond delay="0"/>
                                          </p:stCondLst>
                                        </p:cTn>
                                        <p:tgtEl>
                                          <p:spTgt spid="395"/>
                                        </p:tgtEl>
                                        <p:attrNameLst>
                                          <p:attrName>style.visibility</p:attrName>
                                        </p:attrNameLst>
                                      </p:cBhvr>
                                      <p:to>
                                        <p:strVal val="visible"/>
                                      </p:to>
                                    </p:set>
                                    <p:anim calcmode="lin" valueType="num">
                                      <p:cBhvr additive="repl">
                                        <p:cTn id="407" dur="500" fill="hold"/>
                                        <p:tgtEl>
                                          <p:spTgt spid="395"/>
                                        </p:tgtEl>
                                        <p:attrNameLst>
                                          <p:attrName>ppt_x</p:attrName>
                                        </p:attrNameLst>
                                      </p:cBhvr>
                                      <p:tavLst>
                                        <p:tav tm="0">
                                          <p:val>
                                            <p:strVal val="#ppt_x"/>
                                          </p:val>
                                        </p:tav>
                                        <p:tav tm="100000">
                                          <p:val>
                                            <p:strVal val="#ppt_x"/>
                                          </p:val>
                                        </p:tav>
                                      </p:tavLst>
                                    </p:anim>
                                    <p:anim calcmode="lin" valueType="num">
                                      <p:cBhvr additive="repl">
                                        <p:cTn id="408" dur="500" fill="hold"/>
                                        <p:tgtEl>
                                          <p:spTgt spid="395"/>
                                        </p:tgtEl>
                                        <p:attrNameLst>
                                          <p:attrName>ppt_y</p:attrName>
                                        </p:attrNameLst>
                                      </p:cBhvr>
                                      <p:tavLst>
                                        <p:tav tm="0">
                                          <p:val>
                                            <p:strVal val="1+#ppt_h/2"/>
                                          </p:val>
                                        </p:tav>
                                        <p:tav tm="100000">
                                          <p:val>
                                            <p:strVal val="#ppt_y"/>
                                          </p:val>
                                        </p:tav>
                                      </p:tavLst>
                                    </p:anim>
                                  </p:childTnLst>
                                </p:cTn>
                              </p:par>
                              <p:par>
                                <p:cTn id="409" nodeType="withEffect" fill="hold" presetClass="entr" presetID="2" presetSubtype="4">
                                  <p:stCondLst>
                                    <p:cond delay="0"/>
                                  </p:stCondLst>
                                  <p:childTnLst>
                                    <p:set>
                                      <p:cBhvr>
                                        <p:cTn id="410" dur="1" fill="hold">
                                          <p:stCondLst>
                                            <p:cond delay="0"/>
                                          </p:stCondLst>
                                        </p:cTn>
                                        <p:tgtEl>
                                          <p:spTgt spid="404"/>
                                        </p:tgtEl>
                                        <p:attrNameLst>
                                          <p:attrName>style.visibility</p:attrName>
                                        </p:attrNameLst>
                                      </p:cBhvr>
                                      <p:to>
                                        <p:strVal val="visible"/>
                                      </p:to>
                                    </p:set>
                                    <p:anim calcmode="lin" valueType="num">
                                      <p:cBhvr additive="repl">
                                        <p:cTn id="411" dur="500" fill="hold"/>
                                        <p:tgtEl>
                                          <p:spTgt spid="404"/>
                                        </p:tgtEl>
                                        <p:attrNameLst>
                                          <p:attrName>ppt_x</p:attrName>
                                        </p:attrNameLst>
                                      </p:cBhvr>
                                      <p:tavLst>
                                        <p:tav tm="0">
                                          <p:val>
                                            <p:strVal val="#ppt_x"/>
                                          </p:val>
                                        </p:tav>
                                        <p:tav tm="100000">
                                          <p:val>
                                            <p:strVal val="#ppt_x"/>
                                          </p:val>
                                        </p:tav>
                                      </p:tavLst>
                                    </p:anim>
                                    <p:anim calcmode="lin" valueType="num">
                                      <p:cBhvr additive="repl">
                                        <p:cTn id="412" dur="500" fill="hold"/>
                                        <p:tgtEl>
                                          <p:spTgt spid="404"/>
                                        </p:tgtEl>
                                        <p:attrNameLst>
                                          <p:attrName>ppt_y</p:attrName>
                                        </p:attrNameLst>
                                      </p:cBhvr>
                                      <p:tavLst>
                                        <p:tav tm="0">
                                          <p:val>
                                            <p:strVal val="1+#ppt_h/2"/>
                                          </p:val>
                                        </p:tav>
                                        <p:tav tm="100000">
                                          <p:val>
                                            <p:strVal val="#ppt_y"/>
                                          </p:val>
                                        </p:tav>
                                      </p:tavLst>
                                    </p:anim>
                                  </p:childTnLst>
                                </p:cTn>
                              </p:par>
                            </p:childTnLst>
                          </p:cTn>
                        </p:par>
                        <p:par>
                          <p:cTn id="413" fill="hold">
                            <p:stCondLst>
                              <p:cond delay="500"/>
                            </p:stCondLst>
                            <p:childTnLst>
                              <p:par>
                                <p:cTn id="414" nodeType="afterEffect" fill="hold" presetClass="entr" presetID="2" presetSubtype="4">
                                  <p:stCondLst>
                                    <p:cond delay="0"/>
                                  </p:stCondLst>
                                  <p:childTnLst>
                                    <p:set>
                                      <p:cBhvr>
                                        <p:cTn id="415" dur="1" fill="hold">
                                          <p:stCondLst>
                                            <p:cond delay="0"/>
                                          </p:stCondLst>
                                        </p:cTn>
                                        <p:tgtEl>
                                          <p:spTgt spid="396">
                                            <p:txEl>
                                              <p:pRg st="0" end="0"/>
                                            </p:txEl>
                                          </p:spTgt>
                                        </p:tgtEl>
                                        <p:attrNameLst>
                                          <p:attrName>style.visibility</p:attrName>
                                        </p:attrNameLst>
                                      </p:cBhvr>
                                      <p:to>
                                        <p:strVal val="visible"/>
                                      </p:to>
                                    </p:set>
                                    <p:anim calcmode="lin" valueType="num">
                                      <p:cBhvr additive="repl">
                                        <p:cTn id="416" dur="500" fill="hold"/>
                                        <p:tgtEl>
                                          <p:spTgt spid="396">
                                            <p:txEl>
                                              <p:pRg st="0" end="0"/>
                                            </p:txEl>
                                          </p:spTgt>
                                        </p:tgtEl>
                                        <p:attrNameLst>
                                          <p:attrName>ppt_x</p:attrName>
                                        </p:attrNameLst>
                                      </p:cBhvr>
                                      <p:tavLst>
                                        <p:tav tm="0">
                                          <p:val>
                                            <p:strVal val="#ppt_x"/>
                                          </p:val>
                                        </p:tav>
                                        <p:tav tm="100000">
                                          <p:val>
                                            <p:strVal val="#ppt_x"/>
                                          </p:val>
                                        </p:tav>
                                      </p:tavLst>
                                    </p:anim>
                                    <p:anim calcmode="lin" valueType="num">
                                      <p:cBhvr additive="repl">
                                        <p:cTn id="417" dur="500" fill="hold"/>
                                        <p:tgtEl>
                                          <p:spTgt spid="396">
                                            <p:txEl>
                                              <p:pRg st="0" end="0"/>
                                            </p:txEl>
                                          </p:spTgt>
                                        </p:tgtEl>
                                        <p:attrNameLst>
                                          <p:attrName>ppt_y</p:attrName>
                                        </p:attrNameLst>
                                      </p:cBhvr>
                                      <p:tavLst>
                                        <p:tav tm="0">
                                          <p:val>
                                            <p:strVal val="1+#ppt_h/2"/>
                                          </p:val>
                                        </p:tav>
                                        <p:tav tm="100000">
                                          <p:val>
                                            <p:strVal val="#ppt_y"/>
                                          </p:val>
                                        </p:tav>
                                      </p:tavLst>
                                    </p:anim>
                                  </p:childTnLst>
                                </p:cTn>
                              </p:par>
                            </p:childTnLst>
                          </p:cTn>
                        </p:par>
                        <p:par>
                          <p:cTn id="418" fill="hold">
                            <p:stCondLst>
                              <p:cond delay="1000"/>
                            </p:stCondLst>
                            <p:childTnLst>
                              <p:par>
                                <p:cTn id="419" nodeType="afterEffect" fill="hold" presetClass="entr" presetID="2" presetSubtype="4">
                                  <p:stCondLst>
                                    <p:cond delay="0"/>
                                  </p:stCondLst>
                                  <p:childTnLst>
                                    <p:set>
                                      <p:cBhvr>
                                        <p:cTn id="420" dur="1" fill="hold">
                                          <p:stCondLst>
                                            <p:cond delay="0"/>
                                          </p:stCondLst>
                                        </p:cTn>
                                        <p:tgtEl>
                                          <p:spTgt spid="405"/>
                                        </p:tgtEl>
                                        <p:attrNameLst>
                                          <p:attrName>style.visibility</p:attrName>
                                        </p:attrNameLst>
                                      </p:cBhvr>
                                      <p:to>
                                        <p:strVal val="visible"/>
                                      </p:to>
                                    </p:set>
                                    <p:anim calcmode="lin" valueType="num">
                                      <p:cBhvr additive="repl">
                                        <p:cTn id="421" dur="500" fill="hold"/>
                                        <p:tgtEl>
                                          <p:spTgt spid="405"/>
                                        </p:tgtEl>
                                        <p:attrNameLst>
                                          <p:attrName>ppt_x</p:attrName>
                                        </p:attrNameLst>
                                      </p:cBhvr>
                                      <p:tavLst>
                                        <p:tav tm="0">
                                          <p:val>
                                            <p:strVal val="#ppt_x"/>
                                          </p:val>
                                        </p:tav>
                                        <p:tav tm="100000">
                                          <p:val>
                                            <p:strVal val="#ppt_x"/>
                                          </p:val>
                                        </p:tav>
                                      </p:tavLst>
                                    </p:anim>
                                    <p:anim calcmode="lin" valueType="num">
                                      <p:cBhvr additive="repl">
                                        <p:cTn id="422" dur="500" fill="hold"/>
                                        <p:tgtEl>
                                          <p:spTgt spid="4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CustomShape 1"/>
          <p:cNvSpPr/>
          <p:nvPr/>
        </p:nvSpPr>
        <p:spPr>
          <a:xfrm>
            <a:off x="2808000" y="1224000"/>
            <a:ext cx="3240000" cy="504000"/>
          </a:xfrm>
          <a:prstGeom prst="rect">
            <a:avLst/>
          </a:prstGeom>
          <a:solidFill>
            <a:srgbClr val="729fcf">
              <a:alpha val="35000"/>
            </a:srgbClr>
          </a:solidFill>
          <a:ln>
            <a:solidFill>
              <a:srgbClr val="000000"/>
            </a:solidFill>
          </a:ln>
        </p:spPr>
        <p:style>
          <a:lnRef idx="0"/>
          <a:fillRef idx="0"/>
          <a:effectRef idx="0"/>
          <a:fontRef idx="minor"/>
        </p:style>
      </p:sp>
      <p:sp>
        <p:nvSpPr>
          <p:cNvPr id="408" name="TextShape 2"/>
          <p:cNvSpPr txBox="1"/>
          <p:nvPr/>
        </p:nvSpPr>
        <p:spPr>
          <a:xfrm>
            <a:off x="3852000" y="1296000"/>
            <a:ext cx="1224000" cy="506880"/>
          </a:xfrm>
          <a:prstGeom prst="rect">
            <a:avLst/>
          </a:prstGeom>
          <a:noFill/>
          <a:ln>
            <a:noFill/>
          </a:ln>
        </p:spPr>
        <p:txBody>
          <a:bodyPr lIns="90000" rIns="90000" tIns="45000" bIns="45000">
            <a:spAutoFit/>
          </a:bodyPr>
          <a:p>
            <a:pPr algn="ctr"/>
            <a:r>
              <a:rPr b="0" lang="en-IN" sz="1800" spc="-1" strike="noStrike">
                <a:latin typeface="Arial"/>
              </a:rPr>
              <a:t>COW</a:t>
            </a:r>
            <a:endParaRPr b="0" lang="en-IN" sz="1800" spc="-1" strike="noStrike">
              <a:latin typeface="Arial"/>
            </a:endParaRPr>
          </a:p>
        </p:txBody>
      </p:sp>
      <p:sp>
        <p:nvSpPr>
          <p:cNvPr id="409" name="Line 3"/>
          <p:cNvSpPr/>
          <p:nvPr/>
        </p:nvSpPr>
        <p:spPr>
          <a:xfrm>
            <a:off x="4248000" y="1728000"/>
            <a:ext cx="0" cy="474480"/>
          </a:xfrm>
          <a:prstGeom prst="line">
            <a:avLst/>
          </a:prstGeom>
          <a:ln>
            <a:solidFill>
              <a:srgbClr val="000000"/>
            </a:solidFill>
            <a:tailEnd len="med" type="triangle" w="med"/>
          </a:ln>
        </p:spPr>
        <p:style>
          <a:lnRef idx="0"/>
          <a:fillRef idx="0"/>
          <a:effectRef idx="0"/>
          <a:fontRef idx="minor"/>
        </p:style>
      </p:sp>
      <p:sp>
        <p:nvSpPr>
          <p:cNvPr id="410" name="CustomShape 4"/>
          <p:cNvSpPr/>
          <p:nvPr/>
        </p:nvSpPr>
        <p:spPr>
          <a:xfrm>
            <a:off x="648000" y="5789160"/>
            <a:ext cx="3384000" cy="504000"/>
          </a:xfrm>
          <a:prstGeom prst="rect">
            <a:avLst/>
          </a:prstGeom>
          <a:solidFill>
            <a:srgbClr val="729fcf">
              <a:alpha val="35000"/>
            </a:srgbClr>
          </a:solidFill>
          <a:ln>
            <a:solidFill>
              <a:srgbClr val="000000"/>
            </a:solidFill>
          </a:ln>
        </p:spPr>
        <p:style>
          <a:lnRef idx="0"/>
          <a:fillRef idx="0"/>
          <a:effectRef idx="0"/>
          <a:fontRef idx="minor"/>
        </p:style>
      </p:sp>
      <p:sp>
        <p:nvSpPr>
          <p:cNvPr id="411" name="CustomShape 5"/>
          <p:cNvSpPr/>
          <p:nvPr/>
        </p:nvSpPr>
        <p:spPr>
          <a:xfrm>
            <a:off x="651600" y="4781520"/>
            <a:ext cx="3380400" cy="504000"/>
          </a:xfrm>
          <a:prstGeom prst="rect">
            <a:avLst/>
          </a:prstGeom>
          <a:solidFill>
            <a:srgbClr val="729fcf">
              <a:alpha val="35000"/>
            </a:srgbClr>
          </a:solidFill>
          <a:ln>
            <a:solidFill>
              <a:srgbClr val="000000"/>
            </a:solidFill>
          </a:ln>
        </p:spPr>
        <p:style>
          <a:lnRef idx="0"/>
          <a:fillRef idx="0"/>
          <a:effectRef idx="0"/>
          <a:fontRef idx="minor"/>
        </p:style>
      </p:sp>
      <p:sp>
        <p:nvSpPr>
          <p:cNvPr id="412" name="CustomShape 6"/>
          <p:cNvSpPr/>
          <p:nvPr/>
        </p:nvSpPr>
        <p:spPr>
          <a:xfrm>
            <a:off x="685800" y="3845520"/>
            <a:ext cx="3312000" cy="504000"/>
          </a:xfrm>
          <a:prstGeom prst="rect">
            <a:avLst/>
          </a:prstGeom>
          <a:solidFill>
            <a:srgbClr val="729fcf">
              <a:alpha val="35000"/>
            </a:srgbClr>
          </a:solidFill>
          <a:ln>
            <a:solidFill>
              <a:srgbClr val="000000"/>
            </a:solidFill>
          </a:ln>
        </p:spPr>
        <p:style>
          <a:lnRef idx="0"/>
          <a:fillRef idx="0"/>
          <a:effectRef idx="0"/>
          <a:fontRef idx="minor"/>
        </p:style>
      </p:sp>
      <p:sp>
        <p:nvSpPr>
          <p:cNvPr id="413" name="CustomShape 7"/>
          <p:cNvSpPr/>
          <p:nvPr/>
        </p:nvSpPr>
        <p:spPr>
          <a:xfrm>
            <a:off x="720000" y="2952000"/>
            <a:ext cx="3240000" cy="504000"/>
          </a:xfrm>
          <a:prstGeom prst="rect">
            <a:avLst/>
          </a:prstGeom>
          <a:solidFill>
            <a:srgbClr val="729fcf">
              <a:alpha val="35000"/>
            </a:srgbClr>
          </a:solidFill>
          <a:ln>
            <a:solidFill>
              <a:srgbClr val="000000"/>
            </a:solidFill>
          </a:ln>
        </p:spPr>
        <p:style>
          <a:lnRef idx="0"/>
          <a:fillRef idx="0"/>
          <a:effectRef idx="0"/>
          <a:fontRef idx="minor"/>
        </p:style>
      </p:sp>
      <p:sp>
        <p:nvSpPr>
          <p:cNvPr id="414" name="TextShape 8"/>
          <p:cNvSpPr txBox="1"/>
          <p:nvPr/>
        </p:nvSpPr>
        <p:spPr>
          <a:xfrm>
            <a:off x="1037520" y="2948400"/>
            <a:ext cx="2634480" cy="507600"/>
          </a:xfrm>
          <a:prstGeom prst="rect">
            <a:avLst/>
          </a:prstGeom>
          <a:noFill/>
          <a:ln>
            <a:noFill/>
          </a:ln>
        </p:spPr>
        <p:txBody>
          <a:bodyPr lIns="90000" rIns="90000" tIns="45000" bIns="45000">
            <a:spAutoFit/>
          </a:bodyPr>
          <a:p>
            <a:r>
              <a:rPr b="0" lang="en-IN" sz="1800" spc="-1" strike="noStrike">
                <a:latin typeface="Arial"/>
              </a:rPr>
              <a:t>Retry on cowed page</a:t>
            </a:r>
            <a:endParaRPr b="0" lang="en-IN" sz="1800" spc="-1" strike="noStrike">
              <a:latin typeface="Arial"/>
            </a:endParaRPr>
          </a:p>
        </p:txBody>
      </p:sp>
      <p:sp>
        <p:nvSpPr>
          <p:cNvPr id="415" name="TextShape 9"/>
          <p:cNvSpPr txBox="1"/>
          <p:nvPr/>
        </p:nvSpPr>
        <p:spPr>
          <a:xfrm>
            <a:off x="651600" y="4879440"/>
            <a:ext cx="3380400" cy="507960"/>
          </a:xfrm>
          <a:prstGeom prst="rect">
            <a:avLst/>
          </a:prstGeom>
          <a:noFill/>
          <a:ln>
            <a:noFill/>
          </a:ln>
        </p:spPr>
        <p:txBody>
          <a:bodyPr lIns="90000" rIns="90000" tIns="45000" bIns="45000">
            <a:spAutoFit/>
          </a:bodyPr>
          <a:p>
            <a:pPr algn="ctr"/>
            <a:r>
              <a:rPr b="0" lang="en-IN" sz="1800" spc="-1" strike="noStrike">
                <a:latin typeface="Arial"/>
              </a:rPr>
              <a:t>acess_remote_vm</a:t>
            </a:r>
            <a:endParaRPr b="0" lang="en-IN" sz="1800" spc="-1" strike="noStrike">
              <a:latin typeface="Arial"/>
            </a:endParaRPr>
          </a:p>
        </p:txBody>
      </p:sp>
      <p:sp>
        <p:nvSpPr>
          <p:cNvPr id="416" name="TextShape 10"/>
          <p:cNvSpPr txBox="1"/>
          <p:nvPr/>
        </p:nvSpPr>
        <p:spPr>
          <a:xfrm>
            <a:off x="360000" y="5861160"/>
            <a:ext cx="3612240" cy="432000"/>
          </a:xfrm>
          <a:prstGeom prst="rect">
            <a:avLst/>
          </a:prstGeom>
          <a:noFill/>
          <a:ln>
            <a:noFill/>
          </a:ln>
        </p:spPr>
        <p:txBody>
          <a:bodyPr lIns="90000" rIns="90000" tIns="45000" bIns="45000">
            <a:spAutoFit/>
          </a:bodyPr>
          <a:p>
            <a:pPr algn="ctr"/>
            <a:r>
              <a:rPr b="0" lang="en-IN" sz="1800" spc="-1" strike="noStrike">
                <a:latin typeface="Arial"/>
              </a:rPr>
              <a:t>Make the CoW page dirty</a:t>
            </a:r>
            <a:endParaRPr b="0" lang="en-IN" sz="1800" spc="-1" strike="noStrike">
              <a:latin typeface="Arial"/>
            </a:endParaRPr>
          </a:p>
        </p:txBody>
      </p:sp>
      <p:sp>
        <p:nvSpPr>
          <p:cNvPr id="417" name="Line 11"/>
          <p:cNvSpPr/>
          <p:nvPr/>
        </p:nvSpPr>
        <p:spPr>
          <a:xfrm>
            <a:off x="2118240" y="3384000"/>
            <a:ext cx="0" cy="474480"/>
          </a:xfrm>
          <a:prstGeom prst="line">
            <a:avLst/>
          </a:prstGeom>
          <a:ln>
            <a:solidFill>
              <a:srgbClr val="000000"/>
            </a:solidFill>
            <a:tailEnd len="med" type="triangle" w="med"/>
          </a:ln>
        </p:spPr>
        <p:style>
          <a:lnRef idx="0"/>
          <a:fillRef idx="0"/>
          <a:effectRef idx="0"/>
          <a:fontRef idx="minor"/>
        </p:style>
      </p:sp>
      <p:sp>
        <p:nvSpPr>
          <p:cNvPr id="418" name="Line 12"/>
          <p:cNvSpPr/>
          <p:nvPr/>
        </p:nvSpPr>
        <p:spPr>
          <a:xfrm>
            <a:off x="2125800" y="4313520"/>
            <a:ext cx="0" cy="474480"/>
          </a:xfrm>
          <a:prstGeom prst="line">
            <a:avLst/>
          </a:prstGeom>
          <a:ln>
            <a:solidFill>
              <a:srgbClr val="000000"/>
            </a:solidFill>
            <a:tailEnd len="med" type="triangle" w="med"/>
          </a:ln>
        </p:spPr>
        <p:style>
          <a:lnRef idx="0"/>
          <a:fillRef idx="0"/>
          <a:effectRef idx="0"/>
          <a:fontRef idx="minor"/>
        </p:style>
      </p:sp>
      <p:sp>
        <p:nvSpPr>
          <p:cNvPr id="419" name="Line 13"/>
          <p:cNvSpPr/>
          <p:nvPr/>
        </p:nvSpPr>
        <p:spPr>
          <a:xfrm>
            <a:off x="2125800" y="5285520"/>
            <a:ext cx="0" cy="474480"/>
          </a:xfrm>
          <a:prstGeom prst="line">
            <a:avLst/>
          </a:prstGeom>
          <a:ln>
            <a:solidFill>
              <a:srgbClr val="000000"/>
            </a:solidFill>
            <a:tailEnd len="med" type="triangle" w="med"/>
          </a:ln>
        </p:spPr>
        <p:style>
          <a:lnRef idx="0"/>
          <a:fillRef idx="0"/>
          <a:effectRef idx="0"/>
          <a:fontRef idx="minor"/>
        </p:style>
      </p:sp>
      <p:sp>
        <p:nvSpPr>
          <p:cNvPr id="420" name="CustomShape 14"/>
          <p:cNvSpPr/>
          <p:nvPr/>
        </p:nvSpPr>
        <p:spPr>
          <a:xfrm>
            <a:off x="2826360" y="2124000"/>
            <a:ext cx="3275640" cy="504000"/>
          </a:xfrm>
          <a:prstGeom prst="rect">
            <a:avLst/>
          </a:prstGeom>
          <a:solidFill>
            <a:srgbClr val="729fcf">
              <a:alpha val="35000"/>
            </a:srgbClr>
          </a:solidFill>
          <a:ln>
            <a:solidFill>
              <a:srgbClr val="000000"/>
            </a:solidFill>
          </a:ln>
        </p:spPr>
        <p:style>
          <a:lnRef idx="0"/>
          <a:fillRef idx="0"/>
          <a:effectRef idx="0"/>
          <a:fontRef idx="minor"/>
        </p:style>
      </p:sp>
      <p:sp>
        <p:nvSpPr>
          <p:cNvPr id="421" name="TextShape 15"/>
          <p:cNvSpPr txBox="1"/>
          <p:nvPr/>
        </p:nvSpPr>
        <p:spPr>
          <a:xfrm>
            <a:off x="2826360" y="2124000"/>
            <a:ext cx="3275640" cy="507240"/>
          </a:xfrm>
          <a:prstGeom prst="rect">
            <a:avLst/>
          </a:prstGeom>
          <a:noFill/>
          <a:ln>
            <a:noFill/>
          </a:ln>
        </p:spPr>
        <p:txBody>
          <a:bodyPr lIns="90000" rIns="90000" tIns="45000" bIns="45000">
            <a:spAutoFit/>
          </a:bodyPr>
          <a:p>
            <a:pPr algn="ctr"/>
            <a:r>
              <a:rPr b="0" lang="en-IN" sz="1800" spc="-1" strike="noStrike">
                <a:latin typeface="Arial"/>
              </a:rPr>
              <a:t>Rem</a:t>
            </a:r>
            <a:r>
              <a:rPr b="0" lang="en-IN" sz="1800" spc="-1" strike="noStrike">
                <a:latin typeface="Arial"/>
              </a:rPr>
              <a:t>ove </a:t>
            </a:r>
            <a:r>
              <a:rPr b="0" lang="en-IN" sz="1800" spc="-1" strike="noStrike">
                <a:latin typeface="Arial"/>
              </a:rPr>
              <a:t>FOL</a:t>
            </a:r>
            <a:r>
              <a:rPr b="0" lang="en-IN" sz="1800" spc="-1" strike="noStrike">
                <a:latin typeface="Arial"/>
              </a:rPr>
              <a:t>L_W</a:t>
            </a:r>
            <a:r>
              <a:rPr b="0" lang="en-IN" sz="1800" spc="-1" strike="noStrike">
                <a:latin typeface="Arial"/>
              </a:rPr>
              <a:t>RITE </a:t>
            </a:r>
            <a:r>
              <a:rPr b="0" lang="en-IN" sz="1800" spc="-1" strike="noStrike">
                <a:latin typeface="Arial"/>
              </a:rPr>
              <a:t>Flag</a:t>
            </a:r>
            <a:endParaRPr b="0" lang="en-IN" sz="1800" spc="-1" strike="noStrike">
              <a:latin typeface="Arial"/>
            </a:endParaRPr>
          </a:p>
        </p:txBody>
      </p:sp>
      <p:sp>
        <p:nvSpPr>
          <p:cNvPr id="422" name="TextShape 16"/>
          <p:cNvSpPr txBox="1"/>
          <p:nvPr/>
        </p:nvSpPr>
        <p:spPr>
          <a:xfrm>
            <a:off x="-198720" y="3942000"/>
            <a:ext cx="5112000" cy="507240"/>
          </a:xfrm>
          <a:prstGeom prst="rect">
            <a:avLst/>
          </a:prstGeom>
          <a:noFill/>
          <a:ln>
            <a:noFill/>
          </a:ln>
        </p:spPr>
        <p:txBody>
          <a:bodyPr lIns="90000" rIns="90000" tIns="45000" bIns="45000">
            <a:spAutoFit/>
          </a:bodyPr>
          <a:p>
            <a:pPr algn="ctr"/>
            <a:r>
              <a:rPr b="0" lang="en-IN" sz="1800" spc="-1" strike="noStrike">
                <a:latin typeface="Arial"/>
              </a:rPr>
              <a:t>Follow_page_mask_Succesful</a:t>
            </a:r>
            <a:r>
              <a:rPr b="0" lang="en-IN" sz="1800" spc="-1" strike="noStrike">
                <a:latin typeface="Arial"/>
              </a:rPr>
              <a:t>l</a:t>
            </a:r>
            <a:endParaRPr b="0" lang="en-IN" sz="1800" spc="-1" strike="noStrike">
              <a:latin typeface="Arial"/>
            </a:endParaRPr>
          </a:p>
        </p:txBody>
      </p:sp>
      <p:sp>
        <p:nvSpPr>
          <p:cNvPr id="423" name="Line 17"/>
          <p:cNvSpPr/>
          <p:nvPr/>
        </p:nvSpPr>
        <p:spPr>
          <a:xfrm>
            <a:off x="4248000" y="2628000"/>
            <a:ext cx="0" cy="81720"/>
          </a:xfrm>
          <a:prstGeom prst="line">
            <a:avLst/>
          </a:prstGeom>
          <a:ln>
            <a:solidFill>
              <a:srgbClr val="000000"/>
            </a:solidFill>
          </a:ln>
        </p:spPr>
        <p:style>
          <a:lnRef idx="0"/>
          <a:fillRef idx="0"/>
          <a:effectRef idx="0"/>
          <a:fontRef idx="minor"/>
        </p:style>
      </p:sp>
      <p:grpSp>
        <p:nvGrpSpPr>
          <p:cNvPr id="424" name="Group 18"/>
          <p:cNvGrpSpPr/>
          <p:nvPr/>
        </p:nvGrpSpPr>
        <p:grpSpPr>
          <a:xfrm>
            <a:off x="2088000" y="2709720"/>
            <a:ext cx="2232000" cy="314280"/>
            <a:chOff x="2088000" y="2709720"/>
            <a:chExt cx="2232000" cy="314280"/>
          </a:xfrm>
        </p:grpSpPr>
        <p:sp>
          <p:nvSpPr>
            <p:cNvPr id="425" name="Line 19"/>
            <p:cNvSpPr/>
            <p:nvPr/>
          </p:nvSpPr>
          <p:spPr>
            <a:xfrm flipH="1">
              <a:off x="2088000" y="2709720"/>
              <a:ext cx="2232000" cy="0"/>
            </a:xfrm>
            <a:prstGeom prst="line">
              <a:avLst/>
            </a:prstGeom>
            <a:ln>
              <a:solidFill>
                <a:srgbClr val="000000"/>
              </a:solidFill>
            </a:ln>
          </p:spPr>
          <p:style>
            <a:lnRef idx="0"/>
            <a:fillRef idx="0"/>
            <a:effectRef idx="0"/>
            <a:fontRef idx="minor"/>
          </p:style>
        </p:sp>
        <p:sp>
          <p:nvSpPr>
            <p:cNvPr id="426" name="Line 20"/>
            <p:cNvSpPr/>
            <p:nvPr/>
          </p:nvSpPr>
          <p:spPr>
            <a:xfrm>
              <a:off x="2088000" y="2709720"/>
              <a:ext cx="0" cy="314280"/>
            </a:xfrm>
            <a:prstGeom prst="line">
              <a:avLst/>
            </a:prstGeom>
            <a:ln>
              <a:solidFill>
                <a:srgbClr val="000000"/>
              </a:solidFill>
              <a:tailEnd len="med" type="triangle" w="med"/>
            </a:ln>
          </p:spPr>
          <p:style>
            <a:lnRef idx="0"/>
            <a:fillRef idx="0"/>
            <a:effectRef idx="0"/>
            <a:fontRef idx="minor"/>
          </p:style>
        </p:sp>
      </p:grpSp>
      <p:grpSp>
        <p:nvGrpSpPr>
          <p:cNvPr id="427" name="Group 21"/>
          <p:cNvGrpSpPr/>
          <p:nvPr/>
        </p:nvGrpSpPr>
        <p:grpSpPr>
          <a:xfrm>
            <a:off x="5170320" y="4886280"/>
            <a:ext cx="3433680" cy="585720"/>
            <a:chOff x="5170320" y="4886280"/>
            <a:chExt cx="3433680" cy="585720"/>
          </a:xfrm>
        </p:grpSpPr>
        <p:sp>
          <p:nvSpPr>
            <p:cNvPr id="428" name="CustomShape 22"/>
            <p:cNvSpPr/>
            <p:nvPr/>
          </p:nvSpPr>
          <p:spPr>
            <a:xfrm>
              <a:off x="5170320" y="4886280"/>
              <a:ext cx="3433680" cy="504000"/>
            </a:xfrm>
            <a:prstGeom prst="rect">
              <a:avLst/>
            </a:prstGeom>
            <a:solidFill>
              <a:srgbClr val="fff200">
                <a:alpha val="35000"/>
              </a:srgbClr>
            </a:solidFill>
            <a:ln>
              <a:solidFill>
                <a:srgbClr val="000000"/>
              </a:solidFill>
            </a:ln>
          </p:spPr>
          <p:style>
            <a:lnRef idx="0"/>
            <a:fillRef idx="0"/>
            <a:effectRef idx="0"/>
            <a:fontRef idx="minor"/>
          </p:style>
        </p:sp>
        <p:sp>
          <p:nvSpPr>
            <p:cNvPr id="429" name="TextShape 23"/>
            <p:cNvSpPr txBox="1"/>
            <p:nvPr/>
          </p:nvSpPr>
          <p:spPr>
            <a:xfrm>
              <a:off x="5170320" y="4964040"/>
              <a:ext cx="3054960" cy="507960"/>
            </a:xfrm>
            <a:prstGeom prst="rect">
              <a:avLst/>
            </a:prstGeom>
            <a:noFill/>
            <a:ln>
              <a:noFill/>
            </a:ln>
          </p:spPr>
          <p:txBody>
            <a:bodyPr lIns="90000" rIns="90000" tIns="45000" bIns="45000">
              <a:spAutoFit/>
            </a:bodyPr>
            <a:p>
              <a:pPr algn="ctr"/>
              <a:r>
                <a:rPr b="0" lang="en-IN" sz="1800" spc="-1" strike="noStrike">
                  <a:solidFill>
                    <a:srgbClr val="f10d0c"/>
                  </a:solidFill>
                  <a:latin typeface="Arial"/>
                </a:rPr>
                <a:t>acess_remote_vm</a:t>
              </a:r>
              <a:endParaRPr b="0" lang="en-IN" sz="1800" spc="-1" strike="noStrike">
                <a:solidFill>
                  <a:srgbClr val="f10d0c"/>
                </a:solidFill>
                <a:latin typeface="Arial"/>
              </a:endParaRPr>
            </a:p>
          </p:txBody>
        </p:sp>
      </p:grpSp>
      <p:grpSp>
        <p:nvGrpSpPr>
          <p:cNvPr id="430" name="Group 24"/>
          <p:cNvGrpSpPr/>
          <p:nvPr/>
        </p:nvGrpSpPr>
        <p:grpSpPr>
          <a:xfrm>
            <a:off x="4248000" y="2709720"/>
            <a:ext cx="4392000" cy="844560"/>
            <a:chOff x="4248000" y="2709720"/>
            <a:chExt cx="4392000" cy="844560"/>
          </a:xfrm>
        </p:grpSpPr>
        <p:sp>
          <p:nvSpPr>
            <p:cNvPr id="431" name="Line 25"/>
            <p:cNvSpPr/>
            <p:nvPr/>
          </p:nvSpPr>
          <p:spPr>
            <a:xfrm flipH="1">
              <a:off x="4248000" y="2709720"/>
              <a:ext cx="2448000" cy="0"/>
            </a:xfrm>
            <a:prstGeom prst="line">
              <a:avLst/>
            </a:prstGeom>
            <a:ln>
              <a:solidFill>
                <a:srgbClr val="000000"/>
              </a:solidFill>
            </a:ln>
          </p:spPr>
          <p:style>
            <a:lnRef idx="0"/>
            <a:fillRef idx="0"/>
            <a:effectRef idx="0"/>
            <a:fontRef idx="minor"/>
          </p:style>
        </p:sp>
        <p:grpSp>
          <p:nvGrpSpPr>
            <p:cNvPr id="432" name="Group 26"/>
            <p:cNvGrpSpPr/>
            <p:nvPr/>
          </p:nvGrpSpPr>
          <p:grpSpPr>
            <a:xfrm>
              <a:off x="5206320" y="2709720"/>
              <a:ext cx="3433680" cy="844560"/>
              <a:chOff x="5206320" y="2709720"/>
              <a:chExt cx="3433680" cy="844560"/>
            </a:xfrm>
          </p:grpSpPr>
          <p:grpSp>
            <p:nvGrpSpPr>
              <p:cNvPr id="433" name="Group 27"/>
              <p:cNvGrpSpPr/>
              <p:nvPr/>
            </p:nvGrpSpPr>
            <p:grpSpPr>
              <a:xfrm>
                <a:off x="5206320" y="2952000"/>
                <a:ext cx="3433680" cy="602280"/>
                <a:chOff x="5206320" y="2952000"/>
                <a:chExt cx="3433680" cy="602280"/>
              </a:xfrm>
            </p:grpSpPr>
            <p:sp>
              <p:nvSpPr>
                <p:cNvPr id="434" name="CustomShape 28"/>
                <p:cNvSpPr/>
                <p:nvPr/>
              </p:nvSpPr>
              <p:spPr>
                <a:xfrm>
                  <a:off x="5206320" y="2952000"/>
                  <a:ext cx="3433680" cy="602280"/>
                </a:xfrm>
                <a:prstGeom prst="rect">
                  <a:avLst/>
                </a:prstGeom>
                <a:solidFill>
                  <a:srgbClr val="ffff00">
                    <a:alpha val="35000"/>
                  </a:srgbClr>
                </a:solidFill>
                <a:ln>
                  <a:solidFill>
                    <a:srgbClr val="000000"/>
                  </a:solidFill>
                </a:ln>
              </p:spPr>
              <p:style>
                <a:lnRef idx="0"/>
                <a:fillRef idx="0"/>
                <a:effectRef idx="0"/>
                <a:fontRef idx="minor"/>
              </p:style>
            </p:sp>
            <p:sp>
              <p:nvSpPr>
                <p:cNvPr id="435" name="TextShape 29"/>
                <p:cNvSpPr txBox="1"/>
                <p:nvPr/>
              </p:nvSpPr>
              <p:spPr>
                <a:xfrm>
                  <a:off x="5423400" y="2952000"/>
                  <a:ext cx="3125880" cy="602280"/>
                </a:xfrm>
                <a:prstGeom prst="rect">
                  <a:avLst/>
                </a:prstGeom>
                <a:noFill/>
                <a:ln>
                  <a:noFill/>
                </a:ln>
              </p:spPr>
              <p:txBody>
                <a:bodyPr lIns="90000" rIns="90000" tIns="45000" bIns="45000">
                  <a:spAutoFit/>
                </a:bodyPr>
                <a:p>
                  <a:pPr algn="ctr"/>
                  <a:r>
                    <a:rPr b="0" lang="en-IN" sz="1800" spc="-1" strike="noStrike">
                      <a:solidFill>
                        <a:srgbClr val="f10d0c"/>
                      </a:solidFill>
                      <a:latin typeface="Arial"/>
                    </a:rPr>
                    <a:t>CoW page dropped</a:t>
                  </a:r>
                  <a:endParaRPr b="0" lang="en-IN" sz="1800" spc="-1" strike="noStrike">
                    <a:solidFill>
                      <a:srgbClr val="f10d0c"/>
                    </a:solidFill>
                    <a:latin typeface="Arial"/>
                  </a:endParaRPr>
                </a:p>
                <a:p>
                  <a:pPr algn="ctr"/>
                  <a:r>
                    <a:rPr b="0" lang="en-IN" sz="1800" spc="-1" strike="noStrike">
                      <a:solidFill>
                        <a:srgbClr val="f10d0c"/>
                      </a:solidFill>
                      <a:latin typeface="Arial"/>
                    </a:rPr>
                    <a:t>due to madvise</a:t>
                  </a:r>
                  <a:endParaRPr b="0" lang="en-IN" sz="1800" spc="-1" strike="noStrike">
                    <a:solidFill>
                      <a:srgbClr val="f10d0c"/>
                    </a:solidFill>
                    <a:latin typeface="Arial"/>
                  </a:endParaRPr>
                </a:p>
              </p:txBody>
            </p:sp>
          </p:grpSp>
          <p:sp>
            <p:nvSpPr>
              <p:cNvPr id="436" name="Line 30"/>
              <p:cNvSpPr/>
              <p:nvPr/>
            </p:nvSpPr>
            <p:spPr>
              <a:xfrm>
                <a:off x="6696000" y="2709720"/>
                <a:ext cx="0" cy="314280"/>
              </a:xfrm>
              <a:prstGeom prst="line">
                <a:avLst/>
              </a:prstGeom>
              <a:ln>
                <a:solidFill>
                  <a:srgbClr val="000000"/>
                </a:solidFill>
                <a:tailEnd len="med" type="triangle" w="med"/>
              </a:ln>
            </p:spPr>
            <p:style>
              <a:lnRef idx="0"/>
              <a:fillRef idx="0"/>
              <a:effectRef idx="0"/>
              <a:fontRef idx="minor"/>
            </p:style>
          </p:sp>
        </p:grpSp>
      </p:grpSp>
      <p:grpSp>
        <p:nvGrpSpPr>
          <p:cNvPr id="437" name="Group 31"/>
          <p:cNvGrpSpPr/>
          <p:nvPr/>
        </p:nvGrpSpPr>
        <p:grpSpPr>
          <a:xfrm>
            <a:off x="5206320" y="3554280"/>
            <a:ext cx="3433680" cy="549720"/>
            <a:chOff x="5206320" y="3554280"/>
            <a:chExt cx="3433680" cy="549720"/>
          </a:xfrm>
        </p:grpSpPr>
        <p:sp>
          <p:nvSpPr>
            <p:cNvPr id="438" name="Line 32"/>
            <p:cNvSpPr/>
            <p:nvPr/>
          </p:nvSpPr>
          <p:spPr>
            <a:xfrm>
              <a:off x="6768000" y="3554280"/>
              <a:ext cx="0" cy="81720"/>
            </a:xfrm>
            <a:prstGeom prst="line">
              <a:avLst/>
            </a:prstGeom>
            <a:ln>
              <a:solidFill>
                <a:srgbClr val="000000"/>
              </a:solidFill>
              <a:tailEnd len="med" type="triangle" w="med"/>
            </a:ln>
          </p:spPr>
          <p:style>
            <a:lnRef idx="0"/>
            <a:fillRef idx="0"/>
            <a:effectRef idx="0"/>
            <a:fontRef idx="minor"/>
          </p:style>
        </p:sp>
        <p:grpSp>
          <p:nvGrpSpPr>
            <p:cNvPr id="439" name="Group 33"/>
            <p:cNvGrpSpPr/>
            <p:nvPr/>
          </p:nvGrpSpPr>
          <p:grpSpPr>
            <a:xfrm>
              <a:off x="5206320" y="3600000"/>
              <a:ext cx="3433680" cy="504000"/>
              <a:chOff x="5206320" y="3600000"/>
              <a:chExt cx="3433680" cy="504000"/>
            </a:xfrm>
          </p:grpSpPr>
          <p:sp>
            <p:nvSpPr>
              <p:cNvPr id="440" name="CustomShape 34"/>
              <p:cNvSpPr/>
              <p:nvPr/>
            </p:nvSpPr>
            <p:spPr>
              <a:xfrm>
                <a:off x="5206320" y="3600000"/>
                <a:ext cx="3433680" cy="504000"/>
              </a:xfrm>
              <a:prstGeom prst="rect">
                <a:avLst/>
              </a:prstGeom>
              <a:solidFill>
                <a:srgbClr val="ffff00">
                  <a:alpha val="35000"/>
                </a:srgbClr>
              </a:solidFill>
              <a:ln>
                <a:solidFill>
                  <a:srgbClr val="000000"/>
                </a:solidFill>
              </a:ln>
            </p:spPr>
            <p:style>
              <a:lnRef idx="0"/>
              <a:fillRef idx="0"/>
              <a:effectRef idx="0"/>
              <a:fontRef idx="minor"/>
            </p:style>
          </p:sp>
          <p:sp>
            <p:nvSpPr>
              <p:cNvPr id="441" name="TextShape 35"/>
              <p:cNvSpPr txBox="1"/>
              <p:nvPr/>
            </p:nvSpPr>
            <p:spPr>
              <a:xfrm>
                <a:off x="5632560" y="3721680"/>
                <a:ext cx="2581560" cy="346320"/>
              </a:xfrm>
              <a:prstGeom prst="rect">
                <a:avLst/>
              </a:prstGeom>
              <a:noFill/>
              <a:ln>
                <a:noFill/>
              </a:ln>
            </p:spPr>
            <p:txBody>
              <a:bodyPr lIns="90000" rIns="90000" tIns="45000" bIns="45000">
                <a:spAutoFit/>
              </a:bodyPr>
              <a:p>
                <a:pPr algn="ctr"/>
                <a:r>
                  <a:rPr b="0" lang="en-IN" sz="1800" spc="-1" strike="noStrike">
                    <a:solidFill>
                      <a:srgbClr val="f10d0c"/>
                    </a:solidFill>
                    <a:latin typeface="Arial"/>
                  </a:rPr>
                  <a:t>Retry on original Page</a:t>
                </a:r>
                <a:endParaRPr b="0" lang="en-IN" sz="1800" spc="-1" strike="noStrike">
                  <a:solidFill>
                    <a:srgbClr val="f10d0c"/>
                  </a:solidFill>
                  <a:latin typeface="Arial"/>
                </a:endParaRPr>
              </a:p>
            </p:txBody>
          </p:sp>
        </p:grpSp>
      </p:grpSp>
      <p:grpSp>
        <p:nvGrpSpPr>
          <p:cNvPr id="442" name="Group 36"/>
          <p:cNvGrpSpPr/>
          <p:nvPr/>
        </p:nvGrpSpPr>
        <p:grpSpPr>
          <a:xfrm>
            <a:off x="5206320" y="4147920"/>
            <a:ext cx="3433680" cy="784080"/>
            <a:chOff x="5206320" y="4147920"/>
            <a:chExt cx="3433680" cy="784080"/>
          </a:xfrm>
        </p:grpSpPr>
        <p:sp>
          <p:nvSpPr>
            <p:cNvPr id="443" name="Line 37"/>
            <p:cNvSpPr/>
            <p:nvPr/>
          </p:nvSpPr>
          <p:spPr>
            <a:xfrm>
              <a:off x="6725520" y="4147920"/>
              <a:ext cx="0" cy="81720"/>
            </a:xfrm>
            <a:prstGeom prst="line">
              <a:avLst/>
            </a:prstGeom>
            <a:ln>
              <a:solidFill>
                <a:srgbClr val="000000"/>
              </a:solidFill>
              <a:tailEnd len="med" type="triangle" w="med"/>
            </a:ln>
          </p:spPr>
          <p:style>
            <a:lnRef idx="0"/>
            <a:fillRef idx="0"/>
            <a:effectRef idx="0"/>
            <a:fontRef idx="minor"/>
          </p:style>
        </p:sp>
        <p:grpSp>
          <p:nvGrpSpPr>
            <p:cNvPr id="444" name="Group 38"/>
            <p:cNvGrpSpPr/>
            <p:nvPr/>
          </p:nvGrpSpPr>
          <p:grpSpPr>
            <a:xfrm>
              <a:off x="5206320" y="4219920"/>
              <a:ext cx="3433680" cy="712080"/>
              <a:chOff x="5206320" y="4219920"/>
              <a:chExt cx="3433680" cy="712080"/>
            </a:xfrm>
          </p:grpSpPr>
          <p:grpSp>
            <p:nvGrpSpPr>
              <p:cNvPr id="445" name="Group 39"/>
              <p:cNvGrpSpPr/>
              <p:nvPr/>
            </p:nvGrpSpPr>
            <p:grpSpPr>
              <a:xfrm>
                <a:off x="5206320" y="4219920"/>
                <a:ext cx="3433680" cy="612000"/>
                <a:chOff x="5206320" y="4219920"/>
                <a:chExt cx="3433680" cy="612000"/>
              </a:xfrm>
            </p:grpSpPr>
            <p:sp>
              <p:nvSpPr>
                <p:cNvPr id="446" name="CustomShape 40"/>
                <p:cNvSpPr/>
                <p:nvPr/>
              </p:nvSpPr>
              <p:spPr>
                <a:xfrm>
                  <a:off x="5206320" y="4219920"/>
                  <a:ext cx="3433680" cy="576000"/>
                </a:xfrm>
                <a:prstGeom prst="rect">
                  <a:avLst/>
                </a:prstGeom>
                <a:solidFill>
                  <a:srgbClr val="ffff00">
                    <a:alpha val="35000"/>
                  </a:srgbClr>
                </a:solidFill>
                <a:ln>
                  <a:solidFill>
                    <a:srgbClr val="000000"/>
                  </a:solidFill>
                </a:ln>
              </p:spPr>
              <p:style>
                <a:lnRef idx="0"/>
                <a:fillRef idx="0"/>
                <a:effectRef idx="0"/>
                <a:fontRef idx="minor"/>
              </p:style>
            </p:sp>
            <p:sp>
              <p:nvSpPr>
                <p:cNvPr id="447" name="TextShape 41"/>
                <p:cNvSpPr txBox="1"/>
                <p:nvPr/>
              </p:nvSpPr>
              <p:spPr>
                <a:xfrm>
                  <a:off x="5309280" y="4229640"/>
                  <a:ext cx="3306960" cy="602280"/>
                </a:xfrm>
                <a:prstGeom prst="rect">
                  <a:avLst/>
                </a:prstGeom>
                <a:noFill/>
                <a:ln>
                  <a:noFill/>
                </a:ln>
              </p:spPr>
              <p:txBody>
                <a:bodyPr lIns="90000" rIns="90000" tIns="45000" bIns="45000">
                  <a:spAutoFit/>
                </a:bodyPr>
                <a:p>
                  <a:pPr algn="ctr"/>
                  <a:r>
                    <a:rPr b="0" lang="en-IN" sz="1800" spc="-1" strike="noStrike">
                      <a:solidFill>
                        <a:srgbClr val="f10d0c"/>
                      </a:solidFill>
                      <a:latin typeface="Arial"/>
                    </a:rPr>
                    <a:t>Follow_pagemask Sucessfull</a:t>
                  </a:r>
                  <a:endParaRPr b="0" lang="en-IN" sz="1800" spc="-1" strike="noStrike">
                    <a:solidFill>
                      <a:srgbClr val="f10d0c"/>
                    </a:solidFill>
                    <a:latin typeface="Arial"/>
                  </a:endParaRPr>
                </a:p>
                <a:p>
                  <a:pPr algn="ctr"/>
                  <a:r>
                    <a:rPr b="0" lang="en-IN" sz="1800" spc="-1" strike="noStrike">
                      <a:solidFill>
                        <a:srgbClr val="f10d0c"/>
                      </a:solidFill>
                      <a:latin typeface="Arial"/>
                    </a:rPr>
                    <a:t>As FOLL_WRITE is not set</a:t>
                  </a:r>
                  <a:endParaRPr b="0" lang="en-IN" sz="1800" spc="-1" strike="noStrike">
                    <a:solidFill>
                      <a:srgbClr val="f10d0c"/>
                    </a:solidFill>
                    <a:latin typeface="Arial"/>
                  </a:endParaRPr>
                </a:p>
              </p:txBody>
            </p:sp>
          </p:grpSp>
          <p:sp>
            <p:nvSpPr>
              <p:cNvPr id="448" name="Line 42"/>
              <p:cNvSpPr/>
              <p:nvPr/>
            </p:nvSpPr>
            <p:spPr>
              <a:xfrm>
                <a:off x="6749280" y="4850280"/>
                <a:ext cx="0" cy="81720"/>
              </a:xfrm>
              <a:prstGeom prst="line">
                <a:avLst/>
              </a:prstGeom>
              <a:ln>
                <a:solidFill>
                  <a:srgbClr val="000000"/>
                </a:solidFill>
                <a:tailEnd len="med" type="triangle" w="med"/>
              </a:ln>
            </p:spPr>
            <p:style>
              <a:lnRef idx="0"/>
              <a:fillRef idx="0"/>
              <a:effectRef idx="0"/>
              <a:fontRef idx="minor"/>
            </p:style>
          </p:sp>
        </p:grpSp>
      </p:grpSp>
      <p:grpSp>
        <p:nvGrpSpPr>
          <p:cNvPr id="449" name="Group 43"/>
          <p:cNvGrpSpPr/>
          <p:nvPr/>
        </p:nvGrpSpPr>
        <p:grpSpPr>
          <a:xfrm>
            <a:off x="5205240" y="5450400"/>
            <a:ext cx="3402720" cy="741600"/>
            <a:chOff x="5205240" y="5450400"/>
            <a:chExt cx="3402720" cy="741600"/>
          </a:xfrm>
        </p:grpSpPr>
        <p:grpSp>
          <p:nvGrpSpPr>
            <p:cNvPr id="450" name="Group 44"/>
            <p:cNvGrpSpPr/>
            <p:nvPr/>
          </p:nvGrpSpPr>
          <p:grpSpPr>
            <a:xfrm>
              <a:off x="5205240" y="5517720"/>
              <a:ext cx="3402720" cy="674280"/>
              <a:chOff x="5205240" y="5517720"/>
              <a:chExt cx="3402720" cy="674280"/>
            </a:xfrm>
          </p:grpSpPr>
          <p:sp>
            <p:nvSpPr>
              <p:cNvPr id="451" name="CustomShape 45"/>
              <p:cNvSpPr/>
              <p:nvPr/>
            </p:nvSpPr>
            <p:spPr>
              <a:xfrm>
                <a:off x="5205240" y="5517720"/>
                <a:ext cx="3402720" cy="504000"/>
              </a:xfrm>
              <a:prstGeom prst="rect">
                <a:avLst/>
              </a:prstGeom>
              <a:solidFill>
                <a:srgbClr val="fff200">
                  <a:alpha val="35000"/>
                </a:srgbClr>
              </a:solidFill>
              <a:ln>
                <a:solidFill>
                  <a:srgbClr val="000000"/>
                </a:solidFill>
              </a:ln>
            </p:spPr>
            <p:style>
              <a:lnRef idx="0"/>
              <a:fillRef idx="0"/>
              <a:effectRef idx="0"/>
              <a:fontRef idx="minor"/>
            </p:style>
          </p:sp>
          <p:sp>
            <p:nvSpPr>
              <p:cNvPr id="452" name="TextShape 46"/>
              <p:cNvSpPr txBox="1"/>
              <p:nvPr/>
            </p:nvSpPr>
            <p:spPr>
              <a:xfrm>
                <a:off x="5378760" y="5589720"/>
                <a:ext cx="3139200" cy="602280"/>
              </a:xfrm>
              <a:prstGeom prst="rect">
                <a:avLst/>
              </a:prstGeom>
              <a:noFill/>
              <a:ln>
                <a:noFill/>
              </a:ln>
            </p:spPr>
            <p:txBody>
              <a:bodyPr lIns="90000" rIns="90000" tIns="45000" bIns="45000">
                <a:spAutoFit/>
              </a:bodyPr>
              <a:p>
                <a:pPr algn="ctr"/>
                <a:r>
                  <a:rPr b="0" lang="en-IN" sz="1800" spc="-1" strike="noStrike">
                    <a:solidFill>
                      <a:srgbClr val="c9211e"/>
                    </a:solidFill>
                    <a:latin typeface="Arial"/>
                  </a:rPr>
                  <a:t>Make the Origianl page dirty</a:t>
                </a:r>
                <a:endParaRPr b="0" lang="en-IN" sz="1800" spc="-1" strike="noStrike">
                  <a:solidFill>
                    <a:srgbClr val="c9211e"/>
                  </a:solidFill>
                  <a:latin typeface="Arial"/>
                </a:endParaRPr>
              </a:p>
            </p:txBody>
          </p:sp>
        </p:grpSp>
        <p:sp>
          <p:nvSpPr>
            <p:cNvPr id="453" name="Line 47"/>
            <p:cNvSpPr/>
            <p:nvPr/>
          </p:nvSpPr>
          <p:spPr>
            <a:xfrm>
              <a:off x="6822360" y="5450400"/>
              <a:ext cx="0" cy="81720"/>
            </a:xfrm>
            <a:prstGeom prst="line">
              <a:avLst/>
            </a:prstGeom>
            <a:ln>
              <a:solidFill>
                <a:srgbClr val="000000"/>
              </a:solidFill>
              <a:tailEnd len="med" type="triangle" w="med"/>
            </a:ln>
          </p:spPr>
          <p:style>
            <a:lnRef idx="0"/>
            <a:fillRef idx="0"/>
            <a:effectRef idx="0"/>
            <a:fontRef idx="minor"/>
          </p:style>
        </p:sp>
      </p:grpSp>
      <p:grpSp>
        <p:nvGrpSpPr>
          <p:cNvPr id="454" name="Group 48"/>
          <p:cNvGrpSpPr/>
          <p:nvPr/>
        </p:nvGrpSpPr>
        <p:grpSpPr>
          <a:xfrm>
            <a:off x="5205240" y="5914440"/>
            <a:ext cx="3433680" cy="694800"/>
            <a:chOff x="5205240" y="5914440"/>
            <a:chExt cx="3433680" cy="694800"/>
          </a:xfrm>
        </p:grpSpPr>
        <p:sp>
          <p:nvSpPr>
            <p:cNvPr id="455" name="CustomShape 49"/>
            <p:cNvSpPr/>
            <p:nvPr/>
          </p:nvSpPr>
          <p:spPr>
            <a:xfrm>
              <a:off x="5205240" y="6105240"/>
              <a:ext cx="3433680" cy="504000"/>
            </a:xfrm>
            <a:prstGeom prst="rect">
              <a:avLst/>
            </a:prstGeom>
            <a:solidFill>
              <a:srgbClr val="fff200">
                <a:alpha val="35000"/>
              </a:srgbClr>
            </a:solidFill>
            <a:ln>
              <a:solidFill>
                <a:srgbClr val="000000"/>
              </a:solidFill>
            </a:ln>
          </p:spPr>
          <p:style>
            <a:lnRef idx="0"/>
            <a:fillRef idx="0"/>
            <a:effectRef idx="0"/>
            <a:fontRef idx="minor"/>
          </p:style>
          <p:txBody>
            <a:bodyPr wrap="none" lIns="90000" rIns="90000" tIns="45000" bIns="45000" anchor="ctr">
              <a:noAutofit/>
            </a:bodyPr>
            <a:p>
              <a:pPr algn="ctr"/>
              <a:r>
                <a:rPr b="0" lang="en-IN" sz="1800" spc="-1" strike="noStrike">
                  <a:solidFill>
                    <a:srgbClr val="f10d0c"/>
                  </a:solidFill>
                  <a:latin typeface="Arial"/>
                </a:rPr>
                <a:t>Original File gets Overwritten</a:t>
              </a:r>
              <a:endParaRPr b="0" lang="en-IN" sz="1800" spc="-1" strike="noStrike">
                <a:solidFill>
                  <a:srgbClr val="f10d0c"/>
                </a:solidFill>
                <a:latin typeface="Arial"/>
              </a:endParaRPr>
            </a:p>
          </p:txBody>
        </p:sp>
        <p:sp>
          <p:nvSpPr>
            <p:cNvPr id="456" name="Line 50"/>
            <p:cNvSpPr/>
            <p:nvPr/>
          </p:nvSpPr>
          <p:spPr>
            <a:xfrm>
              <a:off x="6732000" y="5914440"/>
              <a:ext cx="0" cy="277560"/>
            </a:xfrm>
            <a:prstGeom prst="line">
              <a:avLst/>
            </a:prstGeom>
            <a:ln>
              <a:solidFill>
                <a:srgbClr val="000000"/>
              </a:solidFill>
              <a:tailEnd len="med" type="triangle" w="med"/>
            </a:ln>
          </p:spPr>
          <p:style>
            <a:lnRef idx="0"/>
            <a:fillRef idx="0"/>
            <a:effectRef idx="0"/>
            <a:fontRef idx="minor"/>
          </p:style>
        </p:sp>
      </p:grpSp>
      <p:sp>
        <p:nvSpPr>
          <p:cNvPr id="457" name="Line 51"/>
          <p:cNvSpPr/>
          <p:nvPr/>
        </p:nvSpPr>
        <p:spPr>
          <a:xfrm>
            <a:off x="4176000" y="648000"/>
            <a:ext cx="0" cy="648000"/>
          </a:xfrm>
          <a:prstGeom prst="line">
            <a:avLst/>
          </a:prstGeom>
          <a:ln>
            <a:solidFill>
              <a:srgbClr val="000000"/>
            </a:solidFill>
            <a:tailEnd len="med" type="triangle" w="med"/>
          </a:ln>
        </p:spPr>
        <p:style>
          <a:lnRef idx="0"/>
          <a:fillRef idx="0"/>
          <a:effectRef idx="0"/>
          <a:fontRef idx="minor"/>
        </p:style>
      </p:sp>
      <p:sp>
        <p:nvSpPr>
          <p:cNvPr id="458" name="TextShape 52"/>
          <p:cNvSpPr txBox="1"/>
          <p:nvPr/>
        </p:nvSpPr>
        <p:spPr>
          <a:xfrm>
            <a:off x="432000" y="-253800"/>
            <a:ext cx="9072000" cy="1261800"/>
          </a:xfrm>
          <a:prstGeom prst="rect">
            <a:avLst/>
          </a:prstGeom>
          <a:noFill/>
          <a:ln>
            <a:noFill/>
          </a:ln>
        </p:spPr>
        <p:txBody>
          <a:bodyPr lIns="0" rIns="0" tIns="0" bIns="0" anchor="ctr">
            <a:spAutoFit/>
          </a:bodyPr>
          <a:p>
            <a:pPr algn="ctr"/>
            <a:r>
              <a:rPr b="0" lang="en-IN" sz="4400" spc="-1" strike="noStrike">
                <a:latin typeface="Arial"/>
              </a:rPr>
              <a:t>Continued....</a:t>
            </a:r>
            <a:endParaRPr b="0" lang="en-IN" sz="4400" spc="-1" strike="noStrike">
              <a:latin typeface="Arial"/>
            </a:endParaRPr>
          </a:p>
        </p:txBody>
      </p:sp>
    </p:spTree>
  </p:cSld>
  <mc:AlternateContent>
    <mc:Choice Requires="p14">
      <p:transition spd="slow" p14:dur="2000"/>
    </mc:Choice>
    <mc:Fallback>
      <p:transition spd="slow"/>
    </mc:Fallback>
  </mc:AlternateContent>
  <p:timing>
    <p:tnLst>
      <p:par>
        <p:cTn id="423" dur="indefinite" restart="never" nodeType="tmRoot">
          <p:childTnLst>
            <p:seq>
              <p:cTn id="424" dur="indefinite" nodeType="mainSeq">
                <p:childTnLst>
                  <p:par>
                    <p:cTn id="425" fill="hold">
                      <p:stCondLst>
                        <p:cond delay="indefinite"/>
                      </p:stCondLst>
                      <p:childTnLst>
                        <p:par>
                          <p:cTn id="426" fill="hold">
                            <p:stCondLst>
                              <p:cond delay="0"/>
                            </p:stCondLst>
                            <p:childTnLst>
                              <p:par>
                                <p:cTn id="427" nodeType="clickEffect" fill="hold" presetClass="entr" presetID="2" presetSubtype="4">
                                  <p:stCondLst>
                                    <p:cond delay="0"/>
                                  </p:stCondLst>
                                  <p:childTnLst>
                                    <p:set>
                                      <p:cBhvr>
                                        <p:cTn id="428" dur="1" fill="hold">
                                          <p:stCondLst>
                                            <p:cond delay="0"/>
                                          </p:stCondLst>
                                        </p:cTn>
                                        <p:tgtEl>
                                          <p:spTgt spid="407"/>
                                        </p:tgtEl>
                                        <p:attrNameLst>
                                          <p:attrName>style.visibility</p:attrName>
                                        </p:attrNameLst>
                                      </p:cBhvr>
                                      <p:to>
                                        <p:strVal val="visible"/>
                                      </p:to>
                                    </p:set>
                                    <p:anim calcmode="lin" valueType="num">
                                      <p:cBhvr additive="repl">
                                        <p:cTn id="429" dur="500" fill="hold"/>
                                        <p:tgtEl>
                                          <p:spTgt spid="407"/>
                                        </p:tgtEl>
                                        <p:attrNameLst>
                                          <p:attrName>ppt_x</p:attrName>
                                        </p:attrNameLst>
                                      </p:cBhvr>
                                      <p:tavLst>
                                        <p:tav tm="0">
                                          <p:val>
                                            <p:strVal val="#ppt_x"/>
                                          </p:val>
                                        </p:tav>
                                        <p:tav tm="100000">
                                          <p:val>
                                            <p:strVal val="#ppt_x"/>
                                          </p:val>
                                        </p:tav>
                                      </p:tavLst>
                                    </p:anim>
                                    <p:anim calcmode="lin" valueType="num">
                                      <p:cBhvr additive="repl">
                                        <p:cTn id="430" dur="500" fill="hold"/>
                                        <p:tgtEl>
                                          <p:spTgt spid="407"/>
                                        </p:tgtEl>
                                        <p:attrNameLst>
                                          <p:attrName>ppt_y</p:attrName>
                                        </p:attrNameLst>
                                      </p:cBhvr>
                                      <p:tavLst>
                                        <p:tav tm="0">
                                          <p:val>
                                            <p:strVal val="1+#ppt_h/2"/>
                                          </p:val>
                                        </p:tav>
                                        <p:tav tm="100000">
                                          <p:val>
                                            <p:strVal val="#ppt_y"/>
                                          </p:val>
                                        </p:tav>
                                      </p:tavLst>
                                    </p:anim>
                                  </p:childTnLst>
                                </p:cTn>
                              </p:par>
                              <p:par>
                                <p:cTn id="431" nodeType="withEffect" fill="hold" presetClass="entr" presetID="2" presetSubtype="4">
                                  <p:stCondLst>
                                    <p:cond delay="0"/>
                                  </p:stCondLst>
                                  <p:childTnLst>
                                    <p:set>
                                      <p:cBhvr>
                                        <p:cTn id="432" dur="1" fill="hold">
                                          <p:stCondLst>
                                            <p:cond delay="0"/>
                                          </p:stCondLst>
                                        </p:cTn>
                                        <p:tgtEl>
                                          <p:spTgt spid="408">
                                            <p:txEl>
                                              <p:pRg st="0" end="0"/>
                                            </p:txEl>
                                          </p:spTgt>
                                        </p:tgtEl>
                                        <p:attrNameLst>
                                          <p:attrName>style.visibility</p:attrName>
                                        </p:attrNameLst>
                                      </p:cBhvr>
                                      <p:to>
                                        <p:strVal val="visible"/>
                                      </p:to>
                                    </p:set>
                                    <p:anim calcmode="lin" valueType="num">
                                      <p:cBhvr additive="repl">
                                        <p:cTn id="433" dur="500" fill="hold"/>
                                        <p:tgtEl>
                                          <p:spTgt spid="408">
                                            <p:txEl>
                                              <p:pRg st="0" end="0"/>
                                            </p:txEl>
                                          </p:spTgt>
                                        </p:tgtEl>
                                        <p:attrNameLst>
                                          <p:attrName>ppt_x</p:attrName>
                                        </p:attrNameLst>
                                      </p:cBhvr>
                                      <p:tavLst>
                                        <p:tav tm="0">
                                          <p:val>
                                            <p:strVal val="#ppt_x"/>
                                          </p:val>
                                        </p:tav>
                                        <p:tav tm="100000">
                                          <p:val>
                                            <p:strVal val="#ppt_x"/>
                                          </p:val>
                                        </p:tav>
                                      </p:tavLst>
                                    </p:anim>
                                    <p:anim calcmode="lin" valueType="num">
                                      <p:cBhvr additive="repl">
                                        <p:cTn id="434" dur="500" fill="hold"/>
                                        <p:tgtEl>
                                          <p:spTgt spid="4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35" fill="hold">
                      <p:stCondLst>
                        <p:cond delay="indefinite"/>
                      </p:stCondLst>
                      <p:childTnLst>
                        <p:par>
                          <p:cTn id="436" fill="hold">
                            <p:stCondLst>
                              <p:cond delay="0"/>
                            </p:stCondLst>
                            <p:childTnLst>
                              <p:par>
                                <p:cTn id="437" nodeType="clickEffect" fill="hold" presetClass="entr" presetID="2" presetSubtype="4">
                                  <p:stCondLst>
                                    <p:cond delay="0"/>
                                  </p:stCondLst>
                                  <p:childTnLst>
                                    <p:set>
                                      <p:cBhvr>
                                        <p:cTn id="438" dur="1" fill="hold">
                                          <p:stCondLst>
                                            <p:cond delay="0"/>
                                          </p:stCondLst>
                                        </p:cTn>
                                        <p:tgtEl>
                                          <p:spTgt spid="409"/>
                                        </p:tgtEl>
                                        <p:attrNameLst>
                                          <p:attrName>style.visibility</p:attrName>
                                        </p:attrNameLst>
                                      </p:cBhvr>
                                      <p:to>
                                        <p:strVal val="visible"/>
                                      </p:to>
                                    </p:set>
                                    <p:anim calcmode="lin" valueType="num">
                                      <p:cBhvr additive="repl">
                                        <p:cTn id="439" dur="500" fill="hold"/>
                                        <p:tgtEl>
                                          <p:spTgt spid="409"/>
                                        </p:tgtEl>
                                        <p:attrNameLst>
                                          <p:attrName>ppt_x</p:attrName>
                                        </p:attrNameLst>
                                      </p:cBhvr>
                                      <p:tavLst>
                                        <p:tav tm="0">
                                          <p:val>
                                            <p:strVal val="#ppt_x"/>
                                          </p:val>
                                        </p:tav>
                                        <p:tav tm="100000">
                                          <p:val>
                                            <p:strVal val="#ppt_x"/>
                                          </p:val>
                                        </p:tav>
                                      </p:tavLst>
                                    </p:anim>
                                    <p:anim calcmode="lin" valueType="num">
                                      <p:cBhvr additive="repl">
                                        <p:cTn id="440" dur="500" fill="hold"/>
                                        <p:tgtEl>
                                          <p:spTgt spid="409"/>
                                        </p:tgtEl>
                                        <p:attrNameLst>
                                          <p:attrName>ppt_y</p:attrName>
                                        </p:attrNameLst>
                                      </p:cBhvr>
                                      <p:tavLst>
                                        <p:tav tm="0">
                                          <p:val>
                                            <p:strVal val="1+#ppt_h/2"/>
                                          </p:val>
                                        </p:tav>
                                        <p:tav tm="100000">
                                          <p:val>
                                            <p:strVal val="#ppt_y"/>
                                          </p:val>
                                        </p:tav>
                                      </p:tavLst>
                                    </p:anim>
                                  </p:childTnLst>
                                </p:cTn>
                              </p:par>
                              <p:par>
                                <p:cTn id="441" nodeType="withEffect" fill="hold" presetClass="entr" presetID="2" presetSubtype="4">
                                  <p:stCondLst>
                                    <p:cond delay="0"/>
                                  </p:stCondLst>
                                  <p:childTnLst>
                                    <p:set>
                                      <p:cBhvr>
                                        <p:cTn id="442" dur="1" fill="hold">
                                          <p:stCondLst>
                                            <p:cond delay="0"/>
                                          </p:stCondLst>
                                        </p:cTn>
                                        <p:tgtEl>
                                          <p:spTgt spid="420"/>
                                        </p:tgtEl>
                                        <p:attrNameLst>
                                          <p:attrName>style.visibility</p:attrName>
                                        </p:attrNameLst>
                                      </p:cBhvr>
                                      <p:to>
                                        <p:strVal val="visible"/>
                                      </p:to>
                                    </p:set>
                                    <p:anim calcmode="lin" valueType="num">
                                      <p:cBhvr additive="repl">
                                        <p:cTn id="443" dur="500" fill="hold"/>
                                        <p:tgtEl>
                                          <p:spTgt spid="420"/>
                                        </p:tgtEl>
                                        <p:attrNameLst>
                                          <p:attrName>ppt_x</p:attrName>
                                        </p:attrNameLst>
                                      </p:cBhvr>
                                      <p:tavLst>
                                        <p:tav tm="0">
                                          <p:val>
                                            <p:strVal val="#ppt_x"/>
                                          </p:val>
                                        </p:tav>
                                        <p:tav tm="100000">
                                          <p:val>
                                            <p:strVal val="#ppt_x"/>
                                          </p:val>
                                        </p:tav>
                                      </p:tavLst>
                                    </p:anim>
                                    <p:anim calcmode="lin" valueType="num">
                                      <p:cBhvr additive="repl">
                                        <p:cTn id="444" dur="500" fill="hold"/>
                                        <p:tgtEl>
                                          <p:spTgt spid="420"/>
                                        </p:tgtEl>
                                        <p:attrNameLst>
                                          <p:attrName>ppt_y</p:attrName>
                                        </p:attrNameLst>
                                      </p:cBhvr>
                                      <p:tavLst>
                                        <p:tav tm="0">
                                          <p:val>
                                            <p:strVal val="1+#ppt_h/2"/>
                                          </p:val>
                                        </p:tav>
                                        <p:tav tm="100000">
                                          <p:val>
                                            <p:strVal val="#ppt_y"/>
                                          </p:val>
                                        </p:tav>
                                      </p:tavLst>
                                    </p:anim>
                                  </p:childTnLst>
                                </p:cTn>
                              </p:par>
                              <p:par>
                                <p:cTn id="445" nodeType="withEffect" fill="hold" presetClass="entr" presetID="2" presetSubtype="4">
                                  <p:stCondLst>
                                    <p:cond delay="0"/>
                                  </p:stCondLst>
                                  <p:childTnLst>
                                    <p:set>
                                      <p:cBhvr>
                                        <p:cTn id="446" dur="1" fill="hold">
                                          <p:stCondLst>
                                            <p:cond delay="0"/>
                                          </p:stCondLst>
                                        </p:cTn>
                                        <p:tgtEl>
                                          <p:spTgt spid="421">
                                            <p:txEl>
                                              <p:pRg st="0" end="0"/>
                                            </p:txEl>
                                          </p:spTgt>
                                        </p:tgtEl>
                                        <p:attrNameLst>
                                          <p:attrName>style.visibility</p:attrName>
                                        </p:attrNameLst>
                                      </p:cBhvr>
                                      <p:to>
                                        <p:strVal val="visible"/>
                                      </p:to>
                                    </p:set>
                                    <p:anim calcmode="lin" valueType="num">
                                      <p:cBhvr additive="repl">
                                        <p:cTn id="447" dur="500" fill="hold"/>
                                        <p:tgtEl>
                                          <p:spTgt spid="421">
                                            <p:txEl>
                                              <p:pRg st="0" end="0"/>
                                            </p:txEl>
                                          </p:spTgt>
                                        </p:tgtEl>
                                        <p:attrNameLst>
                                          <p:attrName>ppt_x</p:attrName>
                                        </p:attrNameLst>
                                      </p:cBhvr>
                                      <p:tavLst>
                                        <p:tav tm="0">
                                          <p:val>
                                            <p:strVal val="#ppt_x"/>
                                          </p:val>
                                        </p:tav>
                                        <p:tav tm="100000">
                                          <p:val>
                                            <p:strVal val="#ppt_x"/>
                                          </p:val>
                                        </p:tav>
                                      </p:tavLst>
                                    </p:anim>
                                    <p:anim calcmode="lin" valueType="num">
                                      <p:cBhvr additive="repl">
                                        <p:cTn id="448" dur="500" fill="hold"/>
                                        <p:tgtEl>
                                          <p:spTgt spid="4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49" fill="hold">
                      <p:stCondLst>
                        <p:cond delay="indefinite"/>
                      </p:stCondLst>
                      <p:childTnLst>
                        <p:par>
                          <p:cTn id="450" fill="hold">
                            <p:stCondLst>
                              <p:cond delay="0"/>
                            </p:stCondLst>
                            <p:childTnLst>
                              <p:par>
                                <p:cTn id="451" nodeType="clickEffect" fill="hold" presetClass="entr" presetID="2" presetSubtype="4">
                                  <p:stCondLst>
                                    <p:cond delay="0"/>
                                  </p:stCondLst>
                                  <p:childTnLst>
                                    <p:set>
                                      <p:cBhvr>
                                        <p:cTn id="452" dur="1" fill="hold">
                                          <p:stCondLst>
                                            <p:cond delay="0"/>
                                          </p:stCondLst>
                                        </p:cTn>
                                        <p:tgtEl>
                                          <p:spTgt spid="423"/>
                                        </p:tgtEl>
                                        <p:attrNameLst>
                                          <p:attrName>style.visibility</p:attrName>
                                        </p:attrNameLst>
                                      </p:cBhvr>
                                      <p:to>
                                        <p:strVal val="visible"/>
                                      </p:to>
                                    </p:set>
                                    <p:anim calcmode="lin" valueType="num">
                                      <p:cBhvr additive="repl">
                                        <p:cTn id="453" dur="500" fill="hold"/>
                                        <p:tgtEl>
                                          <p:spTgt spid="423"/>
                                        </p:tgtEl>
                                        <p:attrNameLst>
                                          <p:attrName>ppt_x</p:attrName>
                                        </p:attrNameLst>
                                      </p:cBhvr>
                                      <p:tavLst>
                                        <p:tav tm="0">
                                          <p:val>
                                            <p:strVal val="#ppt_x"/>
                                          </p:val>
                                        </p:tav>
                                        <p:tav tm="100000">
                                          <p:val>
                                            <p:strVal val="#ppt_x"/>
                                          </p:val>
                                        </p:tav>
                                      </p:tavLst>
                                    </p:anim>
                                    <p:anim calcmode="lin" valueType="num">
                                      <p:cBhvr additive="repl">
                                        <p:cTn id="454" dur="500" fill="hold"/>
                                        <p:tgtEl>
                                          <p:spTgt spid="423"/>
                                        </p:tgtEl>
                                        <p:attrNameLst>
                                          <p:attrName>ppt_y</p:attrName>
                                        </p:attrNameLst>
                                      </p:cBhvr>
                                      <p:tavLst>
                                        <p:tav tm="0">
                                          <p:val>
                                            <p:strVal val="1+#ppt_h/2"/>
                                          </p:val>
                                        </p:tav>
                                        <p:tav tm="100000">
                                          <p:val>
                                            <p:strVal val="#ppt_y"/>
                                          </p:val>
                                        </p:tav>
                                      </p:tavLst>
                                    </p:anim>
                                  </p:childTnLst>
                                </p:cTn>
                              </p:par>
                            </p:childTnLst>
                          </p:cTn>
                        </p:par>
                      </p:childTnLst>
                    </p:cTn>
                  </p:par>
                  <p:par>
                    <p:cTn id="455" fill="hold">
                      <p:stCondLst>
                        <p:cond delay="indefinite"/>
                      </p:stCondLst>
                      <p:childTnLst>
                        <p:par>
                          <p:cTn id="456" fill="hold">
                            <p:stCondLst>
                              <p:cond delay="0"/>
                            </p:stCondLst>
                            <p:childTnLst>
                              <p:par>
                                <p:cTn id="457" nodeType="clickEffect" fill="hold" presetClass="entr" presetID="9">
                                  <p:stCondLst>
                                    <p:cond delay="0"/>
                                  </p:stCondLst>
                                  <p:childTnLst>
                                    <p:set>
                                      <p:cBhvr>
                                        <p:cTn id="458" dur="1" fill="hold">
                                          <p:stCondLst>
                                            <p:cond delay="0"/>
                                          </p:stCondLst>
                                        </p:cTn>
                                        <p:tgtEl>
                                          <p:spTgt spid="424"/>
                                        </p:tgtEl>
                                        <p:attrNameLst>
                                          <p:attrName>style.visibility</p:attrName>
                                        </p:attrNameLst>
                                      </p:cBhvr>
                                      <p:to>
                                        <p:strVal val="visible"/>
                                      </p:to>
                                    </p:set>
                                    <p:animEffect filter="dissolve" transition="in">
                                      <p:cBhvr additive="repl">
                                        <p:cTn id="459" dur="500"/>
                                        <p:tgtEl>
                                          <p:spTgt spid="424"/>
                                        </p:tgtEl>
                                      </p:cBhvr>
                                    </p:animEffect>
                                  </p:childTnLst>
                                </p:cTn>
                              </p:par>
                              <p:par>
                                <p:cTn id="460" nodeType="withEffect" fill="hold" presetClass="entr" presetID="2" presetSubtype="4">
                                  <p:stCondLst>
                                    <p:cond delay="0"/>
                                  </p:stCondLst>
                                  <p:childTnLst>
                                    <p:set>
                                      <p:cBhvr>
                                        <p:cTn id="461" dur="1" fill="hold">
                                          <p:stCondLst>
                                            <p:cond delay="0"/>
                                          </p:stCondLst>
                                        </p:cTn>
                                        <p:tgtEl>
                                          <p:spTgt spid="413"/>
                                        </p:tgtEl>
                                        <p:attrNameLst>
                                          <p:attrName>style.visibility</p:attrName>
                                        </p:attrNameLst>
                                      </p:cBhvr>
                                      <p:to>
                                        <p:strVal val="visible"/>
                                      </p:to>
                                    </p:set>
                                    <p:anim calcmode="lin" valueType="num">
                                      <p:cBhvr additive="repl">
                                        <p:cTn id="462" dur="500" fill="hold"/>
                                        <p:tgtEl>
                                          <p:spTgt spid="413"/>
                                        </p:tgtEl>
                                        <p:attrNameLst>
                                          <p:attrName>ppt_x</p:attrName>
                                        </p:attrNameLst>
                                      </p:cBhvr>
                                      <p:tavLst>
                                        <p:tav tm="0">
                                          <p:val>
                                            <p:strVal val="#ppt_x"/>
                                          </p:val>
                                        </p:tav>
                                        <p:tav tm="100000">
                                          <p:val>
                                            <p:strVal val="#ppt_x"/>
                                          </p:val>
                                        </p:tav>
                                      </p:tavLst>
                                    </p:anim>
                                    <p:anim calcmode="lin" valueType="num">
                                      <p:cBhvr additive="repl">
                                        <p:cTn id="463" dur="500" fill="hold"/>
                                        <p:tgtEl>
                                          <p:spTgt spid="413"/>
                                        </p:tgtEl>
                                        <p:attrNameLst>
                                          <p:attrName>ppt_y</p:attrName>
                                        </p:attrNameLst>
                                      </p:cBhvr>
                                      <p:tavLst>
                                        <p:tav tm="0">
                                          <p:val>
                                            <p:strVal val="1+#ppt_h/2"/>
                                          </p:val>
                                        </p:tav>
                                        <p:tav tm="100000">
                                          <p:val>
                                            <p:strVal val="#ppt_y"/>
                                          </p:val>
                                        </p:tav>
                                      </p:tavLst>
                                    </p:anim>
                                  </p:childTnLst>
                                </p:cTn>
                              </p:par>
                              <p:par>
                                <p:cTn id="464" nodeType="withEffect" fill="hold" presetClass="entr" presetID="2" presetSubtype="4">
                                  <p:stCondLst>
                                    <p:cond delay="0"/>
                                  </p:stCondLst>
                                  <p:childTnLst>
                                    <p:set>
                                      <p:cBhvr>
                                        <p:cTn id="465" dur="1" fill="hold">
                                          <p:stCondLst>
                                            <p:cond delay="0"/>
                                          </p:stCondLst>
                                        </p:cTn>
                                        <p:tgtEl>
                                          <p:spTgt spid="414">
                                            <p:txEl>
                                              <p:pRg st="0" end="0"/>
                                            </p:txEl>
                                          </p:spTgt>
                                        </p:tgtEl>
                                        <p:attrNameLst>
                                          <p:attrName>style.visibility</p:attrName>
                                        </p:attrNameLst>
                                      </p:cBhvr>
                                      <p:to>
                                        <p:strVal val="visible"/>
                                      </p:to>
                                    </p:set>
                                    <p:anim calcmode="lin" valueType="num">
                                      <p:cBhvr additive="repl">
                                        <p:cTn id="466" dur="500" fill="hold"/>
                                        <p:tgtEl>
                                          <p:spTgt spid="414">
                                            <p:txEl>
                                              <p:pRg st="0" end="0"/>
                                            </p:txEl>
                                          </p:spTgt>
                                        </p:tgtEl>
                                        <p:attrNameLst>
                                          <p:attrName>ppt_x</p:attrName>
                                        </p:attrNameLst>
                                      </p:cBhvr>
                                      <p:tavLst>
                                        <p:tav tm="0">
                                          <p:val>
                                            <p:strVal val="#ppt_x"/>
                                          </p:val>
                                        </p:tav>
                                        <p:tav tm="100000">
                                          <p:val>
                                            <p:strVal val="#ppt_x"/>
                                          </p:val>
                                        </p:tav>
                                      </p:tavLst>
                                    </p:anim>
                                    <p:anim calcmode="lin" valueType="num">
                                      <p:cBhvr additive="repl">
                                        <p:cTn id="467" dur="500" fill="hold"/>
                                        <p:tgtEl>
                                          <p:spTgt spid="4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68" fill="hold">
                      <p:stCondLst>
                        <p:cond delay="indefinite"/>
                      </p:stCondLst>
                      <p:childTnLst>
                        <p:par>
                          <p:cTn id="469" fill="hold">
                            <p:stCondLst>
                              <p:cond delay="0"/>
                            </p:stCondLst>
                            <p:childTnLst>
                              <p:par>
                                <p:cTn id="470" nodeType="clickEffect" fill="hold" presetClass="entr" presetID="2" presetSubtype="4">
                                  <p:stCondLst>
                                    <p:cond delay="0"/>
                                  </p:stCondLst>
                                  <p:childTnLst>
                                    <p:set>
                                      <p:cBhvr>
                                        <p:cTn id="471" dur="1" fill="hold">
                                          <p:stCondLst>
                                            <p:cond delay="0"/>
                                          </p:stCondLst>
                                        </p:cTn>
                                        <p:tgtEl>
                                          <p:spTgt spid="417"/>
                                        </p:tgtEl>
                                        <p:attrNameLst>
                                          <p:attrName>style.visibility</p:attrName>
                                        </p:attrNameLst>
                                      </p:cBhvr>
                                      <p:to>
                                        <p:strVal val="visible"/>
                                      </p:to>
                                    </p:set>
                                    <p:anim calcmode="lin" valueType="num">
                                      <p:cBhvr additive="repl">
                                        <p:cTn id="472" dur="500" fill="hold"/>
                                        <p:tgtEl>
                                          <p:spTgt spid="417"/>
                                        </p:tgtEl>
                                        <p:attrNameLst>
                                          <p:attrName>ppt_x</p:attrName>
                                        </p:attrNameLst>
                                      </p:cBhvr>
                                      <p:tavLst>
                                        <p:tav tm="0">
                                          <p:val>
                                            <p:strVal val="#ppt_x"/>
                                          </p:val>
                                        </p:tav>
                                        <p:tav tm="100000">
                                          <p:val>
                                            <p:strVal val="#ppt_x"/>
                                          </p:val>
                                        </p:tav>
                                      </p:tavLst>
                                    </p:anim>
                                    <p:anim calcmode="lin" valueType="num">
                                      <p:cBhvr additive="repl">
                                        <p:cTn id="473" dur="500" fill="hold"/>
                                        <p:tgtEl>
                                          <p:spTgt spid="417"/>
                                        </p:tgtEl>
                                        <p:attrNameLst>
                                          <p:attrName>ppt_y</p:attrName>
                                        </p:attrNameLst>
                                      </p:cBhvr>
                                      <p:tavLst>
                                        <p:tav tm="0">
                                          <p:val>
                                            <p:strVal val="1+#ppt_h/2"/>
                                          </p:val>
                                        </p:tav>
                                        <p:tav tm="100000">
                                          <p:val>
                                            <p:strVal val="#ppt_y"/>
                                          </p:val>
                                        </p:tav>
                                      </p:tavLst>
                                    </p:anim>
                                  </p:childTnLst>
                                </p:cTn>
                              </p:par>
                              <p:par>
                                <p:cTn id="474" nodeType="withEffect" fill="hold" presetClass="entr" presetID="2" presetSubtype="4">
                                  <p:stCondLst>
                                    <p:cond delay="0"/>
                                  </p:stCondLst>
                                  <p:childTnLst>
                                    <p:set>
                                      <p:cBhvr>
                                        <p:cTn id="475" dur="1" fill="hold">
                                          <p:stCondLst>
                                            <p:cond delay="0"/>
                                          </p:stCondLst>
                                        </p:cTn>
                                        <p:tgtEl>
                                          <p:spTgt spid="412"/>
                                        </p:tgtEl>
                                        <p:attrNameLst>
                                          <p:attrName>style.visibility</p:attrName>
                                        </p:attrNameLst>
                                      </p:cBhvr>
                                      <p:to>
                                        <p:strVal val="visible"/>
                                      </p:to>
                                    </p:set>
                                    <p:anim calcmode="lin" valueType="num">
                                      <p:cBhvr additive="repl">
                                        <p:cTn id="476" dur="500" fill="hold"/>
                                        <p:tgtEl>
                                          <p:spTgt spid="412"/>
                                        </p:tgtEl>
                                        <p:attrNameLst>
                                          <p:attrName>ppt_x</p:attrName>
                                        </p:attrNameLst>
                                      </p:cBhvr>
                                      <p:tavLst>
                                        <p:tav tm="0">
                                          <p:val>
                                            <p:strVal val="#ppt_x"/>
                                          </p:val>
                                        </p:tav>
                                        <p:tav tm="100000">
                                          <p:val>
                                            <p:strVal val="#ppt_x"/>
                                          </p:val>
                                        </p:tav>
                                      </p:tavLst>
                                    </p:anim>
                                    <p:anim calcmode="lin" valueType="num">
                                      <p:cBhvr additive="repl">
                                        <p:cTn id="477" dur="500" fill="hold"/>
                                        <p:tgtEl>
                                          <p:spTgt spid="412"/>
                                        </p:tgtEl>
                                        <p:attrNameLst>
                                          <p:attrName>ppt_y</p:attrName>
                                        </p:attrNameLst>
                                      </p:cBhvr>
                                      <p:tavLst>
                                        <p:tav tm="0">
                                          <p:val>
                                            <p:strVal val="1+#ppt_h/2"/>
                                          </p:val>
                                        </p:tav>
                                        <p:tav tm="100000">
                                          <p:val>
                                            <p:strVal val="#ppt_y"/>
                                          </p:val>
                                        </p:tav>
                                      </p:tavLst>
                                    </p:anim>
                                  </p:childTnLst>
                                </p:cTn>
                              </p:par>
                              <p:par>
                                <p:cTn id="478" nodeType="withEffect" fill="hold" presetClass="entr" presetID="2" presetSubtype="4">
                                  <p:stCondLst>
                                    <p:cond delay="0"/>
                                  </p:stCondLst>
                                  <p:childTnLst>
                                    <p:set>
                                      <p:cBhvr>
                                        <p:cTn id="479" dur="1" fill="hold">
                                          <p:stCondLst>
                                            <p:cond delay="0"/>
                                          </p:stCondLst>
                                        </p:cTn>
                                        <p:tgtEl>
                                          <p:spTgt spid="422">
                                            <p:txEl>
                                              <p:pRg st="0" end="0"/>
                                            </p:txEl>
                                          </p:spTgt>
                                        </p:tgtEl>
                                        <p:attrNameLst>
                                          <p:attrName>style.visibility</p:attrName>
                                        </p:attrNameLst>
                                      </p:cBhvr>
                                      <p:to>
                                        <p:strVal val="visible"/>
                                      </p:to>
                                    </p:set>
                                    <p:anim calcmode="lin" valueType="num">
                                      <p:cBhvr additive="repl">
                                        <p:cTn id="480" dur="500" fill="hold"/>
                                        <p:tgtEl>
                                          <p:spTgt spid="422">
                                            <p:txEl>
                                              <p:pRg st="0" end="0"/>
                                            </p:txEl>
                                          </p:spTgt>
                                        </p:tgtEl>
                                        <p:attrNameLst>
                                          <p:attrName>ppt_x</p:attrName>
                                        </p:attrNameLst>
                                      </p:cBhvr>
                                      <p:tavLst>
                                        <p:tav tm="0">
                                          <p:val>
                                            <p:strVal val="#ppt_x"/>
                                          </p:val>
                                        </p:tav>
                                        <p:tav tm="100000">
                                          <p:val>
                                            <p:strVal val="#ppt_x"/>
                                          </p:val>
                                        </p:tav>
                                      </p:tavLst>
                                    </p:anim>
                                    <p:anim calcmode="lin" valueType="num">
                                      <p:cBhvr additive="repl">
                                        <p:cTn id="481" dur="500" fill="hold"/>
                                        <p:tgtEl>
                                          <p:spTgt spid="4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82" fill="hold">
                      <p:stCondLst>
                        <p:cond delay="indefinite"/>
                      </p:stCondLst>
                      <p:childTnLst>
                        <p:par>
                          <p:cTn id="483" fill="hold">
                            <p:stCondLst>
                              <p:cond delay="0"/>
                            </p:stCondLst>
                            <p:childTnLst>
                              <p:par>
                                <p:cTn id="484" nodeType="clickEffect" fill="hold" presetClass="entr" presetID="2" presetSubtype="4">
                                  <p:stCondLst>
                                    <p:cond delay="0"/>
                                  </p:stCondLst>
                                  <p:childTnLst>
                                    <p:set>
                                      <p:cBhvr>
                                        <p:cTn id="485" dur="1" fill="hold">
                                          <p:stCondLst>
                                            <p:cond delay="0"/>
                                          </p:stCondLst>
                                        </p:cTn>
                                        <p:tgtEl>
                                          <p:spTgt spid="418"/>
                                        </p:tgtEl>
                                        <p:attrNameLst>
                                          <p:attrName>style.visibility</p:attrName>
                                        </p:attrNameLst>
                                      </p:cBhvr>
                                      <p:to>
                                        <p:strVal val="visible"/>
                                      </p:to>
                                    </p:set>
                                    <p:anim calcmode="lin" valueType="num">
                                      <p:cBhvr additive="repl">
                                        <p:cTn id="486" dur="500" fill="hold"/>
                                        <p:tgtEl>
                                          <p:spTgt spid="418"/>
                                        </p:tgtEl>
                                        <p:attrNameLst>
                                          <p:attrName>ppt_x</p:attrName>
                                        </p:attrNameLst>
                                      </p:cBhvr>
                                      <p:tavLst>
                                        <p:tav tm="0">
                                          <p:val>
                                            <p:strVal val="#ppt_x"/>
                                          </p:val>
                                        </p:tav>
                                        <p:tav tm="100000">
                                          <p:val>
                                            <p:strVal val="#ppt_x"/>
                                          </p:val>
                                        </p:tav>
                                      </p:tavLst>
                                    </p:anim>
                                    <p:anim calcmode="lin" valueType="num">
                                      <p:cBhvr additive="repl">
                                        <p:cTn id="487" dur="500" fill="hold"/>
                                        <p:tgtEl>
                                          <p:spTgt spid="418"/>
                                        </p:tgtEl>
                                        <p:attrNameLst>
                                          <p:attrName>ppt_y</p:attrName>
                                        </p:attrNameLst>
                                      </p:cBhvr>
                                      <p:tavLst>
                                        <p:tav tm="0">
                                          <p:val>
                                            <p:strVal val="1+#ppt_h/2"/>
                                          </p:val>
                                        </p:tav>
                                        <p:tav tm="100000">
                                          <p:val>
                                            <p:strVal val="#ppt_y"/>
                                          </p:val>
                                        </p:tav>
                                      </p:tavLst>
                                    </p:anim>
                                  </p:childTnLst>
                                </p:cTn>
                              </p:par>
                              <p:par>
                                <p:cTn id="488" nodeType="withEffect" fill="hold" presetClass="entr" presetID="2" presetSubtype="4">
                                  <p:stCondLst>
                                    <p:cond delay="0"/>
                                  </p:stCondLst>
                                  <p:childTnLst>
                                    <p:set>
                                      <p:cBhvr>
                                        <p:cTn id="489" dur="1" fill="hold">
                                          <p:stCondLst>
                                            <p:cond delay="0"/>
                                          </p:stCondLst>
                                        </p:cTn>
                                        <p:tgtEl>
                                          <p:spTgt spid="411"/>
                                        </p:tgtEl>
                                        <p:attrNameLst>
                                          <p:attrName>style.visibility</p:attrName>
                                        </p:attrNameLst>
                                      </p:cBhvr>
                                      <p:to>
                                        <p:strVal val="visible"/>
                                      </p:to>
                                    </p:set>
                                    <p:anim calcmode="lin" valueType="num">
                                      <p:cBhvr additive="repl">
                                        <p:cTn id="490" dur="500" fill="hold"/>
                                        <p:tgtEl>
                                          <p:spTgt spid="411"/>
                                        </p:tgtEl>
                                        <p:attrNameLst>
                                          <p:attrName>ppt_x</p:attrName>
                                        </p:attrNameLst>
                                      </p:cBhvr>
                                      <p:tavLst>
                                        <p:tav tm="0">
                                          <p:val>
                                            <p:strVal val="#ppt_x"/>
                                          </p:val>
                                        </p:tav>
                                        <p:tav tm="100000">
                                          <p:val>
                                            <p:strVal val="#ppt_x"/>
                                          </p:val>
                                        </p:tav>
                                      </p:tavLst>
                                    </p:anim>
                                    <p:anim calcmode="lin" valueType="num">
                                      <p:cBhvr additive="repl">
                                        <p:cTn id="491" dur="500" fill="hold"/>
                                        <p:tgtEl>
                                          <p:spTgt spid="411"/>
                                        </p:tgtEl>
                                        <p:attrNameLst>
                                          <p:attrName>ppt_y</p:attrName>
                                        </p:attrNameLst>
                                      </p:cBhvr>
                                      <p:tavLst>
                                        <p:tav tm="0">
                                          <p:val>
                                            <p:strVal val="1+#ppt_h/2"/>
                                          </p:val>
                                        </p:tav>
                                        <p:tav tm="100000">
                                          <p:val>
                                            <p:strVal val="#ppt_y"/>
                                          </p:val>
                                        </p:tav>
                                      </p:tavLst>
                                    </p:anim>
                                  </p:childTnLst>
                                </p:cTn>
                              </p:par>
                              <p:par>
                                <p:cTn id="492" nodeType="withEffect" fill="hold" presetClass="entr" presetID="2" presetSubtype="4">
                                  <p:stCondLst>
                                    <p:cond delay="0"/>
                                  </p:stCondLst>
                                  <p:childTnLst>
                                    <p:set>
                                      <p:cBhvr>
                                        <p:cTn id="493" dur="1" fill="hold">
                                          <p:stCondLst>
                                            <p:cond delay="0"/>
                                          </p:stCondLst>
                                        </p:cTn>
                                        <p:tgtEl>
                                          <p:spTgt spid="415">
                                            <p:txEl>
                                              <p:pRg st="0" end="0"/>
                                            </p:txEl>
                                          </p:spTgt>
                                        </p:tgtEl>
                                        <p:attrNameLst>
                                          <p:attrName>style.visibility</p:attrName>
                                        </p:attrNameLst>
                                      </p:cBhvr>
                                      <p:to>
                                        <p:strVal val="visible"/>
                                      </p:to>
                                    </p:set>
                                    <p:anim calcmode="lin" valueType="num">
                                      <p:cBhvr additive="repl">
                                        <p:cTn id="494" dur="500" fill="hold"/>
                                        <p:tgtEl>
                                          <p:spTgt spid="415">
                                            <p:txEl>
                                              <p:pRg st="0" end="0"/>
                                            </p:txEl>
                                          </p:spTgt>
                                        </p:tgtEl>
                                        <p:attrNameLst>
                                          <p:attrName>ppt_x</p:attrName>
                                        </p:attrNameLst>
                                      </p:cBhvr>
                                      <p:tavLst>
                                        <p:tav tm="0">
                                          <p:val>
                                            <p:strVal val="#ppt_x"/>
                                          </p:val>
                                        </p:tav>
                                        <p:tav tm="100000">
                                          <p:val>
                                            <p:strVal val="#ppt_x"/>
                                          </p:val>
                                        </p:tav>
                                      </p:tavLst>
                                    </p:anim>
                                    <p:anim calcmode="lin" valueType="num">
                                      <p:cBhvr additive="repl">
                                        <p:cTn id="495" dur="500" fill="hold"/>
                                        <p:tgtEl>
                                          <p:spTgt spid="4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96" fill="hold">
                      <p:stCondLst>
                        <p:cond delay="indefinite"/>
                      </p:stCondLst>
                      <p:childTnLst>
                        <p:par>
                          <p:cTn id="497" fill="hold">
                            <p:stCondLst>
                              <p:cond delay="0"/>
                            </p:stCondLst>
                            <p:childTnLst>
                              <p:par>
                                <p:cTn id="498" nodeType="clickEffect" fill="hold" presetClass="entr" presetID="2" presetSubtype="4">
                                  <p:stCondLst>
                                    <p:cond delay="0"/>
                                  </p:stCondLst>
                                  <p:childTnLst>
                                    <p:set>
                                      <p:cBhvr>
                                        <p:cTn id="499" dur="1" fill="hold">
                                          <p:stCondLst>
                                            <p:cond delay="0"/>
                                          </p:stCondLst>
                                        </p:cTn>
                                        <p:tgtEl>
                                          <p:spTgt spid="419"/>
                                        </p:tgtEl>
                                        <p:attrNameLst>
                                          <p:attrName>style.visibility</p:attrName>
                                        </p:attrNameLst>
                                      </p:cBhvr>
                                      <p:to>
                                        <p:strVal val="visible"/>
                                      </p:to>
                                    </p:set>
                                    <p:anim calcmode="lin" valueType="num">
                                      <p:cBhvr additive="repl">
                                        <p:cTn id="500" dur="500" fill="hold"/>
                                        <p:tgtEl>
                                          <p:spTgt spid="419"/>
                                        </p:tgtEl>
                                        <p:attrNameLst>
                                          <p:attrName>ppt_x</p:attrName>
                                        </p:attrNameLst>
                                      </p:cBhvr>
                                      <p:tavLst>
                                        <p:tav tm="0">
                                          <p:val>
                                            <p:strVal val="#ppt_x"/>
                                          </p:val>
                                        </p:tav>
                                        <p:tav tm="100000">
                                          <p:val>
                                            <p:strVal val="#ppt_x"/>
                                          </p:val>
                                        </p:tav>
                                      </p:tavLst>
                                    </p:anim>
                                    <p:anim calcmode="lin" valueType="num">
                                      <p:cBhvr additive="repl">
                                        <p:cTn id="501" dur="500" fill="hold"/>
                                        <p:tgtEl>
                                          <p:spTgt spid="419"/>
                                        </p:tgtEl>
                                        <p:attrNameLst>
                                          <p:attrName>ppt_y</p:attrName>
                                        </p:attrNameLst>
                                      </p:cBhvr>
                                      <p:tavLst>
                                        <p:tav tm="0">
                                          <p:val>
                                            <p:strVal val="1+#ppt_h/2"/>
                                          </p:val>
                                        </p:tav>
                                        <p:tav tm="100000">
                                          <p:val>
                                            <p:strVal val="#ppt_y"/>
                                          </p:val>
                                        </p:tav>
                                      </p:tavLst>
                                    </p:anim>
                                  </p:childTnLst>
                                </p:cTn>
                              </p:par>
                              <p:par>
                                <p:cTn id="502" nodeType="withEffect" fill="hold" presetClass="entr" presetID="2" presetSubtype="4">
                                  <p:stCondLst>
                                    <p:cond delay="0"/>
                                  </p:stCondLst>
                                  <p:childTnLst>
                                    <p:set>
                                      <p:cBhvr>
                                        <p:cTn id="503" dur="1" fill="hold">
                                          <p:stCondLst>
                                            <p:cond delay="0"/>
                                          </p:stCondLst>
                                        </p:cTn>
                                        <p:tgtEl>
                                          <p:spTgt spid="410"/>
                                        </p:tgtEl>
                                        <p:attrNameLst>
                                          <p:attrName>style.visibility</p:attrName>
                                        </p:attrNameLst>
                                      </p:cBhvr>
                                      <p:to>
                                        <p:strVal val="visible"/>
                                      </p:to>
                                    </p:set>
                                    <p:anim calcmode="lin" valueType="num">
                                      <p:cBhvr additive="repl">
                                        <p:cTn id="504" dur="500" fill="hold"/>
                                        <p:tgtEl>
                                          <p:spTgt spid="410"/>
                                        </p:tgtEl>
                                        <p:attrNameLst>
                                          <p:attrName>ppt_x</p:attrName>
                                        </p:attrNameLst>
                                      </p:cBhvr>
                                      <p:tavLst>
                                        <p:tav tm="0">
                                          <p:val>
                                            <p:strVal val="#ppt_x"/>
                                          </p:val>
                                        </p:tav>
                                        <p:tav tm="100000">
                                          <p:val>
                                            <p:strVal val="#ppt_x"/>
                                          </p:val>
                                        </p:tav>
                                      </p:tavLst>
                                    </p:anim>
                                    <p:anim calcmode="lin" valueType="num">
                                      <p:cBhvr additive="repl">
                                        <p:cTn id="505" dur="500" fill="hold"/>
                                        <p:tgtEl>
                                          <p:spTgt spid="410"/>
                                        </p:tgtEl>
                                        <p:attrNameLst>
                                          <p:attrName>ppt_y</p:attrName>
                                        </p:attrNameLst>
                                      </p:cBhvr>
                                      <p:tavLst>
                                        <p:tav tm="0">
                                          <p:val>
                                            <p:strVal val="1+#ppt_h/2"/>
                                          </p:val>
                                        </p:tav>
                                        <p:tav tm="100000">
                                          <p:val>
                                            <p:strVal val="#ppt_y"/>
                                          </p:val>
                                        </p:tav>
                                      </p:tavLst>
                                    </p:anim>
                                  </p:childTnLst>
                                </p:cTn>
                              </p:par>
                              <p:par>
                                <p:cTn id="506" nodeType="withEffect" fill="hold" presetClass="entr" presetID="2" presetSubtype="4">
                                  <p:stCondLst>
                                    <p:cond delay="0"/>
                                  </p:stCondLst>
                                  <p:childTnLst>
                                    <p:set>
                                      <p:cBhvr>
                                        <p:cTn id="507" dur="1" fill="hold">
                                          <p:stCondLst>
                                            <p:cond delay="0"/>
                                          </p:stCondLst>
                                        </p:cTn>
                                        <p:tgtEl>
                                          <p:spTgt spid="416">
                                            <p:txEl>
                                              <p:pRg st="0" end="0"/>
                                            </p:txEl>
                                          </p:spTgt>
                                        </p:tgtEl>
                                        <p:attrNameLst>
                                          <p:attrName>style.visibility</p:attrName>
                                        </p:attrNameLst>
                                      </p:cBhvr>
                                      <p:to>
                                        <p:strVal val="visible"/>
                                      </p:to>
                                    </p:set>
                                    <p:anim calcmode="lin" valueType="num">
                                      <p:cBhvr additive="repl">
                                        <p:cTn id="508" dur="500" fill="hold"/>
                                        <p:tgtEl>
                                          <p:spTgt spid="416">
                                            <p:txEl>
                                              <p:pRg st="0" end="0"/>
                                            </p:txEl>
                                          </p:spTgt>
                                        </p:tgtEl>
                                        <p:attrNameLst>
                                          <p:attrName>ppt_x</p:attrName>
                                        </p:attrNameLst>
                                      </p:cBhvr>
                                      <p:tavLst>
                                        <p:tav tm="0">
                                          <p:val>
                                            <p:strVal val="#ppt_x"/>
                                          </p:val>
                                        </p:tav>
                                        <p:tav tm="100000">
                                          <p:val>
                                            <p:strVal val="#ppt_x"/>
                                          </p:val>
                                        </p:tav>
                                      </p:tavLst>
                                    </p:anim>
                                    <p:anim calcmode="lin" valueType="num">
                                      <p:cBhvr additive="repl">
                                        <p:cTn id="509" dur="500" fill="hold"/>
                                        <p:tgtEl>
                                          <p:spTgt spid="4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0" fill="hold">
                      <p:stCondLst>
                        <p:cond delay="indefinite"/>
                      </p:stCondLst>
                      <p:childTnLst>
                        <p:par>
                          <p:cTn id="511" fill="hold">
                            <p:stCondLst>
                              <p:cond delay="0"/>
                            </p:stCondLst>
                            <p:childTnLst>
                              <p:par>
                                <p:cTn id="512" nodeType="clickEffect" fill="hold" presetClass="entr" presetID="1">
                                  <p:stCondLst>
                                    <p:cond delay="0"/>
                                  </p:stCondLst>
                                  <p:childTnLst>
                                    <p:set>
                                      <p:cBhvr>
                                        <p:cTn id="513" dur="1" fill="hold">
                                          <p:stCondLst>
                                            <p:cond delay="0"/>
                                          </p:stCondLst>
                                        </p:cTn>
                                        <p:tgtEl>
                                          <p:spTgt spid="430"/>
                                        </p:tgtEl>
                                        <p:attrNameLst>
                                          <p:attrName>style.visibility</p:attrName>
                                        </p:attrNameLst>
                                      </p:cBhvr>
                                      <p:to>
                                        <p:strVal val="visible"/>
                                      </p:to>
                                    </p:set>
                                  </p:childTnLst>
                                </p:cTn>
                              </p:par>
                            </p:childTnLst>
                          </p:cTn>
                        </p:par>
                      </p:childTnLst>
                    </p:cTn>
                  </p:par>
                  <p:par>
                    <p:cTn id="514" fill="hold">
                      <p:stCondLst>
                        <p:cond delay="indefinite"/>
                      </p:stCondLst>
                      <p:childTnLst>
                        <p:par>
                          <p:cTn id="515" fill="hold">
                            <p:stCondLst>
                              <p:cond delay="0"/>
                            </p:stCondLst>
                            <p:childTnLst>
                              <p:par>
                                <p:cTn id="516" nodeType="clickEffect" fill="hold" presetClass="entr" presetID="2" presetSubtype="4">
                                  <p:stCondLst>
                                    <p:cond delay="0"/>
                                  </p:stCondLst>
                                  <p:childTnLst>
                                    <p:set>
                                      <p:cBhvr>
                                        <p:cTn id="517" dur="1" fill="hold">
                                          <p:stCondLst>
                                            <p:cond delay="0"/>
                                          </p:stCondLst>
                                        </p:cTn>
                                        <p:tgtEl>
                                          <p:spTgt spid="437"/>
                                        </p:tgtEl>
                                        <p:attrNameLst>
                                          <p:attrName>style.visibility</p:attrName>
                                        </p:attrNameLst>
                                      </p:cBhvr>
                                      <p:to>
                                        <p:strVal val="visible"/>
                                      </p:to>
                                    </p:set>
                                    <p:anim calcmode="lin" valueType="num">
                                      <p:cBhvr additive="repl">
                                        <p:cTn id="518" dur="500" fill="hold"/>
                                        <p:tgtEl>
                                          <p:spTgt spid="437"/>
                                        </p:tgtEl>
                                        <p:attrNameLst>
                                          <p:attrName>ppt_x</p:attrName>
                                        </p:attrNameLst>
                                      </p:cBhvr>
                                      <p:tavLst>
                                        <p:tav tm="0">
                                          <p:val>
                                            <p:strVal val="#ppt_x"/>
                                          </p:val>
                                        </p:tav>
                                        <p:tav tm="100000">
                                          <p:val>
                                            <p:strVal val="#ppt_x"/>
                                          </p:val>
                                        </p:tav>
                                      </p:tavLst>
                                    </p:anim>
                                    <p:anim calcmode="lin" valueType="num">
                                      <p:cBhvr additive="repl">
                                        <p:cTn id="519" dur="500" fill="hold"/>
                                        <p:tgtEl>
                                          <p:spTgt spid="437"/>
                                        </p:tgtEl>
                                        <p:attrNameLst>
                                          <p:attrName>ppt_y</p:attrName>
                                        </p:attrNameLst>
                                      </p:cBhvr>
                                      <p:tavLst>
                                        <p:tav tm="0">
                                          <p:val>
                                            <p:strVal val="1+#ppt_h/2"/>
                                          </p:val>
                                        </p:tav>
                                        <p:tav tm="100000">
                                          <p:val>
                                            <p:strVal val="#ppt_y"/>
                                          </p:val>
                                        </p:tav>
                                      </p:tavLst>
                                    </p:anim>
                                  </p:childTnLst>
                                </p:cTn>
                              </p:par>
                            </p:childTnLst>
                          </p:cTn>
                        </p:par>
                      </p:childTnLst>
                    </p:cTn>
                  </p:par>
                  <p:par>
                    <p:cTn id="520" fill="hold">
                      <p:stCondLst>
                        <p:cond delay="indefinite"/>
                      </p:stCondLst>
                      <p:childTnLst>
                        <p:par>
                          <p:cTn id="521" fill="hold">
                            <p:stCondLst>
                              <p:cond delay="0"/>
                            </p:stCondLst>
                            <p:childTnLst>
                              <p:par>
                                <p:cTn id="522" nodeType="clickEffect" fill="hold" presetClass="entr" presetID="2" presetSubtype="4">
                                  <p:stCondLst>
                                    <p:cond delay="0"/>
                                  </p:stCondLst>
                                  <p:childTnLst>
                                    <p:set>
                                      <p:cBhvr>
                                        <p:cTn id="523" dur="1" fill="hold">
                                          <p:stCondLst>
                                            <p:cond delay="0"/>
                                          </p:stCondLst>
                                        </p:cTn>
                                        <p:tgtEl>
                                          <p:spTgt spid="442"/>
                                        </p:tgtEl>
                                        <p:attrNameLst>
                                          <p:attrName>style.visibility</p:attrName>
                                        </p:attrNameLst>
                                      </p:cBhvr>
                                      <p:to>
                                        <p:strVal val="visible"/>
                                      </p:to>
                                    </p:set>
                                    <p:anim calcmode="lin" valueType="num">
                                      <p:cBhvr additive="repl">
                                        <p:cTn id="524" dur="500" fill="hold"/>
                                        <p:tgtEl>
                                          <p:spTgt spid="442"/>
                                        </p:tgtEl>
                                        <p:attrNameLst>
                                          <p:attrName>ppt_x</p:attrName>
                                        </p:attrNameLst>
                                      </p:cBhvr>
                                      <p:tavLst>
                                        <p:tav tm="0">
                                          <p:val>
                                            <p:strVal val="#ppt_x"/>
                                          </p:val>
                                        </p:tav>
                                        <p:tav tm="100000">
                                          <p:val>
                                            <p:strVal val="#ppt_x"/>
                                          </p:val>
                                        </p:tav>
                                      </p:tavLst>
                                    </p:anim>
                                    <p:anim calcmode="lin" valueType="num">
                                      <p:cBhvr additive="repl">
                                        <p:cTn id="525" dur="500" fill="hold"/>
                                        <p:tgtEl>
                                          <p:spTgt spid="442"/>
                                        </p:tgtEl>
                                        <p:attrNameLst>
                                          <p:attrName>ppt_y</p:attrName>
                                        </p:attrNameLst>
                                      </p:cBhvr>
                                      <p:tavLst>
                                        <p:tav tm="0">
                                          <p:val>
                                            <p:strVal val="1+#ppt_h/2"/>
                                          </p:val>
                                        </p:tav>
                                        <p:tav tm="100000">
                                          <p:val>
                                            <p:strVal val="#ppt_y"/>
                                          </p:val>
                                        </p:tav>
                                      </p:tavLst>
                                    </p:anim>
                                  </p:childTnLst>
                                </p:cTn>
                              </p:par>
                            </p:childTnLst>
                          </p:cTn>
                        </p:par>
                      </p:childTnLst>
                    </p:cTn>
                  </p:par>
                  <p:par>
                    <p:cTn id="526" fill="hold">
                      <p:stCondLst>
                        <p:cond delay="indefinite"/>
                      </p:stCondLst>
                      <p:childTnLst>
                        <p:par>
                          <p:cTn id="527" fill="hold">
                            <p:stCondLst>
                              <p:cond delay="0"/>
                            </p:stCondLst>
                            <p:childTnLst>
                              <p:par>
                                <p:cTn id="528" nodeType="clickEffect" fill="hold" presetClass="entr" presetID="2" presetSubtype="4">
                                  <p:stCondLst>
                                    <p:cond delay="0"/>
                                  </p:stCondLst>
                                  <p:childTnLst>
                                    <p:set>
                                      <p:cBhvr>
                                        <p:cTn id="529" dur="1" fill="hold">
                                          <p:stCondLst>
                                            <p:cond delay="0"/>
                                          </p:stCondLst>
                                        </p:cTn>
                                        <p:tgtEl>
                                          <p:spTgt spid="427"/>
                                        </p:tgtEl>
                                        <p:attrNameLst>
                                          <p:attrName>style.visibility</p:attrName>
                                        </p:attrNameLst>
                                      </p:cBhvr>
                                      <p:to>
                                        <p:strVal val="visible"/>
                                      </p:to>
                                    </p:set>
                                    <p:anim calcmode="lin" valueType="num">
                                      <p:cBhvr additive="repl">
                                        <p:cTn id="530" dur="500" fill="hold"/>
                                        <p:tgtEl>
                                          <p:spTgt spid="427"/>
                                        </p:tgtEl>
                                        <p:attrNameLst>
                                          <p:attrName>ppt_x</p:attrName>
                                        </p:attrNameLst>
                                      </p:cBhvr>
                                      <p:tavLst>
                                        <p:tav tm="0">
                                          <p:val>
                                            <p:strVal val="#ppt_x"/>
                                          </p:val>
                                        </p:tav>
                                        <p:tav tm="100000">
                                          <p:val>
                                            <p:strVal val="#ppt_x"/>
                                          </p:val>
                                        </p:tav>
                                      </p:tavLst>
                                    </p:anim>
                                    <p:anim calcmode="lin" valueType="num">
                                      <p:cBhvr additive="repl">
                                        <p:cTn id="531" dur="500" fill="hold"/>
                                        <p:tgtEl>
                                          <p:spTgt spid="427"/>
                                        </p:tgtEl>
                                        <p:attrNameLst>
                                          <p:attrName>ppt_y</p:attrName>
                                        </p:attrNameLst>
                                      </p:cBhvr>
                                      <p:tavLst>
                                        <p:tav tm="0">
                                          <p:val>
                                            <p:strVal val="1+#ppt_h/2"/>
                                          </p:val>
                                        </p:tav>
                                        <p:tav tm="100000">
                                          <p:val>
                                            <p:strVal val="#ppt_y"/>
                                          </p:val>
                                        </p:tav>
                                      </p:tavLst>
                                    </p:anim>
                                  </p:childTnLst>
                                </p:cTn>
                              </p:par>
                            </p:childTnLst>
                          </p:cTn>
                        </p:par>
                      </p:childTnLst>
                    </p:cTn>
                  </p:par>
                  <p:par>
                    <p:cTn id="532" fill="hold">
                      <p:stCondLst>
                        <p:cond delay="indefinite"/>
                      </p:stCondLst>
                      <p:childTnLst>
                        <p:par>
                          <p:cTn id="533" fill="hold">
                            <p:stCondLst>
                              <p:cond delay="0"/>
                            </p:stCondLst>
                            <p:childTnLst>
                              <p:par>
                                <p:cTn id="534" nodeType="clickEffect" fill="hold" presetClass="entr" presetID="2" presetSubtype="4">
                                  <p:stCondLst>
                                    <p:cond delay="0"/>
                                  </p:stCondLst>
                                  <p:childTnLst>
                                    <p:set>
                                      <p:cBhvr>
                                        <p:cTn id="535" dur="1" fill="hold">
                                          <p:stCondLst>
                                            <p:cond delay="0"/>
                                          </p:stCondLst>
                                        </p:cTn>
                                        <p:tgtEl>
                                          <p:spTgt spid="449"/>
                                        </p:tgtEl>
                                        <p:attrNameLst>
                                          <p:attrName>style.visibility</p:attrName>
                                        </p:attrNameLst>
                                      </p:cBhvr>
                                      <p:to>
                                        <p:strVal val="visible"/>
                                      </p:to>
                                    </p:set>
                                    <p:anim calcmode="lin" valueType="num">
                                      <p:cBhvr additive="repl">
                                        <p:cTn id="536" dur="500" fill="hold"/>
                                        <p:tgtEl>
                                          <p:spTgt spid="449"/>
                                        </p:tgtEl>
                                        <p:attrNameLst>
                                          <p:attrName>ppt_x</p:attrName>
                                        </p:attrNameLst>
                                      </p:cBhvr>
                                      <p:tavLst>
                                        <p:tav tm="0">
                                          <p:val>
                                            <p:strVal val="#ppt_x"/>
                                          </p:val>
                                        </p:tav>
                                        <p:tav tm="100000">
                                          <p:val>
                                            <p:strVal val="#ppt_x"/>
                                          </p:val>
                                        </p:tav>
                                      </p:tavLst>
                                    </p:anim>
                                    <p:anim calcmode="lin" valueType="num">
                                      <p:cBhvr additive="repl">
                                        <p:cTn id="537" dur="500" fill="hold"/>
                                        <p:tgtEl>
                                          <p:spTgt spid="449"/>
                                        </p:tgtEl>
                                        <p:attrNameLst>
                                          <p:attrName>ppt_y</p:attrName>
                                        </p:attrNameLst>
                                      </p:cBhvr>
                                      <p:tavLst>
                                        <p:tav tm="0">
                                          <p:val>
                                            <p:strVal val="1+#ppt_h/2"/>
                                          </p:val>
                                        </p:tav>
                                        <p:tav tm="100000">
                                          <p:val>
                                            <p:strVal val="#ppt_y"/>
                                          </p:val>
                                        </p:tav>
                                      </p:tavLst>
                                    </p:anim>
                                  </p:childTnLst>
                                </p:cTn>
                              </p:par>
                            </p:childTnLst>
                          </p:cTn>
                        </p:par>
                      </p:childTnLst>
                    </p:cTn>
                  </p:par>
                  <p:par>
                    <p:cTn id="538" fill="hold">
                      <p:stCondLst>
                        <p:cond delay="indefinite"/>
                      </p:stCondLst>
                      <p:childTnLst>
                        <p:par>
                          <p:cTn id="539" fill="hold">
                            <p:stCondLst>
                              <p:cond delay="0"/>
                            </p:stCondLst>
                            <p:childTnLst>
                              <p:par>
                                <p:cTn id="540" nodeType="clickEffect" fill="hold" presetClass="entr" presetID="2" presetSubtype="4">
                                  <p:stCondLst>
                                    <p:cond delay="0"/>
                                  </p:stCondLst>
                                  <p:childTnLst>
                                    <p:set>
                                      <p:cBhvr>
                                        <p:cTn id="541" dur="1" fill="hold">
                                          <p:stCondLst>
                                            <p:cond delay="0"/>
                                          </p:stCondLst>
                                        </p:cTn>
                                        <p:tgtEl>
                                          <p:spTgt spid="454"/>
                                        </p:tgtEl>
                                        <p:attrNameLst>
                                          <p:attrName>style.visibility</p:attrName>
                                        </p:attrNameLst>
                                      </p:cBhvr>
                                      <p:to>
                                        <p:strVal val="visible"/>
                                      </p:to>
                                    </p:set>
                                    <p:anim calcmode="lin" valueType="num">
                                      <p:cBhvr additive="repl">
                                        <p:cTn id="542" dur="500" fill="hold"/>
                                        <p:tgtEl>
                                          <p:spTgt spid="454"/>
                                        </p:tgtEl>
                                        <p:attrNameLst>
                                          <p:attrName>ppt_x</p:attrName>
                                        </p:attrNameLst>
                                      </p:cBhvr>
                                      <p:tavLst>
                                        <p:tav tm="0">
                                          <p:val>
                                            <p:strVal val="#ppt_x"/>
                                          </p:val>
                                        </p:tav>
                                        <p:tav tm="100000">
                                          <p:val>
                                            <p:strVal val="#ppt_x"/>
                                          </p:val>
                                        </p:tav>
                                      </p:tavLst>
                                    </p:anim>
                                    <p:anim calcmode="lin" valueType="num">
                                      <p:cBhvr additive="repl">
                                        <p:cTn id="543" dur="500" fill="hold"/>
                                        <p:tgtEl>
                                          <p:spTgt spid="4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CustomShape 1"/>
          <p:cNvSpPr/>
          <p:nvPr/>
        </p:nvSpPr>
        <p:spPr>
          <a:xfrm>
            <a:off x="4579560" y="216000"/>
            <a:ext cx="1108440" cy="759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600" spc="-1" strike="noStrike">
                <a:latin typeface="angsananew"/>
              </a:rPr>
              <a:t>Demo</a:t>
            </a:r>
            <a:r>
              <a:rPr b="0" lang="en-IN" sz="1800" spc="-1" strike="noStrike">
                <a:latin typeface="Arial"/>
              </a:rPr>
              <a:t> ....</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544" dur="indefinite" restart="never" nodeType="tmRoot">
          <p:childTnLst>
            <p:seq>
              <p:cTn id="545"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CustomShape 1"/>
          <p:cNvSpPr/>
          <p:nvPr/>
        </p:nvSpPr>
        <p:spPr>
          <a:xfrm>
            <a:off x="432000" y="288000"/>
            <a:ext cx="590652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400" spc="-1" strike="noStrike">
                <a:latin typeface="angsananew"/>
              </a:rPr>
              <a:t>Conclusion</a:t>
            </a:r>
            <a:r>
              <a:rPr b="0" lang="en-IN" sz="1800" spc="-1" strike="noStrike">
                <a:latin typeface="Arial"/>
              </a:rPr>
              <a:t> </a:t>
            </a:r>
            <a:endParaRPr b="0" lang="en-IN" sz="1800" spc="-1" strike="noStrike">
              <a:latin typeface="Arial"/>
            </a:endParaRPr>
          </a:p>
        </p:txBody>
      </p:sp>
      <p:sp>
        <p:nvSpPr>
          <p:cNvPr id="461" name="TextShape 2"/>
          <p:cNvSpPr txBox="1"/>
          <p:nvPr/>
        </p:nvSpPr>
        <p:spPr>
          <a:xfrm>
            <a:off x="360000" y="1152000"/>
            <a:ext cx="9000000" cy="4794840"/>
          </a:xfrm>
          <a:prstGeom prst="rect">
            <a:avLst/>
          </a:prstGeom>
          <a:noFill/>
          <a:ln>
            <a:noFill/>
          </a:ln>
        </p:spPr>
        <p:txBody>
          <a:bodyPr lIns="90000" rIns="90000" tIns="45000" bIns="45000">
            <a:spAutoFit/>
          </a:bodyPr>
          <a:p>
            <a:pPr marL="216000" indent="-216000">
              <a:buClr>
                <a:srgbClr val="000000"/>
              </a:buClr>
              <a:buSzPct val="45000"/>
              <a:buFont typeface="Wingdings" charset="2"/>
              <a:buChar char=""/>
            </a:pPr>
            <a:r>
              <a:rPr b="0" lang="en-IN" sz="2200" spc="-1" strike="noStrike">
                <a:solidFill>
                  <a:srgbClr val="ce181e"/>
                </a:solidFill>
                <a:latin typeface="angsananew"/>
              </a:rPr>
              <a:t>Security is Hard also challenging an fun</a:t>
            </a:r>
            <a:endParaRPr b="0" lang="en-IN" sz="2200" spc="-1" strike="noStrike">
              <a:solidFill>
                <a:srgbClr val="ce181e"/>
              </a:solidFill>
              <a:latin typeface="angsananew"/>
            </a:endParaRPr>
          </a:p>
          <a:p>
            <a:pPr marL="216000" indent="-216000">
              <a:buClr>
                <a:srgbClr val="000000"/>
              </a:buClr>
              <a:buSzPct val="45000"/>
              <a:buFont typeface="Wingdings" charset="2"/>
              <a:buChar char=""/>
            </a:pPr>
            <a:r>
              <a:rPr b="0" lang="en-IN" sz="2200" spc="-1" strike="noStrike">
                <a:solidFill>
                  <a:srgbClr val="ce181e"/>
                </a:solidFill>
                <a:latin typeface="angsananew"/>
              </a:rPr>
              <a:t>Though linux has open Source code revieweing system it was exploited</a:t>
            </a:r>
            <a:endParaRPr b="0" lang="en-IN" sz="2200" spc="-1" strike="noStrike">
              <a:solidFill>
                <a:srgbClr val="ce181e"/>
              </a:solidFill>
              <a:latin typeface="angsananew"/>
            </a:endParaRPr>
          </a:p>
          <a:p>
            <a:pPr marL="216000" indent="-216000">
              <a:buClr>
                <a:srgbClr val="000000"/>
              </a:buClr>
              <a:buSzPct val="45000"/>
              <a:buFont typeface="Wingdings" charset="2"/>
              <a:buChar char=""/>
            </a:pPr>
            <a:r>
              <a:rPr b="0" lang="en-IN" sz="2200" spc="-1" strike="noStrike">
                <a:solidFill>
                  <a:srgbClr val="ce181e"/>
                </a:solidFill>
                <a:latin typeface="angsananew"/>
              </a:rPr>
              <a:t>This method wont work in linux 18.04 or more </a:t>
            </a:r>
            <a:endParaRPr b="0" lang="en-IN" sz="2200" spc="-1" strike="noStrike">
              <a:solidFill>
                <a:srgbClr val="ce181e"/>
              </a:solidFill>
              <a:latin typeface="angsananew"/>
            </a:endParaRPr>
          </a:p>
          <a:p>
            <a:pPr marL="216000" indent="-216000">
              <a:buClr>
                <a:srgbClr val="000000"/>
              </a:buClr>
              <a:buSzPct val="45000"/>
              <a:buFont typeface="Wingdings" charset="2"/>
              <a:buChar char=""/>
            </a:pPr>
            <a:r>
              <a:rPr b="0" lang="en-IN" sz="2200" spc="-1" strike="noStrike">
                <a:solidFill>
                  <a:srgbClr val="ce181e"/>
                </a:solidFill>
                <a:latin typeface="angsananew"/>
              </a:rPr>
              <a:t>Becouse it has been patched</a:t>
            </a:r>
            <a:endParaRPr b="0" lang="en-IN" sz="2200" spc="-1" strike="noStrike">
              <a:solidFill>
                <a:srgbClr val="ce181e"/>
              </a:solidFill>
              <a:latin typeface="angsananew"/>
            </a:endParaRPr>
          </a:p>
          <a:p>
            <a:pPr marL="216000" indent="-216000">
              <a:buClr>
                <a:srgbClr val="000000"/>
              </a:buClr>
              <a:buSzPct val="45000"/>
              <a:buFont typeface="Wingdings" charset="2"/>
              <a:buChar char=""/>
            </a:pPr>
            <a:r>
              <a:rPr b="0" lang="en-IN" sz="2200" spc="-1" strike="noStrike">
                <a:solidFill>
                  <a:srgbClr val="ce181e"/>
                </a:solidFill>
                <a:latin typeface="angsananew"/>
              </a:rPr>
              <a:t>But we should be alwyas care full and be alart about security news.</a:t>
            </a:r>
            <a:endParaRPr b="0" lang="en-IN" sz="2200" spc="-1" strike="noStrike">
              <a:solidFill>
                <a:srgbClr val="ce181e"/>
              </a:solidFill>
              <a:latin typeface="angsananew"/>
            </a:endParaRPr>
          </a:p>
          <a:p>
            <a:pPr marL="216000" indent="-216000">
              <a:buClr>
                <a:srgbClr val="000000"/>
              </a:buClr>
              <a:buSzPct val="45000"/>
              <a:buFont typeface="Wingdings" charset="2"/>
              <a:buChar char=""/>
            </a:pPr>
            <a:r>
              <a:rPr b="0" lang="en-IN" sz="2200" spc="-1" strike="noStrike">
                <a:solidFill>
                  <a:srgbClr val="ce181e"/>
                </a:solidFill>
                <a:latin typeface="angsananew"/>
              </a:rPr>
              <a:t>Regular update and upgrade is required</a:t>
            </a:r>
            <a:endParaRPr b="0" lang="en-IN" sz="2200" spc="-1" strike="noStrike">
              <a:solidFill>
                <a:srgbClr val="ce181e"/>
              </a:solidFill>
              <a:latin typeface="angsananew"/>
            </a:endParaRPr>
          </a:p>
          <a:p>
            <a:pPr marL="216000" indent="-216000">
              <a:buClr>
                <a:srgbClr val="000000"/>
              </a:buClr>
              <a:buSzPct val="45000"/>
              <a:buFont typeface="Wingdings" charset="2"/>
              <a:buChar char=""/>
            </a:pPr>
            <a:r>
              <a:rPr b="0" lang="en-IN" sz="2200" spc="-1" strike="noStrike">
                <a:solidFill>
                  <a:srgbClr val="ce181e"/>
                </a:solidFill>
                <a:latin typeface="angsananew"/>
              </a:rPr>
              <a:t>Magic command “sudo apt update &amp;&amp; subha apt upgrade -y”</a:t>
            </a:r>
            <a:endParaRPr b="0" lang="en-IN" sz="2200" spc="-1" strike="noStrike">
              <a:solidFill>
                <a:srgbClr val="ce181e"/>
              </a:solidFill>
              <a:latin typeface="angsananew"/>
            </a:endParaRPr>
          </a:p>
          <a:p>
            <a:pPr marL="216000" indent="-216000">
              <a:buClr>
                <a:srgbClr val="000000"/>
              </a:buClr>
              <a:buSzPct val="45000"/>
              <a:buFont typeface="Wingdings" charset="2"/>
              <a:buChar char=""/>
            </a:pPr>
            <a:r>
              <a:rPr b="0" lang="en-IN" sz="2200" spc="-1" strike="noStrike">
                <a:solidFill>
                  <a:srgbClr val="ce181e"/>
                </a:solidFill>
                <a:latin typeface="angsananew"/>
              </a:rPr>
              <a:t>Check for malware and through firewall implementation  </a:t>
            </a:r>
            <a:endParaRPr b="0" lang="en-IN" sz="2200" spc="-1" strike="noStrike">
              <a:solidFill>
                <a:srgbClr val="ce181e"/>
              </a:solidFill>
              <a:latin typeface="angsananew"/>
            </a:endParaRPr>
          </a:p>
        </p:txBody>
      </p:sp>
    </p:spTree>
  </p:cSld>
  <mc:AlternateContent>
    <mc:Choice Requires="p14">
      <p:transition spd="slow" p14:dur="2000"/>
    </mc:Choice>
    <mc:Fallback>
      <p:transition spd="slow"/>
    </mc:Fallback>
  </mc:AlternateContent>
  <p:timing>
    <p:tnLst>
      <p:par>
        <p:cTn id="546" dur="indefinite" restart="never" nodeType="tmRoot">
          <p:childTnLst>
            <p:seq>
              <p:cTn id="547"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CustomShape 1"/>
          <p:cNvSpPr/>
          <p:nvPr/>
        </p:nvSpPr>
        <p:spPr>
          <a:xfrm>
            <a:off x="4104000" y="360000"/>
            <a:ext cx="16264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latin typeface="Arial"/>
              </a:rPr>
              <a:t>End Credit :</a:t>
            </a:r>
            <a:endParaRPr b="0" lang="en-IN" sz="1800" spc="-1" strike="noStrike">
              <a:latin typeface="Arial"/>
            </a:endParaRPr>
          </a:p>
        </p:txBody>
      </p:sp>
      <p:pic>
        <p:nvPicPr>
          <p:cNvPr id="463" name="" descr=""/>
          <p:cNvPicPr/>
          <p:nvPr/>
        </p:nvPicPr>
        <p:blipFill>
          <a:blip r:embed="rId1"/>
          <a:stretch/>
        </p:blipFill>
        <p:spPr>
          <a:xfrm>
            <a:off x="38520" y="936000"/>
            <a:ext cx="9825480" cy="4824000"/>
          </a:xfrm>
          <a:prstGeom prst="rect">
            <a:avLst/>
          </a:prstGeom>
          <a:ln>
            <a:noFill/>
          </a:ln>
        </p:spPr>
      </p:pic>
      <p:sp>
        <p:nvSpPr>
          <p:cNvPr id="464" name="TextShape 2"/>
          <p:cNvSpPr txBox="1"/>
          <p:nvPr/>
        </p:nvSpPr>
        <p:spPr>
          <a:xfrm>
            <a:off x="53280" y="5886000"/>
            <a:ext cx="9753480" cy="715320"/>
          </a:xfrm>
          <a:prstGeom prst="rect">
            <a:avLst/>
          </a:prstGeom>
          <a:noFill/>
          <a:ln>
            <a:noFill/>
          </a:ln>
        </p:spPr>
        <p:txBody>
          <a:bodyPr lIns="90000" rIns="90000" tIns="45000" bIns="45000">
            <a:spAutoFit/>
          </a:bodyPr>
          <a:p>
            <a:r>
              <a:rPr b="1" lang="en-IN" sz="2200" spc="-1" strike="noStrike">
                <a:latin typeface="Arial"/>
              </a:rPr>
              <a:t>CVE-2017-5753    CVE-2017-5715        CVE-2017-5754     CVE-2018-3640  </a:t>
            </a:r>
            <a:endParaRPr b="1" lang="en-IN" sz="2200" spc="-1" strike="noStrike">
              <a:latin typeface="Arial"/>
            </a:endParaRPr>
          </a:p>
          <a:p>
            <a:r>
              <a:rPr b="1" lang="en-IN" sz="2200" spc="-1" strike="noStrike">
                <a:latin typeface="Arial"/>
              </a:rPr>
              <a:t>                                           </a:t>
            </a:r>
            <a:r>
              <a:rPr b="1" lang="en-IN" sz="2200" spc="-1" strike="noStrike">
                <a:latin typeface="Arial"/>
              </a:rPr>
              <a:t>CVE-2018-3639</a:t>
            </a:r>
            <a:endParaRPr b="1" lang="en-IN" sz="2200" spc="-1" strike="noStrike">
              <a:latin typeface="Arial"/>
            </a:endParaRPr>
          </a:p>
        </p:txBody>
      </p:sp>
    </p:spTree>
  </p:cSld>
  <mc:AlternateContent>
    <mc:Choice Requires="p14">
      <p:transition spd="slow" p14:dur="2000"/>
    </mc:Choice>
    <mc:Fallback>
      <p:transition spd="slow"/>
    </mc:Fallback>
  </mc:AlternateContent>
  <p:timing>
    <p:tnLst>
      <p:par>
        <p:cTn id="548" dur="indefinite" restart="never" nodeType="tmRoot">
          <p:childTnLst>
            <p:seq>
              <p:cTn id="549"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CustomShape 1"/>
          <p:cNvSpPr/>
          <p:nvPr/>
        </p:nvSpPr>
        <p:spPr>
          <a:xfrm>
            <a:off x="3456000" y="504000"/>
            <a:ext cx="1602360" cy="821160"/>
          </a:xfrm>
          <a:prstGeom prst="rect">
            <a:avLst/>
          </a:prstGeom>
          <a:noFill/>
          <a:ln>
            <a:noFill/>
          </a:ln>
        </p:spPr>
        <p:style>
          <a:lnRef idx="0"/>
          <a:fillRef idx="0"/>
          <a:effectRef idx="0"/>
          <a:fontRef idx="minor"/>
        </p:style>
      </p:sp>
      <p:sp>
        <p:nvSpPr>
          <p:cNvPr id="466" name="TextShape 2"/>
          <p:cNvSpPr txBox="1"/>
          <p:nvPr/>
        </p:nvSpPr>
        <p:spPr>
          <a:xfrm>
            <a:off x="24840" y="201600"/>
            <a:ext cx="2090160" cy="662400"/>
          </a:xfrm>
          <a:prstGeom prst="rect">
            <a:avLst/>
          </a:prstGeom>
          <a:noFill/>
          <a:ln>
            <a:noFill/>
          </a:ln>
        </p:spPr>
        <p:txBody>
          <a:bodyPr lIns="90000" rIns="90000" tIns="45000" bIns="45000">
            <a:spAutoFit/>
          </a:bodyPr>
          <a:p>
            <a:r>
              <a:rPr b="0" lang="en-IN" sz="2400" spc="-1" strike="noStrike">
                <a:latin typeface="angsananew"/>
              </a:rPr>
              <a:t>References ...</a:t>
            </a:r>
            <a:endParaRPr b="0" lang="en-IN" sz="2400" spc="-1" strike="noStrike">
              <a:latin typeface="Arial"/>
            </a:endParaRPr>
          </a:p>
        </p:txBody>
      </p:sp>
      <p:sp>
        <p:nvSpPr>
          <p:cNvPr id="467" name="TextShape 3"/>
          <p:cNvSpPr txBox="1"/>
          <p:nvPr/>
        </p:nvSpPr>
        <p:spPr>
          <a:xfrm>
            <a:off x="72000" y="1008000"/>
            <a:ext cx="9648000" cy="4919760"/>
          </a:xfrm>
          <a:prstGeom prst="rect">
            <a:avLst/>
          </a:prstGeom>
          <a:noFill/>
          <a:ln>
            <a:noFill/>
          </a:ln>
        </p:spPr>
        <p:txBody>
          <a:bodyPr lIns="90000" rIns="90000" tIns="45000" bIns="45000">
            <a:spAutoFit/>
          </a:bodyPr>
          <a:p>
            <a:pPr marL="216000" indent="-216000">
              <a:buClr>
                <a:srgbClr val="000000"/>
              </a:buClr>
              <a:buSzPct val="45000"/>
              <a:buFont typeface="Wingdings" charset="2"/>
              <a:buChar char=""/>
            </a:pPr>
            <a:r>
              <a:rPr b="0" i="1" lang="en-IN" sz="2400" spc="-1" strike="noStrike" u="sng">
                <a:solidFill>
                  <a:srgbClr val="55308d"/>
                </a:solidFill>
                <a:uFillTx/>
                <a:latin typeface="angsananew"/>
                <a:hlinkClick r:id="rId1"/>
              </a:rPr>
              <a:t>https://dirtycow.ninja/https://dirtycow.ninja/</a:t>
            </a:r>
            <a:endParaRPr b="0" i="1" lang="en-IN" sz="2400" spc="-1" strike="noStrike" u="sng">
              <a:uFillTx/>
              <a:latin typeface="Arial"/>
            </a:endParaRPr>
          </a:p>
          <a:p>
            <a:pPr marL="216000" indent="-216000">
              <a:buClr>
                <a:srgbClr val="000000"/>
              </a:buClr>
              <a:buSzPct val="45000"/>
              <a:buFont typeface="Wingdings" charset="2"/>
              <a:buChar char=""/>
            </a:pPr>
            <a:r>
              <a:rPr b="0" i="1" lang="en-IN" sz="2400" spc="-1" strike="noStrike" u="sng">
                <a:solidFill>
                  <a:srgbClr val="55308d"/>
                </a:solidFill>
                <a:uFillTx/>
                <a:latin typeface="angsananew"/>
                <a:hlinkClick r:id="rId2"/>
              </a:rPr>
              <a:t>https://github.com/dirtycow/dirtycow.github.io/wiki/PoCs</a:t>
            </a:r>
            <a:endParaRPr b="0" i="1" lang="en-IN" sz="2400" spc="-1" strike="noStrike" u="sng">
              <a:uFillTx/>
              <a:latin typeface="Arial"/>
            </a:endParaRPr>
          </a:p>
          <a:p>
            <a:pPr marL="216000" indent="-216000">
              <a:buClr>
                <a:srgbClr val="000000"/>
              </a:buClr>
              <a:buSzPct val="45000"/>
              <a:buFont typeface="Wingdings" charset="2"/>
              <a:buChar char=""/>
            </a:pPr>
            <a:r>
              <a:rPr b="0" i="1" lang="en-IN" sz="2400" spc="-1" strike="noStrike" u="sng">
                <a:solidFill>
                  <a:srgbClr val="55308d"/>
                </a:solidFill>
                <a:uFillTx/>
                <a:latin typeface="angsananew"/>
                <a:hlinkClick r:id="rId3"/>
              </a:rPr>
              <a:t>https://www.us-cert.gov/ncas/alerts/TA18-141A</a:t>
            </a:r>
            <a:endParaRPr b="0" i="1" lang="en-IN" sz="2400" spc="-1" strike="noStrike" u="sng">
              <a:uFillTx/>
              <a:latin typeface="Arial"/>
            </a:endParaRPr>
          </a:p>
          <a:p>
            <a:pPr marL="216000" indent="-216000">
              <a:buClr>
                <a:srgbClr val="000000"/>
              </a:buClr>
              <a:buSzPct val="45000"/>
              <a:buFont typeface="Wingdings" charset="2"/>
              <a:buChar char=""/>
            </a:pPr>
            <a:r>
              <a:rPr b="0" i="1" lang="en-IN" sz="2400" spc="-1" strike="noStrike" u="sng">
                <a:solidFill>
                  <a:srgbClr val="55308d"/>
                </a:solidFill>
                <a:uFillTx/>
                <a:latin typeface="angsananew"/>
                <a:hlinkClick r:id="rId4"/>
              </a:rPr>
              <a:t>https://kb.help.rapid7.com/docs/meltdown-and-spectre</a:t>
            </a:r>
            <a:endParaRPr b="0" i="1" lang="en-IN" sz="2400" spc="-1" strike="noStrike" u="sng">
              <a:uFillTx/>
              <a:latin typeface="Arial"/>
            </a:endParaRPr>
          </a:p>
          <a:p>
            <a:pPr marL="216000" indent="-216000">
              <a:buClr>
                <a:srgbClr val="000000"/>
              </a:buClr>
              <a:buSzPct val="45000"/>
              <a:buFont typeface="Wingdings" charset="2"/>
              <a:buChar char=""/>
            </a:pPr>
            <a:r>
              <a:rPr b="0" i="1" lang="en-IN" sz="2400" spc="-1" strike="noStrike" u="sng">
                <a:solidFill>
                  <a:srgbClr val="55308d"/>
                </a:solidFill>
                <a:uFillTx/>
                <a:latin typeface="angsananew"/>
                <a:hlinkClick r:id="rId5"/>
              </a:rPr>
              <a:t>https://en.wikipedia.org/wiki/Paging</a:t>
            </a:r>
            <a:endParaRPr b="0" i="1" lang="en-IN" sz="2400" spc="-1" strike="noStrike" u="sng">
              <a:uFillTx/>
              <a:latin typeface="Arial"/>
            </a:endParaRPr>
          </a:p>
          <a:p>
            <a:pPr marL="216000" indent="-216000">
              <a:buClr>
                <a:srgbClr val="000000"/>
              </a:buClr>
              <a:buSzPct val="45000"/>
              <a:buFont typeface="Wingdings" charset="2"/>
              <a:buChar char=""/>
            </a:pPr>
            <a:r>
              <a:rPr b="0" i="1" lang="en-IN" sz="2400" spc="-1" strike="noStrike" u="sng">
                <a:solidFill>
                  <a:srgbClr val="55308d"/>
                </a:solidFill>
                <a:uFillTx/>
                <a:latin typeface="angsananew"/>
                <a:hlinkClick r:id="rId6"/>
              </a:rPr>
              <a:t>https://en.wikipedia.org/wiki/Page_fault</a:t>
            </a:r>
            <a:endParaRPr b="0" i="1" lang="en-IN" sz="2400" spc="-1" strike="noStrike" u="sng">
              <a:uFillTx/>
              <a:latin typeface="Arial"/>
            </a:endParaRPr>
          </a:p>
          <a:p>
            <a:pPr marL="216000" indent="-216000">
              <a:buClr>
                <a:srgbClr val="000000"/>
              </a:buClr>
              <a:buSzPct val="45000"/>
              <a:buFont typeface="Wingdings" charset="2"/>
              <a:buChar char=""/>
            </a:pPr>
            <a:r>
              <a:rPr b="0" i="1" lang="en-IN" sz="2400" spc="-1" strike="noStrike" u="sng">
                <a:solidFill>
                  <a:srgbClr val="55308d"/>
                </a:solidFill>
                <a:uFillTx/>
                <a:latin typeface="angsananew"/>
                <a:hlinkClick r:id="rId7"/>
              </a:rPr>
              <a:t>https://chao-tic.github.io/blog/2017/05/24/dirty-cow</a:t>
            </a:r>
            <a:endParaRPr b="0" i="1" lang="en-IN" sz="2400" spc="-1" strike="noStrike" u="sng">
              <a:uFillTx/>
              <a:latin typeface="Arial"/>
            </a:endParaRPr>
          </a:p>
          <a:p>
            <a:pPr marL="216000" indent="-216000">
              <a:buClr>
                <a:srgbClr val="000000"/>
              </a:buClr>
              <a:buSzPct val="45000"/>
              <a:buFont typeface="Wingdings" charset="2"/>
              <a:buChar char=""/>
            </a:pPr>
            <a:r>
              <a:rPr b="0" i="1" lang="en-IN" sz="2400" spc="-1" strike="noStrike" u="sng">
                <a:solidFill>
                  <a:srgbClr val="55308d"/>
                </a:solidFill>
                <a:uFillTx/>
                <a:latin typeface="angsananew"/>
              </a:rPr>
              <a:t>https://en.wikipedia.org/wiki/Virtual_memory</a:t>
            </a:r>
            <a:endParaRPr b="0" i="1" lang="en-IN" sz="2400" spc="-1" strike="noStrike" u="sng">
              <a:uFillTx/>
              <a:latin typeface="Arial"/>
            </a:endParaRPr>
          </a:p>
          <a:p>
            <a:endParaRPr b="0" i="1" lang="en-IN" sz="2400" spc="-1" strike="noStrike" u="sng">
              <a:uFillTx/>
              <a:latin typeface="Arial"/>
            </a:endParaRPr>
          </a:p>
        </p:txBody>
      </p:sp>
    </p:spTree>
  </p:cSld>
  <mc:AlternateContent>
    <mc:Choice Requires="p14">
      <p:transition spd="slow" p14:dur="2000"/>
    </mc:Choice>
    <mc:Fallback>
      <p:transition spd="slow"/>
    </mc:Fallback>
  </mc:AlternateContent>
  <p:timing>
    <p:tnLst>
      <p:par>
        <p:cTn id="550" dur="indefinite" restart="never" nodeType="tmRoot">
          <p:childTnLst>
            <p:seq>
              <p:cTn id="551"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CustomShape 1"/>
          <p:cNvSpPr/>
          <p:nvPr/>
        </p:nvSpPr>
        <p:spPr>
          <a:xfrm>
            <a:off x="504000" y="186840"/>
            <a:ext cx="2232000" cy="456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400" spc="-1" strike="noStrike">
                <a:latin typeface="angsananew"/>
              </a:rPr>
              <a:t>Questions ???</a:t>
            </a:r>
            <a:endParaRPr b="0" lang="en-IN" sz="2400" spc="-1" strike="noStrike">
              <a:latin typeface="angsananew"/>
            </a:endParaRPr>
          </a:p>
        </p:txBody>
      </p:sp>
      <p:sp>
        <p:nvSpPr>
          <p:cNvPr id="469" name="CustomShape 2"/>
          <p:cNvSpPr/>
          <p:nvPr/>
        </p:nvSpPr>
        <p:spPr>
          <a:xfrm>
            <a:off x="1800000" y="3024000"/>
            <a:ext cx="5688000" cy="1517400"/>
          </a:xfrm>
          <a:custGeom>
            <a:avLst/>
            <a:gdLst/>
            <a:ahLst/>
            <a:rect l="0" t="0" r="r" b="b"/>
            <a:pathLst>
              <a:path w="15802" h="4217">
                <a:moveTo>
                  <a:pt x="0" y="979"/>
                </a:moveTo>
                <a:cubicBezTo>
                  <a:pt x="3584" y="1146"/>
                  <a:pt x="8514" y="1029"/>
                  <a:pt x="15801" y="0"/>
                </a:cubicBezTo>
                <a:moveTo>
                  <a:pt x="0" y="3702"/>
                </a:moveTo>
                <a:cubicBezTo>
                  <a:pt x="2706" y="4216"/>
                  <a:pt x="6217" y="4216"/>
                  <a:pt x="7388" y="4216"/>
                </a:cubicBezTo>
                <a:cubicBezTo>
                  <a:pt x="10321" y="4216"/>
                  <a:pt x="11638" y="4216"/>
                  <a:pt x="15801" y="3702"/>
                </a:cubicBezTo>
              </a:path>
            </a:pathLst>
          </a:custGeom>
          <a:blipFill rotWithShape="0">
            <a:blip r:embed="rId1"/>
            <a:tile/>
          </a:blipFill>
          <a:ln w="9360">
            <a:solidFill>
              <a:srgbClr val="780373"/>
            </a:solidFill>
            <a:miter/>
          </a:ln>
          <a:effectLst>
            <a:outerShdw dist="152735" dir="2700000">
              <a:srgbClr val="868686"/>
            </a:outerShdw>
          </a:effectLst>
        </p:spPr>
        <p:style>
          <a:lnRef idx="0"/>
          <a:fillRef idx="0"/>
          <a:effectRef idx="0"/>
          <a:fontRef idx="minor"/>
        </p:style>
        <p:txBody>
          <a:bodyPr lIns="90000" rIns="90000" tIns="46800" bIns="46800" anchor="ctr" anchorCtr="1">
            <a:noAutofit/>
          </a:bodyPr>
          <a:p>
            <a:pPr>
              <a:lnSpc>
                <a:spcPct val="100000"/>
              </a:lnSpc>
            </a:pPr>
            <a:r>
              <a:rPr b="0" lang="en-IN" sz="2400" spc="-1" strike="noStrike">
                <a:solidFill>
                  <a:srgbClr val="ff8000"/>
                </a:solidFill>
                <a:latin typeface="Arial Black"/>
                <a:ea typeface="MS Gothic"/>
              </a:rPr>
              <a:t>Thank You</a:t>
            </a:r>
            <a:endParaRPr b="0" lang="en-IN" sz="2400" spc="-1" strike="noStrike">
              <a:solidFill>
                <a:srgbClr val="ff8000"/>
              </a:solidFill>
              <a:latin typeface="Times New Roman"/>
            </a:endParaRPr>
          </a:p>
        </p:txBody>
      </p:sp>
    </p:spTree>
  </p:cSld>
  <mc:AlternateContent>
    <mc:Choice Requires="p14">
      <p:transition spd="slow" p14:dur="2000"/>
    </mc:Choice>
    <mc:Fallback>
      <p:transition spd="slow"/>
    </mc:Fallback>
  </mc:AlternateContent>
  <p:timing>
    <p:tnLst>
      <p:par>
        <p:cTn id="552" dur="indefinite" restart="never" nodeType="tmRoot">
          <p:childTnLst>
            <p:seq>
              <p:cTn id="553"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504000" y="284040"/>
            <a:ext cx="9070200" cy="6703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4400" spc="-1" strike="noStrike">
                <a:solidFill>
                  <a:srgbClr val="800080"/>
                </a:solidFill>
                <a:latin typeface="Arial"/>
                <a:ea typeface="DejaVu Sans"/>
              </a:rPr>
              <a:t>What is Dirty COW</a:t>
            </a:r>
            <a:endParaRPr b="0" lang="en-IN" sz="4400" spc="-1" strike="noStrike">
              <a:latin typeface="Arial"/>
            </a:endParaRPr>
          </a:p>
        </p:txBody>
      </p:sp>
      <p:sp>
        <p:nvSpPr>
          <p:cNvPr id="251" name="CustomShape 2"/>
          <p:cNvSpPr/>
          <p:nvPr/>
        </p:nvSpPr>
        <p:spPr>
          <a:xfrm>
            <a:off x="360000" y="1080000"/>
            <a:ext cx="9214200" cy="5417640"/>
          </a:xfrm>
          <a:prstGeom prst="rect">
            <a:avLst/>
          </a:prstGeom>
          <a:noFill/>
          <a:ln>
            <a:noFill/>
          </a:ln>
        </p:spPr>
        <p:style>
          <a:lnRef idx="0"/>
          <a:fillRef idx="0"/>
          <a:effectRef idx="0"/>
          <a:fontRef idx="minor"/>
        </p:style>
        <p:txBody>
          <a:bodyPr lIns="0" rIns="0" tIns="0" bIns="0">
            <a:spAutoFit/>
          </a:bodyPr>
          <a:p>
            <a:pPr marL="216000" indent="-214920">
              <a:lnSpc>
                <a:spcPct val="100000"/>
              </a:lnSpc>
              <a:spcBef>
                <a:spcPts val="1134"/>
              </a:spcBef>
              <a:spcAft>
                <a:spcPts val="1134"/>
              </a:spcAft>
              <a:buClr>
                <a:srgbClr val="000000"/>
              </a:buClr>
              <a:buSzPct val="45000"/>
              <a:buFont typeface="Wingdings" charset="2"/>
              <a:buChar char=""/>
            </a:pPr>
            <a:r>
              <a:rPr b="0" lang="en-IN" sz="2800" spc="-1" strike="noStrike">
                <a:solidFill>
                  <a:srgbClr val="ff4000"/>
                </a:solidFill>
                <a:latin typeface="Arial"/>
                <a:ea typeface="Noto Sans CJK SC Regular"/>
              </a:rPr>
              <a:t>Dirty COW is a Critical(Priv-Esc Type) Security Vulnerability which was  present in Linux Kernel.</a:t>
            </a:r>
            <a:endParaRPr b="0" lang="en-IN" sz="2800" spc="-1" strike="noStrike">
              <a:latin typeface="Arial"/>
            </a:endParaRPr>
          </a:p>
          <a:p>
            <a:pPr marL="216000" indent="-214920">
              <a:lnSpc>
                <a:spcPct val="100000"/>
              </a:lnSpc>
              <a:spcBef>
                <a:spcPts val="1134"/>
              </a:spcBef>
              <a:spcAft>
                <a:spcPts val="1134"/>
              </a:spcAft>
              <a:buClr>
                <a:srgbClr val="000000"/>
              </a:buClr>
              <a:buSzPct val="45000"/>
              <a:buFont typeface="Wingdings" charset="2"/>
              <a:buChar char=""/>
            </a:pPr>
            <a:r>
              <a:rPr b="0" lang="en-IN" sz="2800" spc="-1" strike="noStrike">
                <a:solidFill>
                  <a:srgbClr val="ff4000"/>
                </a:solidFill>
                <a:latin typeface="Arial"/>
                <a:ea typeface="Noto Sans CJK SC Regular"/>
              </a:rPr>
              <a:t>It was there since kernel version 2.6.22 (released in September 2007)</a:t>
            </a:r>
            <a:endParaRPr b="0" lang="en-IN" sz="2800" spc="-1" strike="noStrike">
              <a:latin typeface="Arial"/>
            </a:endParaRPr>
          </a:p>
          <a:p>
            <a:pPr marL="216000" indent="-214920">
              <a:lnSpc>
                <a:spcPct val="100000"/>
              </a:lnSpc>
              <a:spcBef>
                <a:spcPts val="1134"/>
              </a:spcBef>
              <a:spcAft>
                <a:spcPts val="1134"/>
              </a:spcAft>
              <a:buClr>
                <a:srgbClr val="000000"/>
              </a:buClr>
              <a:buSzPct val="45000"/>
              <a:buFont typeface="Wingdings" charset="2"/>
              <a:buChar char=""/>
            </a:pPr>
            <a:r>
              <a:rPr b="0" lang="en-IN" sz="2800" spc="-1" strike="noStrike">
                <a:solidFill>
                  <a:srgbClr val="ff4000"/>
                </a:solidFill>
                <a:latin typeface="Arial"/>
                <a:ea typeface="Noto Sans CJK SC Regular"/>
              </a:rPr>
              <a:t>It was exploited in October 2016</a:t>
            </a:r>
            <a:endParaRPr b="0" lang="en-IN" sz="2800" spc="-1" strike="noStrike">
              <a:latin typeface="Arial"/>
            </a:endParaRPr>
          </a:p>
          <a:p>
            <a:pPr marL="216000" indent="-214920">
              <a:lnSpc>
                <a:spcPct val="100000"/>
              </a:lnSpc>
              <a:spcBef>
                <a:spcPts val="1134"/>
              </a:spcBef>
              <a:spcAft>
                <a:spcPts val="1134"/>
              </a:spcAft>
              <a:buClr>
                <a:srgbClr val="000000"/>
              </a:buClr>
              <a:buSzPct val="45000"/>
              <a:buFont typeface="Wingdings" charset="2"/>
              <a:buChar char=""/>
            </a:pPr>
            <a:r>
              <a:rPr b="0" lang="en-IN" sz="2800" spc="-1" strike="noStrike">
                <a:solidFill>
                  <a:srgbClr val="ff4000"/>
                </a:solidFill>
                <a:latin typeface="Arial"/>
                <a:ea typeface="Noto Sans CJK SC Regular"/>
              </a:rPr>
              <a:t>The vulnerability has been patched in Linux kernel versions 4.8.3, 4.7.9, 4.4.26 and newer.</a:t>
            </a:r>
            <a:endParaRPr b="0" lang="en-IN" sz="2800" spc="-1" strike="noStrike">
              <a:latin typeface="Arial"/>
            </a:endParaRPr>
          </a:p>
          <a:p>
            <a:pPr marL="216000" indent="-214920">
              <a:lnSpc>
                <a:spcPct val="100000"/>
              </a:lnSpc>
              <a:spcBef>
                <a:spcPts val="1134"/>
              </a:spcBef>
              <a:spcAft>
                <a:spcPts val="1134"/>
              </a:spcAft>
              <a:buClr>
                <a:srgbClr val="000000"/>
              </a:buClr>
              <a:buSzPct val="45000"/>
              <a:buFont typeface="Wingdings" charset="2"/>
              <a:buChar char=""/>
            </a:pPr>
            <a:r>
              <a:rPr b="0" lang="en-IN" sz="2800" spc="-1" strike="noStrike">
                <a:solidFill>
                  <a:srgbClr val="ff4000"/>
                </a:solidFill>
                <a:latin typeface="Arial"/>
                <a:ea typeface="Noto Sans CJK SC Regular"/>
              </a:rPr>
              <a:t>The patch produced in 2016 did not fully address the issue and a revised patch was released on November 27, 2017, before public dissemination of the vulnerability.</a:t>
            </a:r>
            <a:endParaRPr b="0" lang="en-IN" sz="2800" spc="-1" strike="noStrike">
              <a:latin typeface="Arial"/>
            </a:endParaRPr>
          </a:p>
        </p:txBody>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childTnLst>
                  <p:par>
                    <p:cTn id="39" fill="hold">
                      <p:stCondLst>
                        <p:cond delay="indefinite"/>
                      </p:stCondLst>
                      <p:childTnLst>
                        <p:par>
                          <p:cTn id="40" fill="hold">
                            <p:stCondLst>
                              <p:cond delay="0"/>
                            </p:stCondLst>
                            <p:childTnLst>
                              <p:par>
                                <p:cTn id="41" nodeType="clickEffect" fill="hold" presetClass="entr" presetID="3" presetSubtype="10">
                                  <p:stCondLst>
                                    <p:cond delay="0"/>
                                  </p:stCondLst>
                                  <p:childTnLst>
                                    <p:set>
                                      <p:cBhvr>
                                        <p:cTn id="42" dur="1" fill="hold">
                                          <p:stCondLst>
                                            <p:cond delay="0"/>
                                          </p:stCondLst>
                                        </p:cTn>
                                        <p:tgtEl>
                                          <p:spTgt spid="251">
                                            <p:txEl>
                                              <p:pRg st="0" end="0"/>
                                            </p:txEl>
                                          </p:spTgt>
                                        </p:tgtEl>
                                        <p:attrNameLst>
                                          <p:attrName>style.visibility</p:attrName>
                                        </p:attrNameLst>
                                      </p:cBhvr>
                                      <p:to>
                                        <p:strVal val="visible"/>
                                      </p:to>
                                    </p:set>
                                    <p:animEffect filter="blinds(horizontal)" transition="in">
                                      <p:cBhvr additive="repl">
                                        <p:cTn id="43" dur="500"/>
                                        <p:tgtEl>
                                          <p:spTgt spid="251">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nodeType="clickEffect" fill="hold" presetClass="entr" presetID="9">
                                  <p:stCondLst>
                                    <p:cond delay="0"/>
                                  </p:stCondLst>
                                  <p:childTnLst>
                                    <p:set>
                                      <p:cBhvr>
                                        <p:cTn id="47" dur="1" fill="hold">
                                          <p:stCondLst>
                                            <p:cond delay="0"/>
                                          </p:stCondLst>
                                        </p:cTn>
                                        <p:tgtEl>
                                          <p:spTgt spid="251">
                                            <p:txEl>
                                              <p:pRg st="1" end="1"/>
                                            </p:txEl>
                                          </p:spTgt>
                                        </p:tgtEl>
                                        <p:attrNameLst>
                                          <p:attrName>style.visibility</p:attrName>
                                        </p:attrNameLst>
                                      </p:cBhvr>
                                      <p:to>
                                        <p:strVal val="visible"/>
                                      </p:to>
                                    </p:set>
                                    <p:animEffect filter="dissolve" transition="in">
                                      <p:cBhvr additive="repl">
                                        <p:cTn id="48" dur="500"/>
                                        <p:tgtEl>
                                          <p:spTgt spid="251">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9">
                                  <p:stCondLst>
                                    <p:cond delay="0"/>
                                  </p:stCondLst>
                                  <p:childTnLst>
                                    <p:set>
                                      <p:cBhvr>
                                        <p:cTn id="52" dur="1" fill="hold">
                                          <p:stCondLst>
                                            <p:cond delay="0"/>
                                          </p:stCondLst>
                                        </p:cTn>
                                        <p:tgtEl>
                                          <p:spTgt spid="251">
                                            <p:txEl>
                                              <p:pRg st="2" end="2"/>
                                            </p:txEl>
                                          </p:spTgt>
                                        </p:tgtEl>
                                        <p:attrNameLst>
                                          <p:attrName>style.visibility</p:attrName>
                                        </p:attrNameLst>
                                      </p:cBhvr>
                                      <p:to>
                                        <p:strVal val="visible"/>
                                      </p:to>
                                    </p:set>
                                    <p:animEffect filter="dissolve" transition="in">
                                      <p:cBhvr additive="repl">
                                        <p:cTn id="53" dur="500"/>
                                        <p:tgtEl>
                                          <p:spTgt spid="251">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nodeType="clickEffect" fill="hold" presetClass="entr" presetID="9">
                                  <p:stCondLst>
                                    <p:cond delay="0"/>
                                  </p:stCondLst>
                                  <p:childTnLst>
                                    <p:set>
                                      <p:cBhvr>
                                        <p:cTn id="57" dur="1" fill="hold">
                                          <p:stCondLst>
                                            <p:cond delay="0"/>
                                          </p:stCondLst>
                                        </p:cTn>
                                        <p:tgtEl>
                                          <p:spTgt spid="251">
                                            <p:txEl>
                                              <p:pRg st="3" end="3"/>
                                            </p:txEl>
                                          </p:spTgt>
                                        </p:tgtEl>
                                        <p:attrNameLst>
                                          <p:attrName>style.visibility</p:attrName>
                                        </p:attrNameLst>
                                      </p:cBhvr>
                                      <p:to>
                                        <p:strVal val="visible"/>
                                      </p:to>
                                    </p:set>
                                    <p:animEffect filter="dissolve" transition="in">
                                      <p:cBhvr additive="repl">
                                        <p:cTn id="58" dur="500"/>
                                        <p:tgtEl>
                                          <p:spTgt spid="251">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9">
                                  <p:stCondLst>
                                    <p:cond delay="0"/>
                                  </p:stCondLst>
                                  <p:childTnLst>
                                    <p:set>
                                      <p:cBhvr>
                                        <p:cTn id="62" dur="1" fill="hold">
                                          <p:stCondLst>
                                            <p:cond delay="0"/>
                                          </p:stCondLst>
                                        </p:cTn>
                                        <p:tgtEl>
                                          <p:spTgt spid="251">
                                            <p:txEl>
                                              <p:pRg st="4" end="4"/>
                                            </p:txEl>
                                          </p:spTgt>
                                        </p:tgtEl>
                                        <p:attrNameLst>
                                          <p:attrName>style.visibility</p:attrName>
                                        </p:attrNameLst>
                                      </p:cBhvr>
                                      <p:to>
                                        <p:strVal val="visible"/>
                                      </p:to>
                                    </p:set>
                                    <p:animEffect filter="dissolve" transition="in">
                                      <p:cBhvr additive="repl">
                                        <p:cTn id="63" dur="500"/>
                                        <p:tgtEl>
                                          <p:spTgt spid="251">
                                            <p:txEl>
                                              <p:pRg st="4" end="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504000" y="284040"/>
            <a:ext cx="9070200" cy="6703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4400" spc="-1" strike="noStrike">
                <a:solidFill>
                  <a:srgbClr val="800080"/>
                </a:solidFill>
                <a:latin typeface="Arial"/>
                <a:ea typeface="DejaVu Sans"/>
              </a:rPr>
              <a:t>Which Means ...</a:t>
            </a:r>
            <a:endParaRPr b="0" lang="en-IN" sz="4400" spc="-1" strike="noStrike">
              <a:latin typeface="Arial"/>
            </a:endParaRPr>
          </a:p>
        </p:txBody>
      </p:sp>
      <p:sp>
        <p:nvSpPr>
          <p:cNvPr id="253" name="CustomShape 2"/>
          <p:cNvSpPr/>
          <p:nvPr/>
        </p:nvSpPr>
        <p:spPr>
          <a:xfrm>
            <a:off x="144000" y="1512000"/>
            <a:ext cx="9430200" cy="3711240"/>
          </a:xfrm>
          <a:prstGeom prst="rect">
            <a:avLst/>
          </a:prstGeom>
          <a:noFill/>
          <a:ln>
            <a:noFill/>
          </a:ln>
        </p:spPr>
        <p:style>
          <a:lnRef idx="0"/>
          <a:fillRef idx="0"/>
          <a:effectRef idx="0"/>
          <a:fontRef idx="minor"/>
        </p:style>
        <p:txBody>
          <a:bodyPr lIns="0" rIns="0" tIns="0" bIns="0">
            <a:spAutoFit/>
          </a:bodyPr>
          <a:p>
            <a:pPr marL="216000" indent="-214920">
              <a:lnSpc>
                <a:spcPct val="100000"/>
              </a:lnSpc>
              <a:spcBef>
                <a:spcPts val="1134"/>
              </a:spcBef>
              <a:spcAft>
                <a:spcPts val="1134"/>
              </a:spcAft>
              <a:buClr>
                <a:srgbClr val="000000"/>
              </a:buClr>
              <a:buSzPct val="45000"/>
              <a:buFont typeface="Wingdings" charset="2"/>
              <a:buChar char=""/>
            </a:pPr>
            <a:r>
              <a:rPr b="0" lang="en-IN" sz="2800" spc="-1" strike="noStrike">
                <a:solidFill>
                  <a:srgbClr val="ff4000"/>
                </a:solidFill>
                <a:latin typeface="Arial"/>
                <a:ea typeface="Noto Sans CJK SC Regular"/>
              </a:rPr>
              <a:t>Operating Systems Like</a:t>
            </a:r>
            <a:endParaRPr b="0" lang="en-IN" sz="2800" spc="-1" strike="noStrike">
              <a:latin typeface="Arial"/>
            </a:endParaRPr>
          </a:p>
          <a:p>
            <a:pPr marL="216000" indent="-214920">
              <a:lnSpc>
                <a:spcPct val="100000"/>
              </a:lnSpc>
              <a:spcBef>
                <a:spcPts val="1134"/>
              </a:spcBef>
              <a:spcAft>
                <a:spcPts val="1134"/>
              </a:spcAft>
              <a:buClr>
                <a:srgbClr val="000000"/>
              </a:buClr>
              <a:buSzPct val="45000"/>
              <a:buFont typeface="Wingdings" charset="2"/>
              <a:buChar char=""/>
            </a:pPr>
            <a:r>
              <a:rPr b="0" lang="en-IN" sz="2800" spc="-1" strike="noStrike">
                <a:solidFill>
                  <a:srgbClr val="ff4000"/>
                </a:solidFill>
                <a:latin typeface="Arial"/>
                <a:ea typeface="Noto Sans CJK SC Regular"/>
              </a:rPr>
              <a:t>Ubuntu 14.04,12.04,16.10 and Lower</a:t>
            </a:r>
            <a:endParaRPr b="0" lang="en-IN" sz="2800" spc="-1" strike="noStrike">
              <a:latin typeface="Arial"/>
            </a:endParaRPr>
          </a:p>
          <a:p>
            <a:pPr marL="216000" indent="-214920">
              <a:lnSpc>
                <a:spcPct val="100000"/>
              </a:lnSpc>
              <a:spcBef>
                <a:spcPts val="1134"/>
              </a:spcBef>
              <a:spcAft>
                <a:spcPts val="1134"/>
              </a:spcAft>
              <a:buClr>
                <a:srgbClr val="000000"/>
              </a:buClr>
              <a:buSzPct val="45000"/>
              <a:buFont typeface="Wingdings" charset="2"/>
              <a:buChar char=""/>
            </a:pPr>
            <a:r>
              <a:rPr b="0" lang="en-IN" sz="2800" spc="-1" strike="noStrike">
                <a:solidFill>
                  <a:srgbClr val="ff4000"/>
                </a:solidFill>
                <a:latin typeface="Arial"/>
                <a:ea typeface="Noto Sans CJK SC Regular"/>
              </a:rPr>
              <a:t>RHEL 7, CentOS 7 and lower</a:t>
            </a:r>
            <a:endParaRPr b="0" lang="en-IN" sz="2800" spc="-1" strike="noStrike">
              <a:latin typeface="Arial"/>
            </a:endParaRPr>
          </a:p>
          <a:p>
            <a:pPr marL="216000" indent="-214920">
              <a:lnSpc>
                <a:spcPct val="100000"/>
              </a:lnSpc>
              <a:spcBef>
                <a:spcPts val="1134"/>
              </a:spcBef>
              <a:spcAft>
                <a:spcPts val="1134"/>
              </a:spcAft>
              <a:buClr>
                <a:srgbClr val="000000"/>
              </a:buClr>
              <a:buSzPct val="45000"/>
              <a:buFont typeface="Wingdings" charset="2"/>
              <a:buChar char=""/>
            </a:pPr>
            <a:r>
              <a:rPr b="0" lang="en-IN" sz="2800" spc="-1" strike="noStrike">
                <a:solidFill>
                  <a:srgbClr val="ff4000"/>
                </a:solidFill>
                <a:latin typeface="Arial"/>
                <a:ea typeface="Noto Sans CJK SC Regular"/>
              </a:rPr>
              <a:t>And othe Linux Distros which used or still uses those kernels are vulnerable.</a:t>
            </a:r>
            <a:endParaRPr b="0" lang="en-IN" sz="2800" spc="-1" strike="noStrike">
              <a:latin typeface="Arial"/>
            </a:endParaRPr>
          </a:p>
          <a:p>
            <a:pPr marL="216000" indent="-214920">
              <a:lnSpc>
                <a:spcPct val="100000"/>
              </a:lnSpc>
              <a:spcBef>
                <a:spcPts val="1134"/>
              </a:spcBef>
              <a:spcAft>
                <a:spcPts val="1134"/>
              </a:spcAft>
              <a:buClr>
                <a:srgbClr val="000000"/>
              </a:buClr>
              <a:buSzPct val="45000"/>
              <a:buFont typeface="Wingdings" charset="2"/>
              <a:buChar char=""/>
            </a:pPr>
            <a:r>
              <a:rPr b="0" lang="en-IN" sz="2800" spc="-1" strike="noStrike">
                <a:solidFill>
                  <a:srgbClr val="ff4000"/>
                </a:solidFill>
                <a:latin typeface="Arial"/>
                <a:ea typeface="Noto Sans CJK SC Regular"/>
              </a:rPr>
              <a:t>That list is quite large.</a:t>
            </a:r>
            <a:endParaRPr b="0" lang="en-IN" sz="2800" spc="-1" strike="noStrike">
              <a:latin typeface="Arial"/>
            </a:endParaRPr>
          </a:p>
        </p:txBody>
      </p:sp>
    </p:spTree>
  </p:cSld>
  <mc:AlternateContent>
    <mc:Choice Requires="p14">
      <p:transition spd="slow" p14:dur="2000"/>
    </mc:Choice>
    <mc:Fallback>
      <p:transition spd="slow"/>
    </mc:Fallback>
  </mc:AlternateContent>
  <p:timing>
    <p:tnLst>
      <p:par>
        <p:cTn id="64" dur="indefinite" restart="never" nodeType="tmRoot">
          <p:childTnLst>
            <p:seq>
              <p:cTn id="65"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504000" y="284040"/>
            <a:ext cx="9070200" cy="6703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4400" spc="-1" strike="noStrike">
                <a:solidFill>
                  <a:srgbClr val="000000"/>
                </a:solidFill>
                <a:latin typeface="Arial"/>
                <a:ea typeface="DejaVu Sans"/>
              </a:rPr>
              <a:t>Outline</a:t>
            </a:r>
            <a:endParaRPr b="0" lang="en-IN" sz="4400" spc="-1" strike="noStrike">
              <a:latin typeface="Arial"/>
            </a:endParaRPr>
          </a:p>
        </p:txBody>
      </p:sp>
      <p:sp>
        <p:nvSpPr>
          <p:cNvPr id="255" name="CustomShape 2"/>
          <p:cNvSpPr/>
          <p:nvPr/>
        </p:nvSpPr>
        <p:spPr>
          <a:xfrm>
            <a:off x="504000" y="1368000"/>
            <a:ext cx="9070200" cy="478404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ff0000"/>
                </a:solidFill>
                <a:latin typeface="Arial"/>
                <a:ea typeface="DejaVu Sans"/>
              </a:rPr>
              <a:t>What is Privilage Escalation</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ff0000"/>
                </a:solidFill>
                <a:latin typeface="Arial"/>
                <a:ea typeface="DejaVu Sans"/>
              </a:rPr>
              <a:t>Linux Permission System</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ff0000"/>
                </a:solidFill>
                <a:latin typeface="Arial"/>
                <a:ea typeface="DejaVu Sans"/>
              </a:rPr>
              <a:t>Linux Kernel</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ff0000"/>
                </a:solidFill>
                <a:latin typeface="Arial"/>
                <a:ea typeface="DejaVu Sans"/>
              </a:rPr>
              <a:t>Paging and Page Fault</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ff0000"/>
                </a:solidFill>
                <a:latin typeface="Arial"/>
                <a:ea typeface="DejaVu Sans"/>
              </a:rPr>
              <a:t>Copy on Write</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ff0000"/>
                </a:solidFill>
                <a:latin typeface="Arial"/>
                <a:ea typeface="DejaVu Sans"/>
              </a:rPr>
              <a:t>Dirty Bits </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ff0000"/>
                </a:solidFill>
                <a:latin typeface="Arial"/>
                <a:ea typeface="DejaVu Sans"/>
              </a:rPr>
              <a:t>etc.....</a:t>
            </a: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66" dur="indefinite" restart="never" nodeType="tmRoot">
          <p:childTnLst>
            <p:seq>
              <p:cTn id="67"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586800" y="79200"/>
            <a:ext cx="9070200" cy="67068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4400" spc="-1" strike="noStrike">
                <a:solidFill>
                  <a:srgbClr val="000000"/>
                </a:solidFill>
                <a:latin typeface="Arial"/>
                <a:ea typeface="DejaVu Sans"/>
              </a:rPr>
              <a:t>Prerequisite </a:t>
            </a:r>
            <a:endParaRPr b="0" lang="en-IN" sz="4400" spc="-1" strike="noStrike">
              <a:latin typeface="Arial"/>
            </a:endParaRPr>
          </a:p>
        </p:txBody>
      </p:sp>
      <p:sp>
        <p:nvSpPr>
          <p:cNvPr id="257" name="TextShape 2"/>
          <p:cNvSpPr txBox="1"/>
          <p:nvPr/>
        </p:nvSpPr>
        <p:spPr>
          <a:xfrm>
            <a:off x="936000" y="1080000"/>
            <a:ext cx="7704000" cy="1329120"/>
          </a:xfrm>
          <a:prstGeom prst="rect">
            <a:avLst/>
          </a:prstGeom>
          <a:noFill/>
          <a:ln>
            <a:noFill/>
          </a:ln>
        </p:spPr>
        <p:txBody>
          <a:bodyPr lIns="90000" rIns="90000" tIns="45000" bIns="45000">
            <a:spAutoFit/>
          </a:bodyPr>
          <a:p>
            <a:pPr marL="216000" indent="-216000">
              <a:buClr>
                <a:srgbClr val="000000"/>
              </a:buClr>
              <a:buSzPct val="45000"/>
              <a:buFont typeface="Wingdings" charset="2"/>
              <a:buChar char=""/>
            </a:pPr>
            <a:r>
              <a:rPr b="0" lang="en-IN" sz="2800" spc="-1" strike="noStrike">
                <a:solidFill>
                  <a:srgbClr val="ff0000"/>
                </a:solidFill>
                <a:latin typeface="DejaVu Sans"/>
              </a:rPr>
              <a:t>Basic Knowledge of Operating System</a:t>
            </a:r>
            <a:endParaRPr b="0" lang="en-IN" sz="2800" spc="-1" strike="noStrike">
              <a:solidFill>
                <a:srgbClr val="ff0000"/>
              </a:solidFill>
              <a:latin typeface="DejaVu Sans"/>
            </a:endParaRPr>
          </a:p>
          <a:p>
            <a:pPr marL="216000" indent="-216000">
              <a:buClr>
                <a:srgbClr val="000000"/>
              </a:buClr>
              <a:buSzPct val="45000"/>
              <a:buFont typeface="Wingdings" charset="2"/>
              <a:buChar char=""/>
            </a:pPr>
            <a:r>
              <a:rPr b="0" lang="en-IN" sz="2800" spc="-1" strike="noStrike">
                <a:solidFill>
                  <a:srgbClr val="ff0000"/>
                </a:solidFill>
                <a:latin typeface="DejaVu Sans"/>
              </a:rPr>
              <a:t>Basic Knowledge of C programming</a:t>
            </a:r>
            <a:endParaRPr b="0" lang="en-IN" sz="2800" spc="-1" strike="noStrike">
              <a:solidFill>
                <a:srgbClr val="ff0000"/>
              </a:solidFill>
              <a:latin typeface="DejaVu Sans"/>
            </a:endParaRPr>
          </a:p>
          <a:p>
            <a:pPr marL="216000" indent="-216000">
              <a:buClr>
                <a:srgbClr val="000000"/>
              </a:buClr>
              <a:buSzPct val="45000"/>
              <a:buFont typeface="Wingdings" charset="2"/>
              <a:buChar char=""/>
            </a:pPr>
            <a:r>
              <a:rPr b="0" lang="en-IN" sz="2800" spc="-1" strike="noStrike">
                <a:solidFill>
                  <a:srgbClr val="ff0000"/>
                </a:solidFill>
                <a:latin typeface="DejaVu Sans"/>
              </a:rPr>
              <a:t>Basic Linux(Bash) Commands</a:t>
            </a:r>
            <a:endParaRPr b="0" lang="en-IN" sz="2800" spc="-1" strike="noStrike">
              <a:solidFill>
                <a:srgbClr val="ff0000"/>
              </a:solidFill>
              <a:latin typeface="DejaVu Sans"/>
            </a:endParaRPr>
          </a:p>
        </p:txBody>
      </p:sp>
    </p:spTree>
  </p:cSld>
  <mc:AlternateContent>
    <mc:Choice Requires="p14">
      <p:transition spd="slow" p14:dur="2000"/>
    </mc:Choice>
    <mc:Fallback>
      <p:transition spd="slow"/>
    </mc:Fallback>
  </mc:AlternateContent>
  <p:timing>
    <p:tnLst>
      <p:par>
        <p:cTn id="68" dur="indefinite" restart="never" nodeType="tmRoot">
          <p:childTnLst>
            <p:seq>
              <p:cTn id="69"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1584000" y="360000"/>
            <a:ext cx="6191640" cy="577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3200" spc="-1" strike="noStrike">
                <a:latin typeface="DejaVu Sans"/>
              </a:rPr>
              <a:t>What is privilage Escalation</a:t>
            </a:r>
            <a:endParaRPr b="0" lang="en-IN" sz="3200" spc="-1" strike="noStrike">
              <a:latin typeface="Arial"/>
            </a:endParaRPr>
          </a:p>
        </p:txBody>
      </p:sp>
      <p:sp>
        <p:nvSpPr>
          <p:cNvPr id="259" name="CustomShape 2"/>
          <p:cNvSpPr/>
          <p:nvPr/>
        </p:nvSpPr>
        <p:spPr>
          <a:xfrm>
            <a:off x="504000" y="1152000"/>
            <a:ext cx="8711640" cy="325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600" spc="-1" strike="noStrike">
                <a:latin typeface="DejaVu Serif"/>
              </a:rPr>
              <a:t>Privilege escalation is the act of exploiting a bug, design flaw or configuration oversight in an operating system or software application to gain elevated access to resources that are normally protected from an application or user. The result is that an application with more privileges than intended by the application developer or system administrator can perform unauthorized actions.</a:t>
            </a:r>
            <a:endParaRPr b="0" lang="en-IN" sz="2600" spc="-1" strike="noStrike">
              <a:latin typeface="Arial"/>
            </a:endParaRPr>
          </a:p>
        </p:txBody>
      </p:sp>
      <p:sp>
        <p:nvSpPr>
          <p:cNvPr id="260" name="CustomShape 3"/>
          <p:cNvSpPr/>
          <p:nvPr/>
        </p:nvSpPr>
        <p:spPr>
          <a:xfrm>
            <a:off x="593640" y="1366920"/>
            <a:ext cx="9287640" cy="345960"/>
          </a:xfrm>
          <a:prstGeom prst="rect">
            <a:avLst/>
          </a:prstGeom>
          <a:noFill/>
          <a:ln>
            <a:noFill/>
          </a:ln>
        </p:spPr>
        <p:style>
          <a:lnRef idx="0"/>
          <a:fillRef idx="0"/>
          <a:effectRef idx="0"/>
          <a:fontRef idx="minor"/>
        </p:style>
      </p:sp>
      <p:sp>
        <p:nvSpPr>
          <p:cNvPr id="261" name="CustomShape 4"/>
          <p:cNvSpPr/>
          <p:nvPr/>
        </p:nvSpPr>
        <p:spPr>
          <a:xfrm>
            <a:off x="6840000" y="5269680"/>
            <a:ext cx="2015640" cy="485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600" spc="-1" strike="noStrike">
                <a:latin typeface="Arial"/>
              </a:rPr>
              <a:t>--Wikipidia</a:t>
            </a:r>
            <a:endParaRPr b="0" lang="en-IN" sz="2600" spc="-1" strike="noStrike">
              <a:latin typeface="Arial"/>
            </a:endParaRPr>
          </a:p>
        </p:txBody>
      </p:sp>
    </p:spTree>
  </p:cSld>
  <mc:AlternateContent>
    <mc:Choice Requires="p14">
      <p:transition spd="slow" p14:dur="2000"/>
    </mc:Choice>
    <mc:Fallback>
      <p:transition spd="slow"/>
    </mc:Fallback>
  </mc:AlternateContent>
  <p:timing>
    <p:tnLst>
      <p:par>
        <p:cTn id="70" dur="indefinite" restart="never" nodeType="tmRoot">
          <p:childTnLst>
            <p:seq>
              <p:cTn id="71"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1008000" y="144000"/>
            <a:ext cx="6047640" cy="516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800" spc="-1" strike="noStrike">
                <a:latin typeface="Arial"/>
              </a:rPr>
              <a:t>Our Aim .....</a:t>
            </a:r>
            <a:endParaRPr b="0" lang="en-IN" sz="2800" spc="-1" strike="noStrike">
              <a:latin typeface="Arial"/>
            </a:endParaRPr>
          </a:p>
        </p:txBody>
      </p:sp>
      <p:sp>
        <p:nvSpPr>
          <p:cNvPr id="263" name="CustomShape 2"/>
          <p:cNvSpPr/>
          <p:nvPr/>
        </p:nvSpPr>
        <p:spPr>
          <a:xfrm>
            <a:off x="792000" y="1224000"/>
            <a:ext cx="539964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400" spc="-1" strike="noStrike">
                <a:solidFill>
                  <a:srgbClr val="bf0041"/>
                </a:solidFill>
                <a:latin typeface="angsananew"/>
              </a:rPr>
              <a:t>To Write in Write Protected Files ....</a:t>
            </a:r>
            <a:endParaRPr b="0" lang="en-IN" sz="2400" spc="-1" strike="noStrike">
              <a:solidFill>
                <a:srgbClr val="bf0041"/>
              </a:solidFill>
              <a:latin typeface="angsananew"/>
            </a:endParaRPr>
          </a:p>
        </p:txBody>
      </p:sp>
      <p:sp>
        <p:nvSpPr>
          <p:cNvPr id="264" name="CustomShape 3"/>
          <p:cNvSpPr/>
          <p:nvPr/>
        </p:nvSpPr>
        <p:spPr>
          <a:xfrm>
            <a:off x="864000" y="1826640"/>
            <a:ext cx="4967640" cy="45504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0" lang="en-IN" sz="2400" spc="-1" strike="noStrike">
                <a:solidFill>
                  <a:srgbClr val="ff0000"/>
                </a:solidFill>
                <a:latin typeface="angsananew"/>
              </a:rPr>
              <a:t>To become ROOT</a:t>
            </a:r>
            <a:endParaRPr b="0" lang="en-IN" sz="2400" spc="-1" strike="noStrike">
              <a:solidFill>
                <a:srgbClr val="ff0000"/>
              </a:solidFill>
              <a:latin typeface="angsananew"/>
            </a:endParaRPr>
          </a:p>
        </p:txBody>
      </p:sp>
    </p:spTree>
  </p:cSld>
  <mc:AlternateContent>
    <mc:Choice Requires="p14">
      <p:transition spd="slow" p14:dur="2000"/>
    </mc:Choice>
    <mc:Fallback>
      <p:transition spd="slow"/>
    </mc:Fallback>
  </mc:AlternateContent>
  <p:timing>
    <p:tnLst>
      <p:par>
        <p:cTn id="72" dur="indefinite" restart="never" nodeType="tmRoot">
          <p:childTnLst>
            <p:seq>
              <p:cTn id="73"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430</TotalTime>
  <Application>LibreOffice/6.1.4.2$Linux_X86_64 LibreOffice_project/10$Build-2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2019-02-01T09:13:31Z</dcterms:created>
  <dc:creator/>
  <dc:description/>
  <dc:language>en-IN</dc:language>
  <cp:lastModifiedBy/>
  <dcterms:modified xsi:type="dcterms:W3CDTF">2019-02-04T01:54:32Z</dcterms:modified>
  <cp:revision>39</cp:revision>
  <dc:subject/>
  <dc:title>Blue Curve</dc:title>
</cp:coreProperties>
</file>