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0.jpeg" ContentType="image/jpeg"/>
  <Override PartName="/ppt/media/image6.png" ContentType="image/png"/>
  <Override PartName="/ppt/media/image5.png" ContentType="image/png"/>
  <Override PartName="/ppt/media/image3.png" ContentType="image/png"/>
  <Override PartName="/ppt/media/image1.png" ContentType="image/png"/>
  <Override PartName="/ppt/media/image7.png" ContentType="image/png"/>
  <Override PartName="/ppt/media/image9.png" ContentType="image/png"/>
  <Override PartName="/ppt/media/image19.png" ContentType="image/png"/>
  <Override PartName="/ppt/media/image18.png" ContentType="image/png"/>
  <Override PartName="/ppt/media/image17.png" ContentType="image/png"/>
  <Override PartName="/ppt/media/image4.jpeg" ContentType="image/jpeg"/>
  <Override PartName="/ppt/media/image14.png" ContentType="image/png"/>
  <Override PartName="/ppt/media/image15.png" ContentType="image/png"/>
  <Override PartName="/ppt/media/image2.jpeg" ContentType="image/jpeg"/>
  <Override PartName="/ppt/media/image8.jpeg" ContentType="image/jpeg"/>
  <Override PartName="/ppt/media/image10.png" ContentType="image/png"/>
  <Override PartName="/ppt/media/image11.png" ContentType="image/png"/>
  <Override PartName="/ppt/media/image12.png" ContentType="image/png"/>
  <Override PartName="/ppt/media/image13.png" ContentType="image/png"/>
  <Override PartName="/ppt/media/image16.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4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4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4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6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6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7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8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8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8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9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9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9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9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0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0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0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0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1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1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1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1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1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3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3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3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4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4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4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4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5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5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5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5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5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5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6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7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7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7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7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7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7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7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8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8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8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8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8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9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9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9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9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9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9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0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1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1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21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1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1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1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1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2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2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2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22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3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23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23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23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23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23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0"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2"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4"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4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5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251"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53"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5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5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5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5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59"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61"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62"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64"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6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66"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267"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69"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270"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271"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272"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273"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274"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80"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82"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84"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8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7"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8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9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291"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93"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9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9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9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9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99"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01"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302"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04"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30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306"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07"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09"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10"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11"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12"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13"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14"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3.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a:t>
            </a:r>
            <a:r>
              <a:rPr b="0" lang="en-IN" sz="4400" spc="-1" strike="noStrike">
                <a:latin typeface="Arial"/>
              </a:rPr>
              <a:t>l</a:t>
            </a:r>
            <a:r>
              <a:rPr b="0" lang="en-IN" sz="4400" spc="-1" strike="noStrike">
                <a:latin typeface="Arial"/>
              </a:rPr>
              <a:t>i</a:t>
            </a:r>
            <a:r>
              <a:rPr b="0" lang="en-IN" sz="4400" spc="-1" strike="noStrike">
                <a:latin typeface="Arial"/>
              </a:rPr>
              <a:t>c</a:t>
            </a:r>
            <a:r>
              <a:rPr b="0" lang="en-IN" sz="4400" spc="-1" strike="noStrike">
                <a:latin typeface="Arial"/>
              </a:rPr>
              <a:t>k</a:t>
            </a:r>
            <a:r>
              <a:rPr b="0" lang="en-IN" sz="4400" spc="-1" strike="noStrike">
                <a:latin typeface="Arial"/>
              </a:rPr>
              <a:t> </a:t>
            </a:r>
            <a:r>
              <a:rPr b="0" lang="en-IN" sz="4400" spc="-1" strike="noStrike">
                <a:latin typeface="Arial"/>
              </a:rPr>
              <a:t>t</a:t>
            </a:r>
            <a:r>
              <a:rPr b="0" lang="en-IN" sz="4400" spc="-1" strike="noStrike">
                <a:latin typeface="Arial"/>
              </a:rPr>
              <a:t>o</a:t>
            </a:r>
            <a:r>
              <a:rPr b="0" lang="en-IN" sz="4400" spc="-1" strike="noStrike">
                <a:latin typeface="Arial"/>
              </a:rPr>
              <a:t> </a:t>
            </a:r>
            <a:r>
              <a:rPr b="0" lang="en-IN" sz="4400" spc="-1" strike="noStrike">
                <a:latin typeface="Arial"/>
              </a:rPr>
              <a:t>e</a:t>
            </a:r>
            <a:r>
              <a:rPr b="0" lang="en-IN" sz="4400" spc="-1" strike="noStrike">
                <a:latin typeface="Arial"/>
              </a:rPr>
              <a:t>d</a:t>
            </a:r>
            <a:r>
              <a:rPr b="0" lang="en-IN" sz="4400" spc="-1" strike="noStrike">
                <a:latin typeface="Arial"/>
              </a:rPr>
              <a:t>i</a:t>
            </a:r>
            <a:r>
              <a:rPr b="0" lang="en-IN" sz="4400" spc="-1" strike="noStrike">
                <a:latin typeface="Arial"/>
              </a:rPr>
              <a:t>t </a:t>
            </a:r>
            <a:r>
              <a:rPr b="0" lang="en-IN" sz="4400" spc="-1" strike="noStrike">
                <a:latin typeface="Arial"/>
              </a:rPr>
              <a:t>t</a:t>
            </a:r>
            <a:r>
              <a:rPr b="0" lang="en-IN" sz="4400" spc="-1" strike="noStrike">
                <a:latin typeface="Arial"/>
              </a:rPr>
              <a:t>h</a:t>
            </a:r>
            <a:r>
              <a:rPr b="0" lang="en-IN" sz="4400" spc="-1" strike="noStrike">
                <a:latin typeface="Arial"/>
              </a:rPr>
              <a:t>e</a:t>
            </a:r>
            <a:r>
              <a:rPr b="0" lang="en-IN" sz="4400" spc="-1" strike="noStrike">
                <a:latin typeface="Arial"/>
              </a:rPr>
              <a:t> </a:t>
            </a:r>
            <a:r>
              <a:rPr b="0" lang="en-IN" sz="4400" spc="-1" strike="noStrike">
                <a:latin typeface="Arial"/>
              </a:rPr>
              <a:t>t</a:t>
            </a:r>
            <a:r>
              <a:rPr b="0" lang="en-IN" sz="4400" spc="-1" strike="noStrike">
                <a:latin typeface="Arial"/>
              </a:rPr>
              <a:t>i</a:t>
            </a:r>
            <a:r>
              <a:rPr b="0" lang="en-IN" sz="4400" spc="-1" strike="noStrike">
                <a:latin typeface="Arial"/>
              </a:rPr>
              <a:t>t</a:t>
            </a:r>
            <a:r>
              <a:rPr b="0" lang="en-IN" sz="4400" spc="-1" strike="noStrike">
                <a:latin typeface="Arial"/>
              </a:rPr>
              <a:t>l</a:t>
            </a:r>
            <a:r>
              <a:rPr b="0" lang="en-IN" sz="4400" spc="-1" strike="noStrike">
                <a:latin typeface="Arial"/>
              </a:rPr>
              <a:t>e</a:t>
            </a:r>
            <a:r>
              <a:rPr b="0" lang="en-IN" sz="4400" spc="-1" strike="noStrike">
                <a:latin typeface="Arial"/>
              </a:rPr>
              <a:t> </a:t>
            </a:r>
            <a:r>
              <a:rPr b="0" lang="en-IN" sz="4400" spc="-1" strike="noStrike">
                <a:latin typeface="Arial"/>
              </a:rPr>
              <a:t>t</a:t>
            </a:r>
            <a:r>
              <a:rPr b="0" lang="en-IN" sz="4400" spc="-1" strike="noStrike">
                <a:latin typeface="Arial"/>
              </a:rPr>
              <a:t>e</a:t>
            </a:r>
            <a:r>
              <a:rPr b="0" lang="en-IN" sz="4400" spc="-1" strike="noStrike">
                <a:latin typeface="Arial"/>
              </a:rPr>
              <a:t>x</a:t>
            </a:r>
            <a:r>
              <a:rPr b="0" lang="en-IN" sz="4400" spc="-1" strike="noStrike">
                <a:latin typeface="Arial"/>
              </a:rPr>
              <a:t>t </a:t>
            </a:r>
            <a:r>
              <a:rPr b="0" lang="en-IN" sz="4400" spc="-1" strike="noStrike">
                <a:latin typeface="Arial"/>
              </a:rPr>
              <a:t>f</a:t>
            </a:r>
            <a:r>
              <a:rPr b="0" lang="en-IN" sz="4400" spc="-1" strike="noStrike">
                <a:latin typeface="Arial"/>
              </a:rPr>
              <a:t>o</a:t>
            </a:r>
            <a:r>
              <a:rPr b="0" lang="en-IN" sz="4400" spc="-1" strike="noStrike">
                <a:latin typeface="Arial"/>
              </a:rPr>
              <a:t>r</a:t>
            </a:r>
            <a:r>
              <a:rPr b="0" lang="en-IN" sz="4400" spc="-1" strike="noStrike">
                <a:latin typeface="Arial"/>
              </a:rPr>
              <a:t>m</a:t>
            </a:r>
            <a:r>
              <a:rPr b="0" lang="en-IN" sz="4400" spc="-1" strike="noStrike">
                <a:latin typeface="Arial"/>
              </a:rPr>
              <a:t>a</a:t>
            </a:r>
            <a:r>
              <a:rPr b="0" lang="en-IN" sz="4400" spc="-1" strike="noStrike">
                <a:latin typeface="Arial"/>
              </a:rPr>
              <a:t>t</a:t>
            </a:r>
            <a:endParaRPr b="0" lang="en-IN"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 descr=""/>
          <p:cNvPicPr/>
          <p:nvPr/>
        </p:nvPicPr>
        <p:blipFill>
          <a:blip r:embed="rId2"/>
          <a:stretch/>
        </p:blipFill>
        <p:spPr>
          <a:xfrm>
            <a:off x="0" y="5806440"/>
            <a:ext cx="10077120" cy="1751760"/>
          </a:xfrm>
          <a:prstGeom prst="rect">
            <a:avLst/>
          </a:prstGeom>
          <a:ln>
            <a:noFill/>
          </a:ln>
        </p:spPr>
      </p:pic>
      <p:sp>
        <p:nvSpPr>
          <p:cNvPr id="39" name="PlaceHolder 1"/>
          <p:cNvSpPr>
            <a:spLocks noGrp="1"/>
          </p:cNvSpPr>
          <p:nvPr>
            <p:ph type="title"/>
          </p:nvPr>
        </p:nvSpPr>
        <p:spPr>
          <a:xfrm>
            <a:off x="504000" y="300960"/>
            <a:ext cx="9071640" cy="1262160"/>
          </a:xfrm>
          <a:prstGeom prst="rect">
            <a:avLst/>
          </a:prstGeom>
        </p:spPr>
        <p:txBody>
          <a:bodyPr lIns="0" rIns="0" tIns="0" bIns="0" anchor="ctr">
            <a:spAutoFit/>
          </a:bodyPr>
          <a:p>
            <a:r>
              <a:rPr b="0" lang="en-IN" sz="1800" spc="-1" strike="noStrike">
                <a:latin typeface="Arial"/>
              </a:rPr>
              <a:t>Click to </a:t>
            </a:r>
            <a:r>
              <a:rPr b="0" lang="en-IN" sz="1800" spc="-1" strike="noStrike">
                <a:latin typeface="Arial"/>
              </a:rPr>
              <a:t>edit the </a:t>
            </a:r>
            <a:r>
              <a:rPr b="0" lang="en-IN" sz="1800" spc="-1" strike="noStrike">
                <a:latin typeface="Arial"/>
              </a:rPr>
              <a:t>title text </a:t>
            </a:r>
            <a:r>
              <a:rPr b="0" lang="en-IN" sz="1800" spc="-1" strike="noStrike">
                <a:latin typeface="Arial"/>
              </a:rPr>
              <a:t>format</a:t>
            </a:r>
            <a:endParaRPr b="0" lang="en-IN" sz="1800" spc="-1" strike="noStrike">
              <a:latin typeface="Arial"/>
            </a:endParaRPr>
          </a:p>
        </p:txBody>
      </p:sp>
      <p:sp>
        <p:nvSpPr>
          <p:cNvPr id="40"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0" y="0"/>
            <a:ext cx="10074240" cy="9392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78" name="CustomShape 2"/>
          <p:cNvSpPr/>
          <p:nvPr/>
        </p:nvSpPr>
        <p:spPr>
          <a:xfrm>
            <a:off x="0" y="6620400"/>
            <a:ext cx="10074240" cy="9392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7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0" y="0"/>
            <a:ext cx="10074240" cy="9392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18" name="CustomShape 2"/>
          <p:cNvSpPr/>
          <p:nvPr/>
        </p:nvSpPr>
        <p:spPr>
          <a:xfrm>
            <a:off x="0" y="6620400"/>
            <a:ext cx="10074240" cy="9392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1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2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0" y="0"/>
            <a:ext cx="10074240" cy="9392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58" name="CustomShape 2"/>
          <p:cNvSpPr/>
          <p:nvPr/>
        </p:nvSpPr>
        <p:spPr>
          <a:xfrm>
            <a:off x="0" y="6620400"/>
            <a:ext cx="10074240" cy="9392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5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a:t>
            </a:r>
            <a:r>
              <a:rPr b="0" lang="en-IN" sz="4400" spc="-1" strike="noStrike">
                <a:latin typeface="Arial"/>
              </a:rPr>
              <a:t>the title text </a:t>
            </a:r>
            <a:r>
              <a:rPr b="0" lang="en-IN" sz="4400" spc="-1" strike="noStrike">
                <a:latin typeface="Arial"/>
              </a:rPr>
              <a:t>format</a:t>
            </a:r>
            <a:endParaRPr b="0" lang="en-IN" sz="4400" spc="-1" strike="noStrike">
              <a:latin typeface="Arial"/>
            </a:endParaRPr>
          </a:p>
        </p:txBody>
      </p:sp>
      <p:sp>
        <p:nvSpPr>
          <p:cNvPr id="16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0" y="0"/>
            <a:ext cx="10074240" cy="9392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98" name="CustomShape 2"/>
          <p:cNvSpPr/>
          <p:nvPr/>
        </p:nvSpPr>
        <p:spPr>
          <a:xfrm>
            <a:off x="0" y="6620400"/>
            <a:ext cx="10074240" cy="9392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9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0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a:t>
            </a:r>
            <a:r>
              <a:rPr b="0" lang="en-IN" sz="4400" spc="-1" strike="noStrike">
                <a:latin typeface="Arial"/>
              </a:rPr>
              <a:t>l</a:t>
            </a:r>
            <a:r>
              <a:rPr b="0" lang="en-IN" sz="4400" spc="-1" strike="noStrike">
                <a:latin typeface="Arial"/>
              </a:rPr>
              <a:t>i</a:t>
            </a:r>
            <a:r>
              <a:rPr b="0" lang="en-IN" sz="4400" spc="-1" strike="noStrike">
                <a:latin typeface="Arial"/>
              </a:rPr>
              <a:t>c</a:t>
            </a:r>
            <a:r>
              <a:rPr b="0" lang="en-IN" sz="4400" spc="-1" strike="noStrike">
                <a:latin typeface="Arial"/>
              </a:rPr>
              <a:t>k</a:t>
            </a:r>
            <a:r>
              <a:rPr b="0" lang="en-IN" sz="4400" spc="-1" strike="noStrike">
                <a:latin typeface="Arial"/>
              </a:rPr>
              <a:t> </a:t>
            </a:r>
            <a:r>
              <a:rPr b="0" lang="en-IN" sz="4400" spc="-1" strike="noStrike">
                <a:latin typeface="Arial"/>
              </a:rPr>
              <a:t>t</a:t>
            </a:r>
            <a:r>
              <a:rPr b="0" lang="en-IN" sz="4400" spc="-1" strike="noStrike">
                <a:latin typeface="Arial"/>
              </a:rPr>
              <a:t>o</a:t>
            </a:r>
            <a:r>
              <a:rPr b="0" lang="en-IN" sz="4400" spc="-1" strike="noStrike">
                <a:latin typeface="Arial"/>
              </a:rPr>
              <a:t> </a:t>
            </a:r>
            <a:r>
              <a:rPr b="0" lang="en-IN" sz="4400" spc="-1" strike="noStrike">
                <a:latin typeface="Arial"/>
              </a:rPr>
              <a:t>e</a:t>
            </a:r>
            <a:r>
              <a:rPr b="0" lang="en-IN" sz="4400" spc="-1" strike="noStrike">
                <a:latin typeface="Arial"/>
              </a:rPr>
              <a:t>d</a:t>
            </a:r>
            <a:r>
              <a:rPr b="0" lang="en-IN" sz="4400" spc="-1" strike="noStrike">
                <a:latin typeface="Arial"/>
              </a:rPr>
              <a:t>i</a:t>
            </a:r>
            <a:r>
              <a:rPr b="0" lang="en-IN" sz="4400" spc="-1" strike="noStrike">
                <a:latin typeface="Arial"/>
              </a:rPr>
              <a:t>t</a:t>
            </a:r>
            <a:r>
              <a:rPr b="0" lang="en-IN" sz="4400" spc="-1" strike="noStrike">
                <a:latin typeface="Arial"/>
              </a:rPr>
              <a:t> </a:t>
            </a:r>
            <a:r>
              <a:rPr b="0" lang="en-IN" sz="4400" spc="-1" strike="noStrike">
                <a:latin typeface="Arial"/>
              </a:rPr>
              <a:t>t</a:t>
            </a:r>
            <a:r>
              <a:rPr b="0" lang="en-IN" sz="4400" spc="-1" strike="noStrike">
                <a:latin typeface="Arial"/>
              </a:rPr>
              <a:t>h</a:t>
            </a:r>
            <a:r>
              <a:rPr b="0" lang="en-IN" sz="4400" spc="-1" strike="noStrike">
                <a:latin typeface="Arial"/>
              </a:rPr>
              <a:t>e</a:t>
            </a:r>
            <a:r>
              <a:rPr b="0" lang="en-IN" sz="4400" spc="-1" strike="noStrike">
                <a:latin typeface="Arial"/>
              </a:rPr>
              <a:t> </a:t>
            </a:r>
            <a:r>
              <a:rPr b="0" lang="en-IN" sz="4400" spc="-1" strike="noStrike">
                <a:latin typeface="Arial"/>
              </a:rPr>
              <a:t>t</a:t>
            </a:r>
            <a:r>
              <a:rPr b="0" lang="en-IN" sz="4400" spc="-1" strike="noStrike">
                <a:latin typeface="Arial"/>
              </a:rPr>
              <a:t>i</a:t>
            </a:r>
            <a:r>
              <a:rPr b="0" lang="en-IN" sz="4400" spc="-1" strike="noStrike">
                <a:latin typeface="Arial"/>
              </a:rPr>
              <a:t>t</a:t>
            </a:r>
            <a:r>
              <a:rPr b="0" lang="en-IN" sz="4400" spc="-1" strike="noStrike">
                <a:latin typeface="Arial"/>
              </a:rPr>
              <a:t>l</a:t>
            </a:r>
            <a:r>
              <a:rPr b="0" lang="en-IN" sz="4400" spc="-1" strike="noStrike">
                <a:latin typeface="Arial"/>
              </a:rPr>
              <a:t>e</a:t>
            </a:r>
            <a:r>
              <a:rPr b="0" lang="en-IN" sz="4400" spc="-1" strike="noStrike">
                <a:latin typeface="Arial"/>
              </a:rPr>
              <a:t> </a:t>
            </a:r>
            <a:r>
              <a:rPr b="0" lang="en-IN" sz="4400" spc="-1" strike="noStrike">
                <a:latin typeface="Arial"/>
              </a:rPr>
              <a:t>t</a:t>
            </a:r>
            <a:r>
              <a:rPr b="0" lang="en-IN" sz="4400" spc="-1" strike="noStrike">
                <a:latin typeface="Arial"/>
              </a:rPr>
              <a:t>e</a:t>
            </a:r>
            <a:r>
              <a:rPr b="0" lang="en-IN" sz="4400" spc="-1" strike="noStrike">
                <a:latin typeface="Arial"/>
              </a:rPr>
              <a:t>x</a:t>
            </a:r>
            <a:r>
              <a:rPr b="0" lang="en-IN" sz="4400" spc="-1" strike="noStrike">
                <a:latin typeface="Arial"/>
              </a:rPr>
              <a:t>t</a:t>
            </a:r>
            <a:r>
              <a:rPr b="0" lang="en-IN" sz="4400" spc="-1" strike="noStrike">
                <a:latin typeface="Arial"/>
              </a:rPr>
              <a:t> </a:t>
            </a:r>
            <a:r>
              <a:rPr b="0" lang="en-IN" sz="4400" spc="-1" strike="noStrike">
                <a:latin typeface="Arial"/>
              </a:rPr>
              <a:t>f</a:t>
            </a:r>
            <a:r>
              <a:rPr b="0" lang="en-IN" sz="4400" spc="-1" strike="noStrike">
                <a:latin typeface="Arial"/>
              </a:rPr>
              <a:t>o</a:t>
            </a:r>
            <a:r>
              <a:rPr b="0" lang="en-IN" sz="4400" spc="-1" strike="noStrike">
                <a:latin typeface="Arial"/>
              </a:rPr>
              <a:t>r</a:t>
            </a:r>
            <a:r>
              <a:rPr b="0" lang="en-IN" sz="4400" spc="-1" strike="noStrike">
                <a:latin typeface="Arial"/>
              </a:rPr>
              <a:t>m</a:t>
            </a:r>
            <a:r>
              <a:rPr b="0" lang="en-IN" sz="4400" spc="-1" strike="noStrike">
                <a:latin typeface="Arial"/>
              </a:rPr>
              <a:t>a</a:t>
            </a:r>
            <a:r>
              <a:rPr b="0" lang="en-IN" sz="4400" spc="-1" strike="noStrike">
                <a:latin typeface="Arial"/>
              </a:rPr>
              <a:t>t</a:t>
            </a:r>
            <a:endParaRPr b="0" lang="en-IN" sz="4400" spc="-1" strike="noStrike">
              <a:latin typeface="Arial"/>
            </a:endParaRPr>
          </a:p>
        </p:txBody>
      </p:sp>
      <p:sp>
        <p:nvSpPr>
          <p:cNvPr id="238"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0" y="0"/>
            <a:ext cx="10074240" cy="9392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276" name="CustomShape 2"/>
          <p:cNvSpPr/>
          <p:nvPr/>
        </p:nvSpPr>
        <p:spPr>
          <a:xfrm>
            <a:off x="0" y="6620400"/>
            <a:ext cx="10074240" cy="9392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277" name="PlaceHolder 3"/>
          <p:cNvSpPr>
            <a:spLocks noGrp="1"/>
          </p:cNvSpPr>
          <p:nvPr>
            <p:ph type="title"/>
          </p:nvPr>
        </p:nvSpPr>
        <p:spPr>
          <a:xfrm>
            <a:off x="504000" y="300960"/>
            <a:ext cx="9071640" cy="1262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278"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3.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3.xml"/>
</Relationships>
</file>

<file path=ppt/slides/_rels/slide2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7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7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8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89.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8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8.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61.xml"/>
</Relationships>
</file>

<file path=ppt/slides/_rels/slide39.xml.rels><?xml version="1.0" encoding="UTF-8"?>
<Relationships xmlns="http://schemas.openxmlformats.org/package/2006/relationships"><Relationship Id="rId1" Type="http://schemas.openxmlformats.org/officeDocument/2006/relationships/hyperlink" Target="https://dirtycow.ninja/https://dirtycow.ninja/" TargetMode="External"/><Relationship Id="rId2" Type="http://schemas.openxmlformats.org/officeDocument/2006/relationships/hyperlink" Target="https://github.com/dirtycow/dirtycow.github.io/wiki/PoCs" TargetMode="External"/><Relationship Id="rId3" Type="http://schemas.openxmlformats.org/officeDocument/2006/relationships/hyperlink" Target="https://www.us-cert.gov/ncas/alerts/TA18-141A" TargetMode="External"/><Relationship Id="rId4" Type="http://schemas.openxmlformats.org/officeDocument/2006/relationships/hyperlink" Target="https://kb.help.rapid7.com/docs/meltdown-and-spectre" TargetMode="External"/><Relationship Id="rId5" Type="http://schemas.openxmlformats.org/officeDocument/2006/relationships/hyperlink" Target="https://en.wikipedia.org/wiki/Paging" TargetMode="External"/><Relationship Id="rId6" Type="http://schemas.openxmlformats.org/officeDocument/2006/relationships/hyperlink" Target="https://en.wikipedia.org/wiki/Page_fault" TargetMode="External"/><Relationship Id="rId7" Type="http://schemas.openxmlformats.org/officeDocument/2006/relationships/hyperlink" Target="https://chao-tic.github.io/blog/2017/05/24/dirty-cow" TargetMode="External"/><Relationship Id="rId8"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504000" y="936000"/>
            <a:ext cx="9069120" cy="8920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5860" spc="-1" strike="noStrike">
                <a:solidFill>
                  <a:srgbClr val="ffffff"/>
                </a:solidFill>
                <a:latin typeface="Arial"/>
                <a:ea typeface="DejaVu Sans"/>
              </a:rPr>
              <a:t>Linux Kernel Exploit</a:t>
            </a:r>
            <a:endParaRPr b="0" lang="en-US" sz="5860" spc="-1" strike="noStrike">
              <a:latin typeface="Arial"/>
            </a:endParaRPr>
          </a:p>
        </p:txBody>
      </p:sp>
      <p:sp>
        <p:nvSpPr>
          <p:cNvPr id="316" name="CustomShape 2"/>
          <p:cNvSpPr/>
          <p:nvPr/>
        </p:nvSpPr>
        <p:spPr>
          <a:xfrm>
            <a:off x="11088000" y="-3127320"/>
            <a:ext cx="9069120" cy="24364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3200" spc="-1" strike="noStrike">
                <a:solidFill>
                  <a:srgbClr val="ffffff"/>
                </a:solidFill>
                <a:latin typeface="Arial"/>
                <a:ea typeface="DejaVu Sans"/>
              </a:rPr>
              <a:t>Preesented By Subhajit Barh</a:t>
            </a:r>
            <a:endParaRPr b="0" lang="en-US" sz="3200" spc="-1" strike="noStrike">
              <a:latin typeface="Arial"/>
            </a:endParaRPr>
          </a:p>
          <a:p>
            <a:pPr algn="ctr">
              <a:lnSpc>
                <a:spcPct val="100000"/>
              </a:lnSpc>
            </a:pPr>
            <a:r>
              <a:rPr b="0" lang="en-US" sz="3200" spc="-1" strike="noStrike">
                <a:solidFill>
                  <a:srgbClr val="ffffff"/>
                </a:solidFill>
                <a:latin typeface="Arial"/>
                <a:ea typeface="DejaVu Sans"/>
              </a:rPr>
              <a:t>Roll- 18MA60R33</a:t>
            </a:r>
            <a:endParaRPr b="0" lang="en-US" sz="3200" spc="-1" strike="noStrike">
              <a:latin typeface="Arial"/>
            </a:endParaRPr>
          </a:p>
          <a:p>
            <a:pPr algn="ctr">
              <a:lnSpc>
                <a:spcPct val="100000"/>
              </a:lnSpc>
            </a:pPr>
            <a:r>
              <a:rPr b="0" lang="en-US" sz="3200" spc="-1" strike="noStrike">
                <a:solidFill>
                  <a:srgbClr val="ffffff"/>
                </a:solidFill>
                <a:latin typeface="Arial"/>
                <a:ea typeface="DejaVu Sans"/>
              </a:rPr>
              <a:t>Dept:-Mathematics </a:t>
            </a:r>
            <a:endParaRPr b="0" lang="en-US" sz="3200" spc="-1" strike="noStrike">
              <a:latin typeface="Arial"/>
            </a:endParaRPr>
          </a:p>
          <a:p>
            <a:pPr algn="ctr">
              <a:lnSpc>
                <a:spcPct val="100000"/>
              </a:lnSpc>
            </a:pPr>
            <a:r>
              <a:rPr b="0" lang="en-US" sz="3200" spc="-1" strike="noStrike">
                <a:solidFill>
                  <a:srgbClr val="ffffff"/>
                </a:solidFill>
                <a:latin typeface="Arial"/>
                <a:ea typeface="DejaVu Sans"/>
              </a:rPr>
              <a:t>(CSDP)</a:t>
            </a:r>
            <a:endParaRPr b="0" lang="en-US" sz="3200" spc="-1" strike="noStrike">
              <a:latin typeface="Arial"/>
            </a:endParaRPr>
          </a:p>
          <a:p>
            <a:pPr algn="ctr">
              <a:lnSpc>
                <a:spcPct val="100000"/>
              </a:lnSpc>
            </a:pPr>
            <a:endParaRPr b="0" lang="en-US" sz="3200" spc="-1" strike="noStrike">
              <a:latin typeface="Arial"/>
            </a:endParaRPr>
          </a:p>
        </p:txBody>
      </p:sp>
      <p:sp>
        <p:nvSpPr>
          <p:cNvPr id="317" name="CustomShape 3"/>
          <p:cNvSpPr/>
          <p:nvPr/>
        </p:nvSpPr>
        <p:spPr>
          <a:xfrm>
            <a:off x="1800000" y="1944000"/>
            <a:ext cx="640584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600" spc="-1" strike="noStrike">
                <a:solidFill>
                  <a:srgbClr val="dddddd"/>
                </a:solidFill>
                <a:latin typeface="Arial Black"/>
                <a:ea typeface="DejaVu Sans"/>
              </a:rPr>
              <a:t>CVE-2016-5195</a:t>
            </a:r>
            <a:endParaRPr b="0" lang="en-US" sz="3600" spc="-1" strike="noStrike">
              <a:latin typeface="Arial"/>
            </a:endParaRPr>
          </a:p>
        </p:txBody>
      </p:sp>
      <p:sp>
        <p:nvSpPr>
          <p:cNvPr id="318" name="CustomShape 4"/>
          <p:cNvSpPr/>
          <p:nvPr/>
        </p:nvSpPr>
        <p:spPr>
          <a:xfrm>
            <a:off x="3447720" y="3888000"/>
            <a:ext cx="3894120" cy="2253600"/>
          </a:xfrm>
          <a:prstGeom prst="rect">
            <a:avLst/>
          </a:prstGeom>
          <a:noFill/>
          <a:ln>
            <a:noFill/>
          </a:ln>
        </p:spPr>
        <p:style>
          <a:lnRef idx="0"/>
          <a:fillRef idx="0"/>
          <a:effectRef idx="0"/>
          <a:fontRef idx="minor"/>
        </p:style>
        <p:txBody>
          <a:bodyPr lIns="90000" rIns="90000" tIns="45000" bIns="45000">
            <a:spAutoFit/>
          </a:bodyPr>
          <a:p>
            <a:pPr algn="ctr">
              <a:lnSpc>
                <a:spcPct val="100000"/>
              </a:lnSpc>
            </a:pPr>
            <a:endParaRPr b="0" lang="en-US" sz="1800" spc="-1" strike="noStrike">
              <a:latin typeface="Arial"/>
            </a:endParaRPr>
          </a:p>
          <a:p>
            <a:pPr algn="ctr">
              <a:lnSpc>
                <a:spcPct val="100000"/>
              </a:lnSpc>
            </a:pPr>
            <a:r>
              <a:rPr b="1" lang="en-US" sz="3200" spc="-1" strike="noStrike">
                <a:solidFill>
                  <a:srgbClr val="bf0041"/>
                </a:solidFill>
                <a:latin typeface="Droid Sans Fallback"/>
                <a:ea typeface="DejaVu Sans"/>
              </a:rPr>
              <a:t>Subhajit Barh</a:t>
            </a:r>
            <a:endParaRPr b="0" lang="en-US" sz="3200" spc="-1" strike="noStrike">
              <a:latin typeface="Arial"/>
            </a:endParaRPr>
          </a:p>
          <a:p>
            <a:pPr algn="ctr">
              <a:lnSpc>
                <a:spcPct val="100000"/>
              </a:lnSpc>
            </a:pPr>
            <a:r>
              <a:rPr b="0" lang="en-US" sz="2000" spc="-1" strike="noStrike">
                <a:solidFill>
                  <a:srgbClr val="ce181e"/>
                </a:solidFill>
                <a:latin typeface="Arial"/>
                <a:ea typeface="DejaVu Sans"/>
              </a:rPr>
              <a:t>Roll-18MA60R33</a:t>
            </a:r>
            <a:endParaRPr b="0" lang="en-US" sz="2000" spc="-1" strike="noStrike">
              <a:latin typeface="Arial"/>
            </a:endParaRPr>
          </a:p>
          <a:p>
            <a:pPr algn="ctr">
              <a:lnSpc>
                <a:spcPct val="100000"/>
              </a:lnSpc>
            </a:pPr>
            <a:r>
              <a:rPr b="0" lang="en-US" sz="2400" spc="-1" strike="noStrike">
                <a:solidFill>
                  <a:srgbClr val="8d281e"/>
                </a:solidFill>
                <a:latin typeface="Arial"/>
                <a:ea typeface="DejaVu Sans"/>
              </a:rPr>
              <a:t>Dept:-Mathematics</a:t>
            </a:r>
            <a:endParaRPr b="0" lang="en-US" sz="2400" spc="-1" strike="noStrike">
              <a:latin typeface="Arial"/>
            </a:endParaRPr>
          </a:p>
          <a:p>
            <a:pPr algn="ctr">
              <a:lnSpc>
                <a:spcPct val="100000"/>
              </a:lnSpc>
            </a:pPr>
            <a:r>
              <a:rPr b="0" lang="en-US" sz="2400" spc="-1" strike="noStrike">
                <a:solidFill>
                  <a:srgbClr val="2e2706"/>
                </a:solidFill>
                <a:latin typeface="Arial"/>
                <a:ea typeface="DejaVu Sans"/>
              </a:rPr>
              <a:t>IIT KHARAGPUR</a:t>
            </a:r>
            <a:endParaRPr b="0" lang="en-US" sz="2400" spc="-1" strike="noStrike">
              <a:latin typeface="Arial"/>
            </a:endParaRPr>
          </a:p>
          <a:p>
            <a:pPr algn="ctr">
              <a:lnSpc>
                <a:spcPct val="100000"/>
              </a:lnSpc>
            </a:pPr>
            <a:endParaRPr b="0" lang="en-US" sz="2400" spc="-1" strike="noStrike">
              <a:latin typeface="Arial"/>
            </a:endParaRPr>
          </a:p>
        </p:txBody>
      </p:sp>
      <p:sp>
        <p:nvSpPr>
          <p:cNvPr id="319" name="CustomShape 5"/>
          <p:cNvSpPr/>
          <p:nvPr/>
        </p:nvSpPr>
        <p:spPr>
          <a:xfrm>
            <a:off x="4085280" y="3096000"/>
            <a:ext cx="2618640" cy="1064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200" spc="-1" strike="noStrike">
                <a:solidFill>
                  <a:srgbClr val="ffffd7"/>
                </a:solidFill>
                <a:latin typeface="Arial"/>
                <a:ea typeface="DejaVu Sans"/>
              </a:rPr>
              <a:t>Presented By</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3240000" y="360000"/>
            <a:ext cx="359928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Arial"/>
                <a:ea typeface="DejaVu Sans"/>
              </a:rPr>
              <a:t>Linux Permission System</a:t>
            </a:r>
            <a:endParaRPr b="0" lang="en-US" sz="2400" spc="-1" strike="noStrike">
              <a:latin typeface="Arial"/>
            </a:endParaRPr>
          </a:p>
        </p:txBody>
      </p:sp>
      <p:pic>
        <p:nvPicPr>
          <p:cNvPr id="344" name="" descr=""/>
          <p:cNvPicPr/>
          <p:nvPr/>
        </p:nvPicPr>
        <p:blipFill>
          <a:blip r:embed="rId1"/>
          <a:stretch/>
        </p:blipFill>
        <p:spPr>
          <a:xfrm>
            <a:off x="28440" y="907560"/>
            <a:ext cx="6416280" cy="5686920"/>
          </a:xfrm>
          <a:prstGeom prst="rect">
            <a:avLst/>
          </a:prstGeom>
          <a:ln>
            <a:noFill/>
          </a:ln>
        </p:spPr>
      </p:pic>
      <p:sp>
        <p:nvSpPr>
          <p:cNvPr id="345" name="CustomShape 2"/>
          <p:cNvSpPr/>
          <p:nvPr/>
        </p:nvSpPr>
        <p:spPr>
          <a:xfrm>
            <a:off x="936360" y="2592000"/>
            <a:ext cx="646920" cy="214920"/>
          </a:xfrm>
          <a:prstGeom prst="rect">
            <a:avLst/>
          </a:prstGeom>
          <a:solidFill>
            <a:srgbClr val="800080">
              <a:alpha val="25000"/>
            </a:srgbClr>
          </a:solidFill>
          <a:ln w="12600">
            <a:solidFill>
              <a:srgbClr val="c9211e"/>
            </a:solidFill>
            <a:round/>
          </a:ln>
        </p:spPr>
        <p:style>
          <a:lnRef idx="0"/>
          <a:fillRef idx="0"/>
          <a:effectRef idx="0"/>
          <a:fontRef idx="minor"/>
        </p:style>
      </p:sp>
      <p:sp>
        <p:nvSpPr>
          <p:cNvPr id="346" name="CustomShape 3"/>
          <p:cNvSpPr/>
          <p:nvPr/>
        </p:nvSpPr>
        <p:spPr>
          <a:xfrm>
            <a:off x="1583280" y="3270240"/>
            <a:ext cx="648000" cy="256680"/>
          </a:xfrm>
          <a:prstGeom prst="rect">
            <a:avLst/>
          </a:prstGeom>
          <a:solidFill>
            <a:srgbClr val="800080">
              <a:alpha val="25000"/>
            </a:srgbClr>
          </a:solidFill>
          <a:ln w="12600">
            <a:solidFill>
              <a:srgbClr val="c9211e"/>
            </a:solidFill>
            <a:round/>
          </a:ln>
        </p:spPr>
        <p:style>
          <a:lnRef idx="0"/>
          <a:fillRef idx="0"/>
          <a:effectRef idx="0"/>
          <a:fontRef idx="minor"/>
        </p:style>
      </p:sp>
      <p:sp>
        <p:nvSpPr>
          <p:cNvPr id="347" name="CustomShape 4"/>
          <p:cNvSpPr/>
          <p:nvPr/>
        </p:nvSpPr>
        <p:spPr>
          <a:xfrm>
            <a:off x="-81360" y="2808000"/>
            <a:ext cx="790560" cy="369000"/>
          </a:xfrm>
          <a:prstGeom prst="ellipse">
            <a:avLst/>
          </a:prstGeom>
          <a:solidFill>
            <a:srgbClr val="ff0000">
              <a:alpha val="37000"/>
            </a:srgbClr>
          </a:solidFill>
          <a:ln>
            <a:solidFill>
              <a:srgbClr val="ffff38"/>
            </a:solidFill>
          </a:ln>
        </p:spPr>
        <p:style>
          <a:lnRef idx="0"/>
          <a:fillRef idx="0"/>
          <a:effectRef idx="0"/>
          <a:fontRef idx="minor"/>
        </p:style>
      </p:sp>
      <p:sp>
        <p:nvSpPr>
          <p:cNvPr id="348" name="CustomShape 5"/>
          <p:cNvSpPr/>
          <p:nvPr/>
        </p:nvSpPr>
        <p:spPr>
          <a:xfrm>
            <a:off x="1842120" y="3901680"/>
            <a:ext cx="13248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ce181e"/>
                </a:solidFill>
                <a:latin typeface="Arial"/>
                <a:ea typeface="DejaVu Sans"/>
              </a:rPr>
              <a:t>Permission</a:t>
            </a:r>
            <a:endParaRPr b="0" lang="en-US" sz="1800" spc="-1" strike="noStrike">
              <a:latin typeface="Arial"/>
            </a:endParaRPr>
          </a:p>
        </p:txBody>
      </p:sp>
      <p:sp>
        <p:nvSpPr>
          <p:cNvPr id="349" name="Line 6"/>
          <p:cNvSpPr/>
          <p:nvPr/>
        </p:nvSpPr>
        <p:spPr>
          <a:xfrm>
            <a:off x="637200" y="3045960"/>
            <a:ext cx="1349640" cy="1055160"/>
          </a:xfrm>
          <a:prstGeom prst="line">
            <a:avLst/>
          </a:prstGeom>
          <a:ln>
            <a:solidFill>
              <a:srgbClr val="ffde59"/>
            </a:solidFill>
            <a:tailEnd len="med" type="triangle" w="med"/>
          </a:ln>
        </p:spPr>
        <p:style>
          <a:lnRef idx="0"/>
          <a:fillRef idx="0"/>
          <a:effectRef idx="0"/>
          <a:fontRef idx="minor"/>
        </p:style>
      </p:sp>
      <p:sp>
        <p:nvSpPr>
          <p:cNvPr id="350" name="CustomShape 7"/>
          <p:cNvSpPr/>
          <p:nvPr/>
        </p:nvSpPr>
        <p:spPr>
          <a:xfrm>
            <a:off x="1986840" y="3528000"/>
            <a:ext cx="8244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ce181e"/>
                </a:solidFill>
                <a:latin typeface="Arial"/>
                <a:ea typeface="DejaVu Sans"/>
              </a:rPr>
              <a:t>Group</a:t>
            </a:r>
            <a:endParaRPr b="0" lang="en-US" sz="1800" spc="-1" strike="noStrike">
              <a:latin typeface="Arial"/>
            </a:endParaRPr>
          </a:p>
        </p:txBody>
      </p:sp>
      <p:sp>
        <p:nvSpPr>
          <p:cNvPr id="351" name="Line 8"/>
          <p:cNvSpPr/>
          <p:nvPr/>
        </p:nvSpPr>
        <p:spPr>
          <a:xfrm>
            <a:off x="1622160" y="3528000"/>
            <a:ext cx="465840" cy="216000"/>
          </a:xfrm>
          <a:prstGeom prst="line">
            <a:avLst/>
          </a:prstGeom>
          <a:ln>
            <a:solidFill>
              <a:srgbClr val="ffff00"/>
            </a:solidFill>
            <a:tailEnd len="med" type="triangle" w="med"/>
          </a:ln>
        </p:spPr>
        <p:style>
          <a:lnRef idx="0"/>
          <a:fillRef idx="0"/>
          <a:effectRef idx="0"/>
          <a:fontRef idx="minor"/>
        </p:style>
      </p:sp>
      <p:sp>
        <p:nvSpPr>
          <p:cNvPr id="352" name="CustomShape 9"/>
          <p:cNvSpPr/>
          <p:nvPr/>
        </p:nvSpPr>
        <p:spPr>
          <a:xfrm>
            <a:off x="1950480" y="2650320"/>
            <a:ext cx="862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ce181e"/>
                </a:solidFill>
                <a:latin typeface="Arial"/>
                <a:ea typeface="DejaVu Sans"/>
              </a:rPr>
              <a:t>Owner</a:t>
            </a:r>
            <a:endParaRPr b="0" lang="en-US" sz="1800" spc="-1" strike="noStrike">
              <a:latin typeface="Arial"/>
            </a:endParaRPr>
          </a:p>
        </p:txBody>
      </p:sp>
      <p:sp>
        <p:nvSpPr>
          <p:cNvPr id="353" name="Line 10"/>
          <p:cNvSpPr/>
          <p:nvPr/>
        </p:nvSpPr>
        <p:spPr>
          <a:xfrm>
            <a:off x="1391040" y="2779920"/>
            <a:ext cx="717120" cy="69840"/>
          </a:xfrm>
          <a:prstGeom prst="line">
            <a:avLst/>
          </a:prstGeom>
          <a:ln>
            <a:solidFill>
              <a:srgbClr val="ffff00"/>
            </a:solidFill>
            <a:tailEnd len="med" type="triangle" w="med"/>
          </a:ln>
        </p:spPr>
        <p:style>
          <a:lnRef idx="0"/>
          <a:fillRef idx="0"/>
          <a:effectRef idx="0"/>
          <a:fontRef idx="minor"/>
        </p:style>
      </p:sp>
      <p:sp>
        <p:nvSpPr>
          <p:cNvPr id="354" name="CustomShape 11"/>
          <p:cNvSpPr/>
          <p:nvPr/>
        </p:nvSpPr>
        <p:spPr>
          <a:xfrm>
            <a:off x="7359120" y="1187280"/>
            <a:ext cx="3166920" cy="426240"/>
          </a:xfrm>
          <a:prstGeom prst="rect">
            <a:avLst/>
          </a:prstGeom>
          <a:noFill/>
          <a:ln>
            <a:noFill/>
          </a:ln>
        </p:spPr>
        <p:style>
          <a:lnRef idx="0"/>
          <a:fillRef idx="0"/>
          <a:effectRef idx="0"/>
          <a:fontRef idx="minor"/>
        </p:style>
      </p:sp>
      <p:sp>
        <p:nvSpPr>
          <p:cNvPr id="355" name="CustomShape 12"/>
          <p:cNvSpPr/>
          <p:nvPr/>
        </p:nvSpPr>
        <p:spPr>
          <a:xfrm>
            <a:off x="6408000" y="974880"/>
            <a:ext cx="3598920" cy="679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ce181e"/>
                </a:solidFill>
                <a:latin typeface="DejaVu Sans"/>
                <a:ea typeface="DejaVu Sans"/>
              </a:rPr>
              <a:t>-rw-r—r--,</a:t>
            </a:r>
            <a:endParaRPr b="0" lang="en-US" sz="2200" spc="-1" strike="noStrike">
              <a:latin typeface="Arial"/>
            </a:endParaRPr>
          </a:p>
          <a:p>
            <a:pPr>
              <a:lnSpc>
                <a:spcPct val="100000"/>
              </a:lnSpc>
            </a:pPr>
            <a:r>
              <a:rPr b="0" lang="en-US" sz="2200" spc="-1" strike="noStrike">
                <a:solidFill>
                  <a:srgbClr val="ce181e"/>
                </a:solidFill>
                <a:latin typeface="DejaVu Sans Mono"/>
                <a:ea typeface="DejaVu Sans"/>
              </a:rPr>
              <a:t>drwxr-xr-x</a:t>
            </a:r>
            <a:endParaRPr b="0" lang="en-US" sz="2200" spc="-1" strike="noStrike">
              <a:latin typeface="Arial"/>
            </a:endParaRPr>
          </a:p>
          <a:p>
            <a:pPr>
              <a:lnSpc>
                <a:spcPct val="100000"/>
              </a:lnSpc>
            </a:pPr>
            <a:r>
              <a:rPr b="0" lang="en-US" sz="2200" spc="-1" strike="noStrike">
                <a:solidFill>
                  <a:srgbClr val="ce181e"/>
                </a:solidFill>
                <a:latin typeface="DejaVu Sans"/>
                <a:ea typeface="DejaVu Sans"/>
              </a:rPr>
              <a:t>10 characters</a:t>
            </a:r>
            <a:endParaRPr b="0" lang="en-US" sz="2200" spc="-1" strike="noStrike">
              <a:latin typeface="Arial"/>
            </a:endParaRPr>
          </a:p>
          <a:p>
            <a:pPr marL="216000" indent="-214920">
              <a:lnSpc>
                <a:spcPct val="100000"/>
              </a:lnSpc>
              <a:buClr>
                <a:srgbClr val="000000"/>
              </a:buClr>
              <a:buFont typeface="StarSymbol"/>
              <a:buAutoNum type="arabicPeriod"/>
            </a:pPr>
            <a:r>
              <a:rPr b="0" lang="en-US" sz="2200" spc="-1" strike="noStrike">
                <a:solidFill>
                  <a:srgbClr val="ce181e"/>
                </a:solidFill>
                <a:latin typeface="DejaVu Sans"/>
                <a:ea typeface="DejaVu Sans"/>
              </a:rPr>
              <a:t>‘</a:t>
            </a:r>
            <a:r>
              <a:rPr b="0" lang="en-US" sz="2200" spc="-1" strike="noStrike">
                <a:solidFill>
                  <a:srgbClr val="ce181e"/>
                </a:solidFill>
                <a:latin typeface="DejaVu Sans"/>
                <a:ea typeface="DejaVu Sans"/>
              </a:rPr>
              <a:t>-’ if its file and d if it is directory</a:t>
            </a:r>
            <a:endParaRPr b="0" lang="en-US" sz="2200" spc="-1" strike="noStrike">
              <a:latin typeface="Arial"/>
            </a:endParaRPr>
          </a:p>
          <a:p>
            <a:pPr marL="216000" indent="-214920">
              <a:lnSpc>
                <a:spcPct val="100000"/>
              </a:lnSpc>
              <a:buClr>
                <a:srgbClr val="000000"/>
              </a:buClr>
              <a:buFont typeface="StarSymbol"/>
              <a:buAutoNum type="arabicPeriod"/>
            </a:pPr>
            <a:r>
              <a:rPr b="0" lang="en-US" sz="2200" spc="-1" strike="noStrike">
                <a:solidFill>
                  <a:srgbClr val="ce181e"/>
                </a:solidFill>
                <a:latin typeface="DejaVu Sans"/>
                <a:ea typeface="DejaVu Sans"/>
              </a:rPr>
              <a:t>Next 3 letters are permission for owner  </a:t>
            </a:r>
            <a:endParaRPr b="0" lang="en-US" sz="2200" spc="-1" strike="noStrike">
              <a:latin typeface="Arial"/>
            </a:endParaRPr>
          </a:p>
          <a:p>
            <a:pPr marL="216000" indent="-214920">
              <a:lnSpc>
                <a:spcPct val="100000"/>
              </a:lnSpc>
              <a:buClr>
                <a:srgbClr val="000000"/>
              </a:buClr>
              <a:buFont typeface="StarSymbol"/>
              <a:buAutoNum type="arabicPeriod"/>
            </a:pPr>
            <a:r>
              <a:rPr b="0" lang="en-US" sz="2200" spc="-1" strike="noStrike">
                <a:solidFill>
                  <a:srgbClr val="ce181e"/>
                </a:solidFill>
                <a:latin typeface="DejaVu Sans"/>
                <a:ea typeface="DejaVu Sans"/>
              </a:rPr>
              <a:t>‘</a:t>
            </a:r>
            <a:r>
              <a:rPr b="0" lang="en-US" sz="2200" spc="-1" strike="noStrike">
                <a:solidFill>
                  <a:srgbClr val="ce181e"/>
                </a:solidFill>
                <a:latin typeface="DejaVu Sans"/>
                <a:ea typeface="DejaVu Sans"/>
              </a:rPr>
              <a:t>r’ means read privilege</a:t>
            </a:r>
            <a:endParaRPr b="0" lang="en-US" sz="2200" spc="-1" strike="noStrike">
              <a:latin typeface="Arial"/>
            </a:endParaRPr>
          </a:p>
          <a:p>
            <a:pPr marL="216000" indent="-214920">
              <a:lnSpc>
                <a:spcPct val="100000"/>
              </a:lnSpc>
              <a:buClr>
                <a:srgbClr val="000000"/>
              </a:buClr>
              <a:buFont typeface="StarSymbol"/>
              <a:buAutoNum type="arabicPeriod"/>
            </a:pPr>
            <a:r>
              <a:rPr b="0" lang="en-US" sz="2200" spc="-1" strike="noStrike">
                <a:solidFill>
                  <a:srgbClr val="ce181e"/>
                </a:solidFill>
                <a:latin typeface="DejaVu Sans"/>
                <a:ea typeface="DejaVu Sans"/>
              </a:rPr>
              <a:t>‘</a:t>
            </a:r>
            <a:r>
              <a:rPr b="0" lang="en-US" sz="2200" spc="-1" strike="noStrike">
                <a:solidFill>
                  <a:srgbClr val="ce181e"/>
                </a:solidFill>
                <a:latin typeface="DejaVu Sans"/>
                <a:ea typeface="DejaVu Sans"/>
              </a:rPr>
              <a:t>w’ means write privilege</a:t>
            </a:r>
            <a:endParaRPr b="0" lang="en-US" sz="2200" spc="-1" strike="noStrike">
              <a:latin typeface="Arial"/>
            </a:endParaRPr>
          </a:p>
          <a:p>
            <a:pPr marL="216000" indent="-214920">
              <a:lnSpc>
                <a:spcPct val="100000"/>
              </a:lnSpc>
              <a:buClr>
                <a:srgbClr val="000000"/>
              </a:buClr>
              <a:buFont typeface="StarSymbol"/>
              <a:buAutoNum type="arabicPeriod"/>
            </a:pPr>
            <a:r>
              <a:rPr b="0" lang="en-US" sz="2200" spc="-1" strike="noStrike">
                <a:solidFill>
                  <a:srgbClr val="ce181e"/>
                </a:solidFill>
                <a:latin typeface="DejaVu Sans"/>
                <a:ea typeface="DejaVu Sans"/>
              </a:rPr>
              <a:t>‘</a:t>
            </a:r>
            <a:r>
              <a:rPr b="0" lang="en-US" sz="2200" spc="-1" strike="noStrike">
                <a:solidFill>
                  <a:srgbClr val="ce181e"/>
                </a:solidFill>
                <a:latin typeface="DejaVu Sans"/>
                <a:ea typeface="DejaVu Sans"/>
              </a:rPr>
              <a:t>x’ means execution privilege</a:t>
            </a:r>
            <a:endParaRPr b="0" lang="en-US" sz="2200" spc="-1" strike="noStrike">
              <a:latin typeface="Arial"/>
            </a:endParaRPr>
          </a:p>
          <a:p>
            <a:pPr marL="216000" indent="-214920">
              <a:lnSpc>
                <a:spcPct val="100000"/>
              </a:lnSpc>
              <a:buClr>
                <a:srgbClr val="000000"/>
              </a:buClr>
              <a:buFont typeface="StarSymbol"/>
              <a:buAutoNum type="arabicPeriod"/>
            </a:pPr>
            <a:r>
              <a:rPr b="0" lang="en-US" sz="2200" spc="-1" strike="noStrike">
                <a:solidFill>
                  <a:srgbClr val="ce181e"/>
                </a:solidFill>
                <a:latin typeface="DejaVu Sans"/>
                <a:ea typeface="DejaVu Sans"/>
              </a:rPr>
              <a:t>Next 3 letters are for groups(same description)</a:t>
            </a:r>
            <a:endParaRPr b="0" lang="en-US" sz="2200" spc="-1" strike="noStrike">
              <a:latin typeface="Arial"/>
            </a:endParaRPr>
          </a:p>
          <a:p>
            <a:pPr marL="216000" indent="-214920">
              <a:lnSpc>
                <a:spcPct val="100000"/>
              </a:lnSpc>
              <a:buClr>
                <a:srgbClr val="000000"/>
              </a:buClr>
              <a:buFont typeface="StarSymbol"/>
              <a:buAutoNum type="arabicPeriod"/>
            </a:pPr>
            <a:r>
              <a:rPr b="0" lang="en-US" sz="2200" spc="-1" strike="noStrike">
                <a:solidFill>
                  <a:srgbClr val="ce181e"/>
                </a:solidFill>
                <a:latin typeface="DejaVu Sans"/>
                <a:ea typeface="DejaVu Sans"/>
              </a:rPr>
              <a:t>Next 3 are for others  </a:t>
            </a: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p:txBody>
      </p:sp>
      <p:sp>
        <p:nvSpPr>
          <p:cNvPr id="356" name="CustomShape 13"/>
          <p:cNvSpPr/>
          <p:nvPr/>
        </p:nvSpPr>
        <p:spPr>
          <a:xfrm>
            <a:off x="6696000" y="1368000"/>
            <a:ext cx="430920" cy="286920"/>
          </a:xfrm>
          <a:prstGeom prst="rect">
            <a:avLst/>
          </a:prstGeom>
          <a:solidFill>
            <a:srgbClr val="127622">
              <a:alpha val="25000"/>
            </a:srgbClr>
          </a:solidFill>
          <a:ln>
            <a:solidFill>
              <a:srgbClr val="3465a4"/>
            </a:solidFill>
          </a:ln>
        </p:spPr>
        <p:style>
          <a:lnRef idx="0"/>
          <a:fillRef idx="0"/>
          <a:effectRef idx="0"/>
          <a:fontRef idx="minor"/>
        </p:style>
      </p:sp>
      <p:sp>
        <p:nvSpPr>
          <p:cNvPr id="357" name="CustomShape 14"/>
          <p:cNvSpPr/>
          <p:nvPr/>
        </p:nvSpPr>
        <p:spPr>
          <a:xfrm>
            <a:off x="7704000" y="1368000"/>
            <a:ext cx="502920" cy="286920"/>
          </a:xfrm>
          <a:prstGeom prst="rect">
            <a:avLst/>
          </a:prstGeom>
          <a:solidFill>
            <a:srgbClr val="127622">
              <a:alpha val="25000"/>
            </a:srgbClr>
          </a:solidFill>
          <a:ln>
            <a:solidFill>
              <a:srgbClr val="3465a4"/>
            </a:solidFill>
          </a:ln>
        </p:spPr>
        <p:style>
          <a:lnRef idx="0"/>
          <a:fillRef idx="0"/>
          <a:effectRef idx="0"/>
          <a:fontRef idx="minor"/>
        </p:style>
      </p:sp>
      <p:sp>
        <p:nvSpPr>
          <p:cNvPr id="358" name="CustomShape 15"/>
          <p:cNvSpPr/>
          <p:nvPr/>
        </p:nvSpPr>
        <p:spPr>
          <a:xfrm>
            <a:off x="7200000" y="1368000"/>
            <a:ext cx="430920" cy="286920"/>
          </a:xfrm>
          <a:prstGeom prst="rect">
            <a:avLst/>
          </a:prstGeom>
          <a:solidFill>
            <a:srgbClr val="127622">
              <a:alpha val="25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74" dur="indefinite" restart="never" nodeType="tmRoot">
          <p:childTnLst>
            <p:seq>
              <p:cTn id="75" dur="indefinite" nodeType="mainSeq">
                <p:childTnLst>
                  <p:par>
                    <p:cTn id="76" fill="hold">
                      <p:stCondLst>
                        <p:cond delay="indefinite"/>
                      </p:stCondLst>
                      <p:childTnLst>
                        <p:par>
                          <p:cTn id="77" fill="hold">
                            <p:stCondLst>
                              <p:cond delay="0"/>
                            </p:stCondLst>
                            <p:childTnLst>
                              <p:par>
                                <p:cTn id="78" nodeType="clickEffect" fill="hold" presetClass="entr" presetID="1">
                                  <p:stCondLst>
                                    <p:cond delay="0"/>
                                  </p:stCondLst>
                                  <p:childTnLst>
                                    <p:set>
                                      <p:cBhvr>
                                        <p:cTn id="79" dur="1" fill="hold">
                                          <p:stCondLst>
                                            <p:cond delay="0"/>
                                          </p:stCondLst>
                                        </p:cTn>
                                        <p:tgtEl>
                                          <p:spTgt spid="35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nodeType="clickEffect" fill="hold" presetClass="exit" presetID="1">
                                  <p:stCondLst>
                                    <p:cond delay="0"/>
                                  </p:stCondLst>
                                  <p:childTnLst>
                                    <p:set>
                                      <p:cBhvr>
                                        <p:cTn id="83" dur="1" fill="hold">
                                          <p:stCondLst>
                                            <p:cond delay="0"/>
                                          </p:stCondLst>
                                        </p:cTn>
                                        <p:tgtEl>
                                          <p:spTgt spid="356"/>
                                        </p:tgtEl>
                                        <p:attrNameLst>
                                          <p:attrName>style.visibility</p:attrName>
                                        </p:attrNameLst>
                                      </p:cBhvr>
                                      <p:to>
                                        <p:strVal val="hidden"/>
                                      </p:to>
                                    </p:set>
                                  </p:childTnLst>
                                </p:cTn>
                              </p:par>
                            </p:childTnLst>
                          </p:cTn>
                        </p:par>
                        <p:par>
                          <p:cTn id="84" fill="hold">
                            <p:stCondLst>
                              <p:cond delay="1"/>
                            </p:stCondLst>
                            <p:childTnLst>
                              <p:par>
                                <p:cTn id="85" nodeType="afterEffect" fill="hold" presetClass="entr" presetID="1">
                                  <p:stCondLst>
                                    <p:cond delay="0"/>
                                  </p:stCondLst>
                                  <p:childTnLst>
                                    <p:set>
                                      <p:cBhvr>
                                        <p:cTn id="86" dur="1" fill="hold">
                                          <p:stCondLst>
                                            <p:cond delay="0"/>
                                          </p:stCondLst>
                                        </p:cTn>
                                        <p:tgtEl>
                                          <p:spTgt spid="35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xit" presetID="1">
                                  <p:stCondLst>
                                    <p:cond delay="0"/>
                                  </p:stCondLst>
                                  <p:childTnLst>
                                    <p:set>
                                      <p:cBhvr>
                                        <p:cTn id="90" dur="1" fill="hold">
                                          <p:stCondLst>
                                            <p:cond delay="0"/>
                                          </p:stCondLst>
                                        </p:cTn>
                                        <p:tgtEl>
                                          <p:spTgt spid="358"/>
                                        </p:tgtEl>
                                        <p:attrNameLst>
                                          <p:attrName>style.visibility</p:attrName>
                                        </p:attrNameLst>
                                      </p:cBhvr>
                                      <p:to>
                                        <p:strVal val="hidden"/>
                                      </p:to>
                                    </p:set>
                                  </p:childTnLst>
                                </p:cTn>
                              </p:par>
                            </p:childTnLst>
                          </p:cTn>
                        </p:par>
                        <p:par>
                          <p:cTn id="91" fill="hold">
                            <p:stCondLst>
                              <p:cond delay="1"/>
                            </p:stCondLst>
                            <p:childTnLst>
                              <p:par>
                                <p:cTn id="92" nodeType="afterEffect" fill="hold" presetClass="entr" presetID="1">
                                  <p:stCondLst>
                                    <p:cond delay="0"/>
                                  </p:stCondLst>
                                  <p:childTnLst>
                                    <p:set>
                                      <p:cBhvr>
                                        <p:cTn id="93" dur="1" fill="hold">
                                          <p:stCondLst>
                                            <p:cond delay="0"/>
                                          </p:stCondLst>
                                        </p:cTn>
                                        <p:tgtEl>
                                          <p:spTgt spid="35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nodeType="clickEffect" fill="hold" presetClass="exit" presetID="1">
                                  <p:stCondLst>
                                    <p:cond delay="0"/>
                                  </p:stCondLst>
                                  <p:childTnLst>
                                    <p:set>
                                      <p:cBhvr>
                                        <p:cTn id="97" dur="1" fill="hold">
                                          <p:stCondLst>
                                            <p:cond delay="0"/>
                                          </p:stCondLst>
                                        </p:cTn>
                                        <p:tgtEl>
                                          <p:spTgt spid="357"/>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576000" y="144000"/>
            <a:ext cx="509184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0000"/>
                </a:solidFill>
                <a:latin typeface="Arial"/>
                <a:ea typeface="DejaVu Sans"/>
              </a:rPr>
              <a:t>Continued .......</a:t>
            </a:r>
            <a:endParaRPr b="0" lang="en-US" sz="3200" spc="-1" strike="noStrike">
              <a:latin typeface="Arial"/>
            </a:endParaRPr>
          </a:p>
        </p:txBody>
      </p:sp>
      <p:sp>
        <p:nvSpPr>
          <p:cNvPr id="360" name="CustomShape 2"/>
          <p:cNvSpPr/>
          <p:nvPr/>
        </p:nvSpPr>
        <p:spPr>
          <a:xfrm>
            <a:off x="41400" y="845280"/>
            <a:ext cx="10079640" cy="6029280"/>
          </a:xfrm>
          <a:prstGeom prst="rect">
            <a:avLst/>
          </a:prstGeom>
          <a:noFill/>
          <a:ln>
            <a:noFill/>
          </a:ln>
        </p:spPr>
        <p:style>
          <a:lnRef idx="0"/>
          <a:fillRef idx="0"/>
          <a:effectRef idx="0"/>
          <a:fontRef idx="minor"/>
        </p:style>
        <p:txBody>
          <a:bodyPr lIns="90000" rIns="90000" tIns="45000" bIns="45000" anchor="ctr">
            <a:spAutoFit/>
          </a:bodyPr>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a:t>
            </a:r>
            <a:r>
              <a:rPr b="0" lang="en-US" sz="1950" spc="-1" strike="noStrike">
                <a:solidFill>
                  <a:srgbClr val="800080"/>
                </a:solidFill>
                <a:latin typeface="DejaVu Sans"/>
                <a:ea typeface="DejaVu Sans"/>
              </a:rPr>
              <a:t>-’ means absent of permission</a:t>
            </a:r>
            <a:endParaRPr b="0" lang="en-US" sz="1950" spc="-1" strike="noStrike">
              <a:latin typeface="Arial"/>
            </a:endParaRPr>
          </a:p>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If ‘-’ is there in place of w that means it is write protected</a:t>
            </a:r>
            <a:endParaRPr b="0" lang="en-US" sz="1950" spc="-1" strike="noStrike">
              <a:latin typeface="Arial"/>
            </a:endParaRPr>
          </a:p>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a:t>
            </a:r>
            <a:r>
              <a:rPr b="0" lang="en-US" sz="1950" spc="-1" strike="noStrike">
                <a:solidFill>
                  <a:srgbClr val="800080"/>
                </a:solidFill>
                <a:latin typeface="DejaVu Sans"/>
                <a:ea typeface="DejaVu Sans"/>
              </a:rPr>
              <a:t>root’ - is the Highest privilege in Linux .</a:t>
            </a:r>
            <a:endParaRPr b="0" lang="en-US" sz="1950" spc="-1" strike="noStrike">
              <a:latin typeface="Arial"/>
            </a:endParaRPr>
          </a:p>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Root has all the permissions that is read write and execute .</a:t>
            </a:r>
            <a:endParaRPr b="0" lang="en-US" sz="1950" spc="-1" strike="noStrike">
              <a:latin typeface="Arial"/>
            </a:endParaRPr>
          </a:p>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We want to become root from normal users ....</a:t>
            </a:r>
            <a:endParaRPr b="0" lang="en-US" sz="1950" spc="-1" strike="noStrike">
              <a:latin typeface="Arial"/>
            </a:endParaRPr>
          </a:p>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Is that possible ?</a:t>
            </a:r>
            <a:endParaRPr b="0" lang="en-US" sz="1950" spc="-1" strike="noStrike">
              <a:latin typeface="Arial"/>
            </a:endParaRPr>
          </a:p>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There is a command called sudo (Superuser Do) which grants you temporary root privilege if you(user) are listened in sudoers(/etc/sudoers) file</a:t>
            </a:r>
            <a:endParaRPr b="0" lang="en-US" sz="1950" spc="-1" strike="noStrike">
              <a:latin typeface="Arial"/>
            </a:endParaRPr>
          </a:p>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What if you are not in sudoers file ?? can you gain root privilege ??</a:t>
            </a:r>
            <a:endParaRPr b="0" lang="en-US" sz="1950" spc="-1" strike="noStrike">
              <a:latin typeface="Arial"/>
            </a:endParaRPr>
          </a:p>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Normally you can’t .......</a:t>
            </a:r>
            <a:endParaRPr b="0" lang="en-US" sz="1950" spc="-1" strike="noStrike">
              <a:latin typeface="Arial"/>
            </a:endParaRPr>
          </a:p>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But you can take advantage of security loop-holes and escalate your privilege</a:t>
            </a:r>
            <a:endParaRPr b="0" lang="en-US" sz="1950" spc="-1" strike="noStrike">
              <a:latin typeface="Arial"/>
            </a:endParaRPr>
          </a:p>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That is called privilege escalation attack.</a:t>
            </a:r>
            <a:endParaRPr b="0" lang="en-US" sz="1950" spc="-1" strike="noStrike">
              <a:latin typeface="Arial"/>
            </a:endParaRPr>
          </a:p>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There are many Priv-Esc methodologies .</a:t>
            </a:r>
            <a:endParaRPr b="0" lang="en-US" sz="1950" spc="-1" strike="noStrike">
              <a:latin typeface="Arial"/>
            </a:endParaRPr>
          </a:p>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One of them is exploiting Kernel .</a:t>
            </a:r>
            <a:endParaRPr b="0" lang="en-US" sz="1950" spc="-1" strike="noStrike">
              <a:latin typeface="Arial"/>
            </a:endParaRPr>
          </a:p>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It is Dangerous and unstable .</a:t>
            </a:r>
            <a:endParaRPr b="0" lang="en-US" sz="1950" spc="-1" strike="noStrike">
              <a:latin typeface="Arial"/>
            </a:endParaRPr>
          </a:p>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But can grant you root privilege</a:t>
            </a:r>
            <a:endParaRPr b="0" lang="en-US" sz="1950" spc="-1" strike="noStrike">
              <a:latin typeface="Arial"/>
            </a:endParaRPr>
          </a:p>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They are Called Kernel  Exploits .</a:t>
            </a:r>
            <a:endParaRPr b="0" lang="en-US" sz="1950" spc="-1" strike="noStrike">
              <a:latin typeface="Arial"/>
            </a:endParaRPr>
          </a:p>
          <a:p>
            <a:pPr marL="216000" indent="-214920">
              <a:lnSpc>
                <a:spcPct val="100000"/>
              </a:lnSpc>
              <a:buClr>
                <a:srgbClr val="000000"/>
              </a:buClr>
              <a:buSzPct val="45000"/>
              <a:buFont typeface="Wingdings" charset="2"/>
              <a:buChar char=""/>
            </a:pPr>
            <a:r>
              <a:rPr b="0" lang="en-US" sz="1950" spc="-1" strike="noStrike">
                <a:solidFill>
                  <a:srgbClr val="800080"/>
                </a:solidFill>
                <a:latin typeface="DejaVu Sans"/>
                <a:ea typeface="DejaVu Sans"/>
              </a:rPr>
              <a:t>Dirty Cow is an Kernel Exploit.</a:t>
            </a:r>
            <a:endParaRPr b="0" lang="en-US" sz="1950" spc="-1" strike="noStrike">
              <a:latin typeface="Arial"/>
            </a:endParaRPr>
          </a:p>
          <a:p>
            <a:pPr>
              <a:lnSpc>
                <a:spcPct val="100000"/>
              </a:lnSpc>
            </a:pPr>
            <a:endParaRPr b="0" lang="en-US" sz="1950" spc="-1" strike="noStrike">
              <a:latin typeface="Arial"/>
            </a:endParaRPr>
          </a:p>
        </p:txBody>
      </p:sp>
    </p:spTree>
  </p:cSld>
  <mc:AlternateContent>
    <mc:Choice Requires="p14">
      <p:transition spd="slow" p14:dur="2000"/>
    </mc:Choice>
    <mc:Fallback>
      <p:transition spd="slow"/>
    </mc:Fallback>
  </mc:AlternateContent>
  <p:timing>
    <p:tnLst>
      <p:par>
        <p:cTn id="98" dur="indefinite" restart="never" nodeType="tmRoot">
          <p:childTnLst>
            <p:seq>
              <p:cTn id="99"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1" name="" descr=""/>
          <p:cNvPicPr/>
          <p:nvPr/>
        </p:nvPicPr>
        <p:blipFill>
          <a:blip r:embed="rId1"/>
          <a:stretch/>
        </p:blipFill>
        <p:spPr>
          <a:xfrm>
            <a:off x="1660680" y="1008000"/>
            <a:ext cx="5826240" cy="5470200"/>
          </a:xfrm>
          <a:prstGeom prst="rect">
            <a:avLst/>
          </a:prstGeom>
          <a:ln>
            <a:noFill/>
          </a:ln>
        </p:spPr>
      </p:pic>
      <p:sp>
        <p:nvSpPr>
          <p:cNvPr id="362" name="CustomShape 1"/>
          <p:cNvSpPr/>
          <p:nvPr/>
        </p:nvSpPr>
        <p:spPr>
          <a:xfrm>
            <a:off x="2808000" y="216000"/>
            <a:ext cx="295200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200" spc="-1" strike="noStrike">
                <a:solidFill>
                  <a:srgbClr val="000000"/>
                </a:solidFill>
                <a:latin typeface="Arial"/>
                <a:ea typeface="DejaVu Sans"/>
              </a:rPr>
              <a:t>Linux Kernel</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00" dur="indefinite" restart="never" nodeType="tmRoot">
          <p:childTnLst>
            <p:seq>
              <p:cTn id="101"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3456000" y="288000"/>
            <a:ext cx="367200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200" spc="-1" strike="noStrike">
                <a:solidFill>
                  <a:srgbClr val="000000"/>
                </a:solidFill>
                <a:latin typeface="Arial"/>
                <a:ea typeface="DejaVu Sans"/>
              </a:rPr>
              <a:t>Linux Kernel</a:t>
            </a:r>
            <a:endParaRPr b="0" lang="en-US" sz="3200" spc="-1" strike="noStrike">
              <a:latin typeface="Arial"/>
            </a:endParaRPr>
          </a:p>
        </p:txBody>
      </p:sp>
      <p:pic>
        <p:nvPicPr>
          <p:cNvPr id="364" name="" descr=""/>
          <p:cNvPicPr/>
          <p:nvPr/>
        </p:nvPicPr>
        <p:blipFill>
          <a:blip r:embed="rId1"/>
          <a:stretch/>
        </p:blipFill>
        <p:spPr>
          <a:xfrm>
            <a:off x="504000" y="993960"/>
            <a:ext cx="7546680" cy="5628960"/>
          </a:xfrm>
          <a:prstGeom prst="rect">
            <a:avLst/>
          </a:prstGeom>
          <a:ln>
            <a:noFill/>
          </a:ln>
        </p:spPr>
      </p:pic>
    </p:spTree>
  </p:cSld>
  <mc:AlternateContent>
    <mc:Choice Requires="p14">
      <p:transition spd="slow" p14:dur="2000"/>
    </mc:Choice>
    <mc:Fallback>
      <p:transition spd="slow"/>
    </mc:Fallback>
  </mc:AlternateContent>
  <p:timing>
    <p:tnLst>
      <p:par>
        <p:cTn id="102" dur="indefinite" restart="never" nodeType="tmRoot">
          <p:childTnLst>
            <p:seq>
              <p:cTn id="103"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2592000" y="214200"/>
            <a:ext cx="352656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200" spc="-1" strike="noStrike">
                <a:solidFill>
                  <a:srgbClr val="000000"/>
                </a:solidFill>
                <a:latin typeface="Arial"/>
                <a:ea typeface="DejaVu Sans"/>
              </a:rPr>
              <a:t>Linux Kernel</a:t>
            </a:r>
            <a:endParaRPr b="0" lang="en-US" sz="3200" spc="-1" strike="noStrike">
              <a:latin typeface="Arial"/>
            </a:endParaRPr>
          </a:p>
        </p:txBody>
      </p:sp>
      <p:pic>
        <p:nvPicPr>
          <p:cNvPr id="366" name="" descr=""/>
          <p:cNvPicPr/>
          <p:nvPr/>
        </p:nvPicPr>
        <p:blipFill>
          <a:blip r:embed="rId1"/>
          <a:stretch/>
        </p:blipFill>
        <p:spPr>
          <a:xfrm>
            <a:off x="706320" y="1070640"/>
            <a:ext cx="8004600" cy="5408280"/>
          </a:xfrm>
          <a:prstGeom prst="rect">
            <a:avLst/>
          </a:prstGeom>
          <a:ln>
            <a:noFill/>
          </a:ln>
        </p:spPr>
      </p:pic>
    </p:spTree>
  </p:cSld>
  <mc:AlternateContent>
    <mc:Choice Requires="p14">
      <p:transition spd="slow" p14:dur="2000"/>
    </mc:Choice>
    <mc:Fallback>
      <p:transition spd="slow"/>
    </mc:Fallback>
  </mc:AlternateContent>
  <p:timing>
    <p:tnLst>
      <p:par>
        <p:cTn id="104" dur="indefinite" restart="never" nodeType="tmRoot">
          <p:childTnLst>
            <p:seq>
              <p:cTn id="105"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360000" y="288000"/>
            <a:ext cx="15840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angsananew"/>
                <a:ea typeface="DejaVu Sans"/>
              </a:rPr>
              <a:t>Paging</a:t>
            </a:r>
            <a:endParaRPr b="0" lang="en-US" sz="2400" spc="-1" strike="noStrike">
              <a:latin typeface="angsananew"/>
            </a:endParaRPr>
          </a:p>
        </p:txBody>
      </p:sp>
      <p:pic>
        <p:nvPicPr>
          <p:cNvPr id="368" name="" descr=""/>
          <p:cNvPicPr/>
          <p:nvPr/>
        </p:nvPicPr>
        <p:blipFill>
          <a:blip r:embed="rId1"/>
          <a:stretch/>
        </p:blipFill>
        <p:spPr>
          <a:xfrm>
            <a:off x="360000" y="1080000"/>
            <a:ext cx="4978800" cy="5398920"/>
          </a:xfrm>
          <a:prstGeom prst="rect">
            <a:avLst/>
          </a:prstGeom>
          <a:ln>
            <a:noFill/>
          </a:ln>
        </p:spPr>
      </p:pic>
      <p:sp>
        <p:nvSpPr>
          <p:cNvPr id="369" name="CustomShape 2"/>
          <p:cNvSpPr/>
          <p:nvPr/>
        </p:nvSpPr>
        <p:spPr>
          <a:xfrm>
            <a:off x="5328000" y="1109880"/>
            <a:ext cx="453492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DejaVu Sans"/>
                <a:ea typeface="DejaVu Sans"/>
              </a:rPr>
              <a:t>Paging is a memory management scheme that eliminates the need for contiguous allocation of physical memory. This scheme permits the physical address space of a process to be non – contiguous.</a:t>
            </a:r>
            <a:endParaRPr b="0" lang="en-US" sz="1800" spc="-1" strike="noStrike">
              <a:latin typeface="Arial"/>
            </a:endParaRPr>
          </a:p>
        </p:txBody>
      </p:sp>
      <p:sp>
        <p:nvSpPr>
          <p:cNvPr id="370" name="CustomShape 3"/>
          <p:cNvSpPr/>
          <p:nvPr/>
        </p:nvSpPr>
        <p:spPr>
          <a:xfrm>
            <a:off x="6267240" y="1408320"/>
            <a:ext cx="3958920" cy="4262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06" dur="indefinite" restart="never" nodeType="tmRoot">
          <p:childTnLst>
            <p:seq>
              <p:cTn id="107"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720000" y="144000"/>
            <a:ext cx="338292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0000"/>
                </a:solidFill>
                <a:latin typeface="angsananew"/>
                <a:ea typeface="DejaVu Sans"/>
              </a:rPr>
              <a:t>Page Fault</a:t>
            </a:r>
            <a:endParaRPr b="0" lang="en-US" sz="3200" spc="-1" strike="noStrike">
              <a:latin typeface="Arial"/>
            </a:endParaRPr>
          </a:p>
        </p:txBody>
      </p:sp>
      <p:sp>
        <p:nvSpPr>
          <p:cNvPr id="372" name="CustomShape 2"/>
          <p:cNvSpPr/>
          <p:nvPr/>
        </p:nvSpPr>
        <p:spPr>
          <a:xfrm>
            <a:off x="216000" y="1152000"/>
            <a:ext cx="9718920" cy="5452200"/>
          </a:xfrm>
          <a:prstGeom prst="rect">
            <a:avLst/>
          </a:prstGeom>
          <a:noFill/>
          <a:ln>
            <a:noFill/>
          </a:ln>
        </p:spPr>
        <p:style>
          <a:lnRef idx="0"/>
          <a:fillRef idx="0"/>
          <a:effectRef idx="0"/>
          <a:fontRef idx="minor"/>
        </p:style>
        <p:txBody>
          <a:bodyPr lIns="90000" rIns="90000" tIns="45000" bIns="45000">
            <a:spAutoFit/>
          </a:bodyPr>
          <a:p>
            <a:pPr marL="216000" indent="-214920">
              <a:lnSpc>
                <a:spcPct val="100000"/>
              </a:lnSpc>
              <a:buClr>
                <a:srgbClr val="000000"/>
              </a:buClr>
              <a:buSzPct val="45000"/>
              <a:buFont typeface="Wingdings" charset="2"/>
              <a:buChar char=""/>
            </a:pPr>
            <a:r>
              <a:rPr b="0" lang="en-US" sz="2200" spc="-1" strike="noStrike">
                <a:solidFill>
                  <a:srgbClr val="800080"/>
                </a:solidFill>
                <a:latin typeface="DejaVu Sans"/>
                <a:ea typeface="DejaVu Sans"/>
              </a:rPr>
              <a:t>What happens when CPU can not find a physical memory page corresponding  to virtual memory?</a:t>
            </a:r>
            <a:endParaRPr b="0" lang="en-US" sz="2200" spc="-1" strike="noStrike">
              <a:latin typeface="Arial"/>
            </a:endParaRPr>
          </a:p>
          <a:p>
            <a:pPr marL="216000" indent="-214920">
              <a:lnSpc>
                <a:spcPct val="100000"/>
              </a:lnSpc>
              <a:buClr>
                <a:srgbClr val="000000"/>
              </a:buClr>
              <a:buSzPct val="45000"/>
              <a:buFont typeface="Wingdings" charset="2"/>
              <a:buChar char=""/>
            </a:pPr>
            <a:r>
              <a:rPr b="0" lang="en-US" sz="2200" spc="-1" strike="noStrike">
                <a:solidFill>
                  <a:srgbClr val="800080"/>
                </a:solidFill>
                <a:latin typeface="DejaVu Sans"/>
                <a:ea typeface="DejaVu Sans"/>
              </a:rPr>
              <a:t>May be the memory have been swapped to secondary storage ....</a:t>
            </a:r>
            <a:endParaRPr b="0" lang="en-US" sz="2200" spc="-1" strike="noStrike">
              <a:latin typeface="Arial"/>
            </a:endParaRPr>
          </a:p>
          <a:p>
            <a:pPr marL="216000" indent="-214920">
              <a:lnSpc>
                <a:spcPct val="100000"/>
              </a:lnSpc>
              <a:buClr>
                <a:srgbClr val="000000"/>
              </a:buClr>
              <a:buSzPct val="45000"/>
              <a:buFont typeface="Wingdings" charset="2"/>
              <a:buChar char=""/>
            </a:pPr>
            <a:r>
              <a:rPr b="0" lang="en-US" sz="2200" spc="-1" strike="noStrike">
                <a:solidFill>
                  <a:srgbClr val="800080"/>
                </a:solidFill>
                <a:latin typeface="DejaVu Sans"/>
                <a:ea typeface="DejaVu Sans"/>
              </a:rPr>
              <a:t>MMU can not find the associated page in page table ...</a:t>
            </a:r>
            <a:endParaRPr b="0" lang="en-US" sz="2200" spc="-1" strike="noStrike">
              <a:latin typeface="Arial"/>
            </a:endParaRPr>
          </a:p>
          <a:p>
            <a:pPr marL="216000" indent="-214920">
              <a:lnSpc>
                <a:spcPct val="100000"/>
              </a:lnSpc>
              <a:buClr>
                <a:srgbClr val="000000"/>
              </a:buClr>
              <a:buSzPct val="45000"/>
              <a:buFont typeface="Wingdings" charset="2"/>
              <a:buChar char=""/>
            </a:pPr>
            <a:r>
              <a:rPr b="0" lang="en-US" sz="2200" spc="-1" strike="noStrike">
                <a:solidFill>
                  <a:srgbClr val="800080"/>
                </a:solidFill>
                <a:latin typeface="DejaVu Sans"/>
                <a:ea typeface="DejaVu Sans"/>
              </a:rPr>
              <a:t>It initiates a page fault trap interrupt .</a:t>
            </a:r>
            <a:endParaRPr b="0" lang="en-US" sz="2200" spc="-1" strike="noStrike">
              <a:latin typeface="Arial"/>
            </a:endParaRPr>
          </a:p>
          <a:p>
            <a:pPr marL="216000" indent="-214920">
              <a:lnSpc>
                <a:spcPct val="100000"/>
              </a:lnSpc>
              <a:buClr>
                <a:srgbClr val="000000"/>
              </a:buClr>
              <a:buSzPct val="45000"/>
              <a:buFont typeface="Wingdings" charset="2"/>
              <a:buChar char=""/>
            </a:pPr>
            <a:r>
              <a:rPr b="0" lang="en-US" sz="2200" spc="-1" strike="noStrike">
                <a:solidFill>
                  <a:srgbClr val="800080"/>
                </a:solidFill>
                <a:latin typeface="DejaVu Sans"/>
                <a:ea typeface="DejaVu Sans"/>
              </a:rPr>
              <a:t>The page fault handler in the operating system makes an entry for the page in the page table and hands the control to the MMU .</a:t>
            </a:r>
            <a:endParaRPr b="0" lang="en-US" sz="2200" spc="-1" strike="noStrike">
              <a:latin typeface="Arial"/>
            </a:endParaRPr>
          </a:p>
          <a:p>
            <a:pPr marL="216000" indent="-214920">
              <a:lnSpc>
                <a:spcPct val="100000"/>
              </a:lnSpc>
              <a:buClr>
                <a:srgbClr val="000000"/>
              </a:buClr>
              <a:buSzPct val="45000"/>
              <a:buFont typeface="Wingdings" charset="2"/>
              <a:buChar char=""/>
            </a:pPr>
            <a:r>
              <a:rPr b="0" lang="en-US" sz="2200" spc="-1" strike="noStrike">
                <a:solidFill>
                  <a:srgbClr val="800080"/>
                </a:solidFill>
                <a:latin typeface="DejaVu Sans"/>
                <a:ea typeface="DejaVu Sans"/>
              </a:rPr>
              <a:t>Page Fault can be Hard Fault or Soft Fault .</a:t>
            </a:r>
            <a:endParaRPr b="0" lang="en-US" sz="2200" spc="-1" strike="noStrike">
              <a:latin typeface="Arial"/>
            </a:endParaRPr>
          </a:p>
          <a:p>
            <a:pPr marL="216000" indent="-214920">
              <a:lnSpc>
                <a:spcPct val="100000"/>
              </a:lnSpc>
              <a:buClr>
                <a:srgbClr val="000000"/>
              </a:buClr>
              <a:buSzPct val="45000"/>
              <a:buFont typeface="Wingdings" charset="2"/>
              <a:buChar char=""/>
            </a:pPr>
            <a:r>
              <a:rPr b="0" lang="en-US" sz="2200" spc="-1" strike="noStrike">
                <a:solidFill>
                  <a:srgbClr val="800080"/>
                </a:solidFill>
                <a:latin typeface="DejaVu Sans"/>
                <a:ea typeface="DejaVu Sans"/>
              </a:rPr>
              <a:t>Soft faults are Common and happens when page is present in the physical memory but just there is no entry in page table for that. CPU finds that memory and and makes entry in page table and  hands over control to the main process .</a:t>
            </a:r>
            <a:endParaRPr b="0" lang="en-US" sz="2200" spc="-1" strike="noStrike">
              <a:latin typeface="Arial"/>
            </a:endParaRPr>
          </a:p>
          <a:p>
            <a:pPr marL="216000" indent="-214920">
              <a:lnSpc>
                <a:spcPct val="100000"/>
              </a:lnSpc>
              <a:buClr>
                <a:srgbClr val="000000"/>
              </a:buClr>
              <a:buSzPct val="45000"/>
              <a:buFont typeface="Wingdings" charset="2"/>
              <a:buChar char=""/>
            </a:pPr>
            <a:r>
              <a:rPr b="0" lang="en-US" sz="2200" spc="-1" strike="noStrike">
                <a:solidFill>
                  <a:srgbClr val="800080"/>
                </a:solidFill>
                <a:latin typeface="DejaVu Sans"/>
                <a:ea typeface="DejaVu Sans"/>
              </a:rPr>
              <a:t>Hard fault is when page has ben swapped in the Hard Disk and CPU need to fetch it from the hard disk to main memory . As Hard Disk is slow it reduces the performance and this phenomenon is called thrashing.</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108" dur="indefinite" restart="never" nodeType="tmRoot">
          <p:childTnLst>
            <p:seq>
              <p:cTn id="109"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3081960" y="215640"/>
            <a:ext cx="3108960" cy="455400"/>
          </a:xfrm>
          <a:prstGeom prst="rect">
            <a:avLst/>
          </a:prstGeom>
          <a:noFill/>
          <a:ln>
            <a:noFill/>
          </a:ln>
        </p:spPr>
        <p:style>
          <a:lnRef idx="0"/>
          <a:fillRef idx="0"/>
          <a:effectRef idx="0"/>
          <a:fontRef idx="minor"/>
        </p:style>
        <p:txBody>
          <a:bodyPr lIns="90000" rIns="90000" tIns="45000" bIns="45000" anchor="b">
            <a:spAutoFit/>
          </a:bodyPr>
          <a:p>
            <a:pPr>
              <a:lnSpc>
                <a:spcPct val="100000"/>
              </a:lnSpc>
            </a:pPr>
            <a:r>
              <a:rPr b="0" lang="en-US" sz="2400" spc="-1" strike="noStrike">
                <a:solidFill>
                  <a:srgbClr val="000000"/>
                </a:solidFill>
                <a:latin typeface="Arial"/>
                <a:ea typeface="DejaVu Sans"/>
              </a:rPr>
              <a:t>Copy On Write(CoW)</a:t>
            </a:r>
            <a:endParaRPr b="0" lang="en-US" sz="2400" spc="-1" strike="noStrike">
              <a:latin typeface="Arial"/>
            </a:endParaRPr>
          </a:p>
        </p:txBody>
      </p:sp>
      <p:sp>
        <p:nvSpPr>
          <p:cNvPr id="374" name="CustomShape 2"/>
          <p:cNvSpPr/>
          <p:nvPr/>
        </p:nvSpPr>
        <p:spPr>
          <a:xfrm>
            <a:off x="216000" y="936000"/>
            <a:ext cx="9574920" cy="5576040"/>
          </a:xfrm>
          <a:prstGeom prst="rect">
            <a:avLst/>
          </a:prstGeom>
          <a:noFill/>
          <a:ln>
            <a:noFill/>
          </a:ln>
        </p:spPr>
        <p:style>
          <a:lnRef idx="0"/>
          <a:fillRef idx="0"/>
          <a:effectRef idx="0"/>
          <a:fontRef idx="minor"/>
        </p:style>
        <p:txBody>
          <a:bodyPr lIns="90000" rIns="90000" tIns="45000" bIns="45000">
            <a:spAutoFit/>
          </a:bodyPr>
          <a:p>
            <a:pPr marL="216000" indent="-214920">
              <a:lnSpc>
                <a:spcPct val="100000"/>
              </a:lnSpc>
              <a:buClr>
                <a:srgbClr val="000000"/>
              </a:buClr>
              <a:buSzPct val="45000"/>
              <a:buFont typeface="Wingdings" charset="2"/>
              <a:buChar char=""/>
            </a:pPr>
            <a:r>
              <a:rPr b="0" lang="en-US" sz="2400" spc="-1" strike="noStrike">
                <a:solidFill>
                  <a:srgbClr val="780373"/>
                </a:solidFill>
                <a:latin typeface="angsananew"/>
                <a:ea typeface="DejaVu Sans"/>
              </a:rPr>
              <a:t>When want to write on any write protect file which is now mapped to the memory Kernel creates a copy of it and writes on it(</a:t>
            </a:r>
            <a:r>
              <a:rPr b="0" lang="en-US" sz="2400" spc="-1" strike="noStrike" u="sng">
                <a:solidFill>
                  <a:srgbClr val="780373"/>
                </a:solidFill>
                <a:uFillTx/>
                <a:latin typeface="angsananew"/>
                <a:ea typeface="DejaVu Sans"/>
              </a:rPr>
              <a:t>C</a:t>
            </a:r>
            <a:r>
              <a:rPr b="0" lang="en-US" sz="2400" spc="-1" strike="noStrike">
                <a:solidFill>
                  <a:srgbClr val="780373"/>
                </a:solidFill>
                <a:latin typeface="angsananew"/>
                <a:ea typeface="DejaVu Sans"/>
              </a:rPr>
              <a:t>opy </a:t>
            </a:r>
            <a:r>
              <a:rPr b="0" lang="en-US" sz="2400" spc="-1" strike="noStrike" u="sng">
                <a:solidFill>
                  <a:srgbClr val="780373"/>
                </a:solidFill>
                <a:uFillTx/>
                <a:latin typeface="angsananew"/>
                <a:ea typeface="DejaVu Sans"/>
              </a:rPr>
              <a:t>O</a:t>
            </a:r>
            <a:r>
              <a:rPr b="0" lang="en-US" sz="2400" spc="-1" strike="noStrike">
                <a:solidFill>
                  <a:srgbClr val="780373"/>
                </a:solidFill>
                <a:latin typeface="angsananew"/>
                <a:ea typeface="DejaVu Sans"/>
              </a:rPr>
              <a:t>n Write</a:t>
            </a:r>
            <a:r>
              <a:rPr b="0" lang="en-US" sz="2400" spc="-1" strike="noStrike">
                <a:solidFill>
                  <a:srgbClr val="780373"/>
                </a:solidFill>
                <a:latin typeface="angsananew"/>
                <a:ea typeface="DejaVu Sans"/>
              </a:rPr>
              <a:t>) .</a:t>
            </a:r>
            <a:endParaRPr b="0" lang="en-US" sz="2400" spc="-1" strike="noStrike">
              <a:latin typeface="Arial"/>
            </a:endParaRPr>
          </a:p>
          <a:p>
            <a:pPr marL="216000" indent="-214920">
              <a:lnSpc>
                <a:spcPct val="100000"/>
              </a:lnSpc>
              <a:buClr>
                <a:srgbClr val="000000"/>
              </a:buClr>
              <a:buSzPct val="45000"/>
              <a:buFont typeface="Wingdings" charset="2"/>
              <a:buChar char=""/>
            </a:pPr>
            <a:r>
              <a:rPr b="0" lang="en-US" sz="2400" spc="-1" strike="noStrike">
                <a:solidFill>
                  <a:srgbClr val="780373"/>
                </a:solidFill>
                <a:latin typeface="angsananew"/>
                <a:ea typeface="DejaVu Sans"/>
              </a:rPr>
              <a:t>It is done by using some flags one of them is foll_write(impotent one for this presentation).</a:t>
            </a:r>
            <a:endParaRPr b="0" lang="en-US" sz="2400" spc="-1" strike="noStrike">
              <a:latin typeface="Arial"/>
            </a:endParaRPr>
          </a:p>
          <a:p>
            <a:pPr marL="216000" indent="-214920">
              <a:lnSpc>
                <a:spcPct val="100000"/>
              </a:lnSpc>
              <a:buClr>
                <a:srgbClr val="000000"/>
              </a:buClr>
              <a:buSzPct val="45000"/>
              <a:buFont typeface="Wingdings" charset="2"/>
              <a:buChar char=""/>
            </a:pPr>
            <a:r>
              <a:rPr b="0" lang="en-US" sz="2400" spc="-1" strike="noStrike">
                <a:solidFill>
                  <a:srgbClr val="780373"/>
                </a:solidFill>
                <a:latin typeface="angsananew"/>
                <a:ea typeface="DejaVu Sans"/>
              </a:rPr>
              <a:t>If file is not write protected then foll_write is not set and CPU writes the changes to the original mapping of the file.</a:t>
            </a:r>
            <a:endParaRPr b="0" lang="en-US" sz="2400" spc="-1" strike="noStrike">
              <a:latin typeface="Arial"/>
            </a:endParaRPr>
          </a:p>
          <a:p>
            <a:pPr marL="216000" indent="-214920">
              <a:lnSpc>
                <a:spcPct val="100000"/>
              </a:lnSpc>
              <a:buClr>
                <a:srgbClr val="000000"/>
              </a:buClr>
              <a:buSzPct val="45000"/>
              <a:buFont typeface="Wingdings" charset="2"/>
              <a:buChar char=""/>
            </a:pPr>
            <a:r>
              <a:rPr b="0" lang="en-US" sz="2400" spc="-1" strike="noStrike">
                <a:solidFill>
                  <a:srgbClr val="780373"/>
                </a:solidFill>
                <a:latin typeface="angsananew"/>
                <a:ea typeface="DejaVu Sans"/>
              </a:rPr>
              <a:t>Now the original user memory page becomes touched or </a:t>
            </a:r>
            <a:r>
              <a:rPr b="0" lang="en-US" sz="2400" spc="-1" strike="noStrike" u="sng">
                <a:solidFill>
                  <a:srgbClr val="780373"/>
                </a:solidFill>
                <a:uFillTx/>
                <a:latin typeface="angsananew"/>
                <a:ea typeface="DejaVu Sans"/>
              </a:rPr>
              <a:t>Dirty</a:t>
            </a:r>
            <a:r>
              <a:rPr b="0" lang="en-US" sz="2400" spc="-1" strike="noStrike">
                <a:solidFill>
                  <a:srgbClr val="780373"/>
                </a:solidFill>
                <a:latin typeface="angsananew"/>
                <a:ea typeface="DejaVu Sans"/>
              </a:rPr>
              <a:t> .</a:t>
            </a:r>
            <a:endParaRPr b="0" lang="en-US" sz="2400" spc="-1" strike="noStrike">
              <a:latin typeface="Arial"/>
            </a:endParaRPr>
          </a:p>
          <a:p>
            <a:pPr marL="216000" indent="-214920">
              <a:lnSpc>
                <a:spcPct val="100000"/>
              </a:lnSpc>
              <a:buClr>
                <a:srgbClr val="000000"/>
              </a:buClr>
              <a:buSzPct val="45000"/>
              <a:buFont typeface="Wingdings" charset="2"/>
              <a:buChar char=""/>
            </a:pPr>
            <a:r>
              <a:rPr b="0" lang="en-US" sz="2400" spc="-1" strike="noStrike">
                <a:solidFill>
                  <a:srgbClr val="780373"/>
                </a:solidFill>
                <a:latin typeface="angsananew"/>
                <a:ea typeface="DejaVu Sans"/>
              </a:rPr>
              <a:t>Now if any pages are dirty then it will be written on the disk by the CPU</a:t>
            </a:r>
            <a:endParaRPr b="0" lang="en-US" sz="2400" spc="-1" strike="noStrike">
              <a:latin typeface="Arial"/>
            </a:endParaRPr>
          </a:p>
          <a:p>
            <a:pPr marL="216000" indent="-214920">
              <a:lnSpc>
                <a:spcPct val="100000"/>
              </a:lnSpc>
              <a:buClr>
                <a:srgbClr val="000000"/>
              </a:buClr>
              <a:buSzPct val="45000"/>
              <a:buFont typeface="Wingdings" charset="2"/>
              <a:buChar char=""/>
            </a:pPr>
            <a:r>
              <a:rPr b="0" lang="en-US" sz="2400" spc="-1" strike="noStrike">
                <a:solidFill>
                  <a:srgbClr val="780373"/>
                </a:solidFill>
                <a:latin typeface="angsananew"/>
                <a:ea typeface="DejaVu Sans"/>
              </a:rPr>
              <a:t>What happen when CPU initiates a COW page but does not find it .</a:t>
            </a:r>
            <a:endParaRPr b="0" lang="en-US" sz="2400" spc="-1" strike="noStrike">
              <a:latin typeface="Arial"/>
            </a:endParaRPr>
          </a:p>
          <a:p>
            <a:pPr marL="216000" indent="-214920">
              <a:lnSpc>
                <a:spcPct val="100000"/>
              </a:lnSpc>
              <a:buClr>
                <a:srgbClr val="000000"/>
              </a:buClr>
              <a:buSzPct val="45000"/>
              <a:buFont typeface="Wingdings" charset="2"/>
              <a:buChar char=""/>
            </a:pPr>
            <a:r>
              <a:rPr b="0" lang="en-US" sz="2400" spc="-1" strike="noStrike">
                <a:solidFill>
                  <a:srgbClr val="780373"/>
                </a:solidFill>
                <a:latin typeface="angsananew"/>
                <a:ea typeface="DejaVu Sans"/>
              </a:rPr>
              <a:t>Definitely a page fault happens and the vulnerability lies in how kernel resolves the fault. </a:t>
            </a:r>
            <a:endParaRPr b="0" lang="en-US" sz="2400" spc="-1" strike="noStrike">
              <a:latin typeface="Arial"/>
            </a:endParaRPr>
          </a:p>
          <a:p>
            <a:pPr marL="216000" indent="-214920">
              <a:lnSpc>
                <a:spcPct val="100000"/>
              </a:lnSpc>
              <a:buClr>
                <a:srgbClr val="000000"/>
              </a:buClr>
              <a:buSzPct val="45000"/>
              <a:buFont typeface="Wingdings" charset="2"/>
              <a:buChar char=""/>
            </a:pPr>
            <a:r>
              <a:rPr b="0" lang="en-US" sz="2400" spc="-1" strike="noStrike">
                <a:solidFill>
                  <a:srgbClr val="780373"/>
                </a:solidFill>
                <a:latin typeface="angsananew"/>
                <a:ea typeface="DejaVu Sans"/>
              </a:rPr>
              <a:t> </a:t>
            </a:r>
            <a:r>
              <a:rPr b="0" lang="en-US" sz="2400" spc="-1" strike="noStrike">
                <a:solidFill>
                  <a:srgbClr val="780373"/>
                </a:solidFill>
                <a:latin typeface="angsananew"/>
                <a:ea typeface="DejaVu Sans"/>
              </a:rPr>
              <a:t>But How we force the page fault in that exact time ?</a:t>
            </a:r>
            <a:endParaRPr b="0" lang="en-US" sz="2400" spc="-1" strike="noStrike">
              <a:latin typeface="Arial"/>
            </a:endParaRPr>
          </a:p>
          <a:p>
            <a:pPr marL="216000" indent="-214920">
              <a:lnSpc>
                <a:spcPct val="100000"/>
              </a:lnSpc>
              <a:buClr>
                <a:srgbClr val="000000"/>
              </a:buClr>
              <a:buSzPct val="45000"/>
              <a:buFont typeface="Wingdings" charset="2"/>
              <a:buChar char=""/>
            </a:pPr>
            <a:r>
              <a:rPr b="0" lang="en-US" sz="2400" spc="-1" strike="noStrike">
                <a:solidFill>
                  <a:srgbClr val="780373"/>
                </a:solidFill>
                <a:latin typeface="angsananew"/>
                <a:ea typeface="DejaVu Sans"/>
              </a:rPr>
              <a:t>We will See .......</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10" dur="indefinite" restart="never" nodeType="tmRoot">
          <p:childTnLst>
            <p:seq>
              <p:cTn id="111"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360000" y="1152000"/>
            <a:ext cx="9504000" cy="4818600"/>
          </a:xfrm>
          <a:prstGeom prst="rect">
            <a:avLst/>
          </a:prstGeom>
          <a:noFill/>
          <a:ln>
            <a:noFill/>
          </a:ln>
        </p:spPr>
        <p:txBody>
          <a:bodyPr lIns="90000" rIns="90000" tIns="45000" bIns="45000">
            <a:spAutoFit/>
          </a:bodyPr>
          <a:p>
            <a:r>
              <a:rPr b="0" lang="en-IN" sz="1800" spc="-1" strike="noStrike">
                <a:latin typeface="angsananew"/>
              </a:rPr>
              <a:t>A </a:t>
            </a:r>
            <a:r>
              <a:rPr b="0" lang="en-IN" sz="1800" spc="-1" strike="noStrike">
                <a:latin typeface="angsananew"/>
              </a:rPr>
              <a:t>di</a:t>
            </a:r>
            <a:r>
              <a:rPr b="0" lang="en-IN" sz="1800" spc="-1" strike="noStrike">
                <a:latin typeface="angsananew"/>
              </a:rPr>
              <a:t>rt</a:t>
            </a:r>
            <a:r>
              <a:rPr b="0" lang="en-IN" sz="1800" spc="-1" strike="noStrike">
                <a:latin typeface="angsananew"/>
              </a:rPr>
              <a:t>y </a:t>
            </a:r>
            <a:r>
              <a:rPr b="0" lang="en-IN" sz="1800" spc="-1" strike="noStrike">
                <a:latin typeface="angsananew"/>
              </a:rPr>
              <a:t>bi</a:t>
            </a:r>
            <a:r>
              <a:rPr b="0" lang="en-IN" sz="1800" spc="-1" strike="noStrike">
                <a:latin typeface="angsananew"/>
              </a:rPr>
              <a:t>t </a:t>
            </a:r>
            <a:r>
              <a:rPr b="0" lang="en-IN" sz="1800" spc="-1" strike="noStrike">
                <a:latin typeface="angsananew"/>
              </a:rPr>
              <a:t>o</a:t>
            </a:r>
            <a:r>
              <a:rPr b="0" lang="en-IN" sz="1800" spc="-1" strike="noStrike">
                <a:latin typeface="angsananew"/>
              </a:rPr>
              <a:t>r </a:t>
            </a:r>
            <a:r>
              <a:rPr b="0" lang="en-IN" sz="1800" spc="-1" strike="noStrike">
                <a:latin typeface="angsananew"/>
              </a:rPr>
              <a:t>m</a:t>
            </a:r>
            <a:r>
              <a:rPr b="0" lang="en-IN" sz="1800" spc="-1" strike="noStrike">
                <a:latin typeface="angsananew"/>
              </a:rPr>
              <a:t>o</a:t>
            </a:r>
            <a:r>
              <a:rPr b="0" lang="en-IN" sz="1800" spc="-1" strike="noStrike">
                <a:latin typeface="angsananew"/>
              </a:rPr>
              <a:t>di</a:t>
            </a:r>
            <a:r>
              <a:rPr b="0" lang="en-IN" sz="1800" spc="-1" strike="noStrike">
                <a:latin typeface="angsananew"/>
              </a:rPr>
              <a:t>fi</a:t>
            </a:r>
            <a:r>
              <a:rPr b="0" lang="en-IN" sz="1800" spc="-1" strike="noStrike">
                <a:latin typeface="angsananew"/>
              </a:rPr>
              <a:t>e</a:t>
            </a:r>
            <a:r>
              <a:rPr b="0" lang="en-IN" sz="1800" spc="-1" strike="noStrike">
                <a:latin typeface="angsananew"/>
              </a:rPr>
              <a:t>d </a:t>
            </a:r>
            <a:r>
              <a:rPr b="0" lang="en-IN" sz="1800" spc="-1" strike="noStrike">
                <a:latin typeface="angsananew"/>
              </a:rPr>
              <a:t>bi</a:t>
            </a:r>
            <a:r>
              <a:rPr b="0" lang="en-IN" sz="1800" spc="-1" strike="noStrike">
                <a:latin typeface="angsananew"/>
              </a:rPr>
              <a:t>t </a:t>
            </a:r>
            <a:r>
              <a:rPr b="0" lang="en-IN" sz="1800" spc="-1" strike="noStrike">
                <a:latin typeface="angsananew"/>
              </a:rPr>
              <a:t>is </a:t>
            </a:r>
            <a:r>
              <a:rPr b="0" lang="en-IN" sz="1800" spc="-1" strike="noStrike">
                <a:latin typeface="angsananew"/>
              </a:rPr>
              <a:t>a </a:t>
            </a:r>
            <a:r>
              <a:rPr b="0" lang="en-IN" sz="1800" spc="-1" strike="noStrike">
                <a:latin typeface="angsananew"/>
              </a:rPr>
              <a:t>bi</a:t>
            </a:r>
            <a:r>
              <a:rPr b="0" lang="en-IN" sz="1800" spc="-1" strike="noStrike">
                <a:latin typeface="angsananew"/>
              </a:rPr>
              <a:t>t </a:t>
            </a:r>
            <a:r>
              <a:rPr b="0" lang="en-IN" sz="1800" spc="-1" strike="noStrike">
                <a:latin typeface="angsananew"/>
              </a:rPr>
              <a:t>t</a:t>
            </a:r>
            <a:r>
              <a:rPr b="0" lang="en-IN" sz="1800" spc="-1" strike="noStrike">
                <a:latin typeface="angsananew"/>
              </a:rPr>
              <a:t>h</a:t>
            </a:r>
            <a:r>
              <a:rPr b="0" lang="en-IN" sz="1800" spc="-1" strike="noStrike">
                <a:latin typeface="angsananew"/>
              </a:rPr>
              <a:t>a</a:t>
            </a:r>
            <a:r>
              <a:rPr b="0" lang="en-IN" sz="1800" spc="-1" strike="noStrike">
                <a:latin typeface="angsananew"/>
              </a:rPr>
              <a:t>t </a:t>
            </a:r>
            <a:r>
              <a:rPr b="0" lang="en-IN" sz="1800" spc="-1" strike="noStrike">
                <a:latin typeface="angsananew"/>
              </a:rPr>
              <a:t>is </a:t>
            </a:r>
            <a:r>
              <a:rPr b="0" lang="en-IN" sz="1800" spc="-1" strike="noStrike">
                <a:latin typeface="angsananew"/>
              </a:rPr>
              <a:t>a</a:t>
            </a:r>
            <a:r>
              <a:rPr b="0" lang="en-IN" sz="1800" spc="-1" strike="noStrike">
                <a:latin typeface="angsananew"/>
              </a:rPr>
              <a:t>s</a:t>
            </a:r>
            <a:r>
              <a:rPr b="0" lang="en-IN" sz="1800" spc="-1" strike="noStrike">
                <a:latin typeface="angsananew"/>
              </a:rPr>
              <a:t>s</a:t>
            </a:r>
            <a:r>
              <a:rPr b="0" lang="en-IN" sz="1800" spc="-1" strike="noStrike">
                <a:latin typeface="angsananew"/>
              </a:rPr>
              <a:t>o</a:t>
            </a:r>
            <a:r>
              <a:rPr b="0" lang="en-IN" sz="1800" spc="-1" strike="noStrike">
                <a:latin typeface="angsananew"/>
              </a:rPr>
              <a:t>ci</a:t>
            </a:r>
            <a:r>
              <a:rPr b="0" lang="en-IN" sz="1800" spc="-1" strike="noStrike">
                <a:latin typeface="angsananew"/>
              </a:rPr>
              <a:t>a</a:t>
            </a:r>
            <a:r>
              <a:rPr b="0" lang="en-IN" sz="1800" spc="-1" strike="noStrike">
                <a:latin typeface="angsananew"/>
              </a:rPr>
              <a:t>t</a:t>
            </a:r>
            <a:r>
              <a:rPr b="0" lang="en-IN" sz="1800" spc="-1" strike="noStrike">
                <a:latin typeface="angsananew"/>
              </a:rPr>
              <a:t>e</a:t>
            </a:r>
            <a:r>
              <a:rPr b="0" lang="en-IN" sz="1800" spc="-1" strike="noStrike">
                <a:latin typeface="angsananew"/>
              </a:rPr>
              <a:t>d </a:t>
            </a:r>
            <a:r>
              <a:rPr b="0" lang="en-IN" sz="1800" spc="-1" strike="noStrike">
                <a:latin typeface="angsananew"/>
              </a:rPr>
              <a:t>w</a:t>
            </a:r>
            <a:r>
              <a:rPr b="0" lang="en-IN" sz="1800" spc="-1" strike="noStrike">
                <a:latin typeface="angsananew"/>
              </a:rPr>
              <a:t>it</a:t>
            </a:r>
            <a:r>
              <a:rPr b="0" lang="en-IN" sz="1800" spc="-1" strike="noStrike">
                <a:latin typeface="angsananew"/>
              </a:rPr>
              <a:t>h </a:t>
            </a:r>
            <a:r>
              <a:rPr b="0" lang="en-IN" sz="1800" spc="-1" strike="noStrike">
                <a:latin typeface="angsananew"/>
              </a:rPr>
              <a:t>a </a:t>
            </a:r>
            <a:r>
              <a:rPr b="0" lang="en-IN" sz="1800" spc="-1" strike="noStrike">
                <a:latin typeface="angsananew"/>
              </a:rPr>
              <a:t>bl</a:t>
            </a:r>
            <a:r>
              <a:rPr b="0" lang="en-IN" sz="1800" spc="-1" strike="noStrike">
                <a:latin typeface="angsananew"/>
              </a:rPr>
              <a:t>o</a:t>
            </a:r>
            <a:r>
              <a:rPr b="0" lang="en-IN" sz="1800" spc="-1" strike="noStrike">
                <a:latin typeface="angsananew"/>
              </a:rPr>
              <a:t>c</a:t>
            </a:r>
            <a:r>
              <a:rPr b="0" lang="en-IN" sz="1800" spc="-1" strike="noStrike">
                <a:latin typeface="angsananew"/>
              </a:rPr>
              <a:t>k </a:t>
            </a:r>
            <a:r>
              <a:rPr b="0" lang="en-IN" sz="1800" spc="-1" strike="noStrike">
                <a:latin typeface="angsananew"/>
              </a:rPr>
              <a:t>o</a:t>
            </a:r>
            <a:r>
              <a:rPr b="0" lang="en-IN" sz="1800" spc="-1" strike="noStrike">
                <a:latin typeface="angsananew"/>
              </a:rPr>
              <a:t>f </a:t>
            </a:r>
            <a:r>
              <a:rPr b="0" lang="en-IN" sz="1800" spc="-1" strike="noStrike">
                <a:latin typeface="angsananew"/>
              </a:rPr>
              <a:t>c</a:t>
            </a:r>
            <a:r>
              <a:rPr b="0" lang="en-IN" sz="1800" spc="-1" strike="noStrike">
                <a:latin typeface="angsananew"/>
              </a:rPr>
              <a:t>o</a:t>
            </a:r>
            <a:r>
              <a:rPr b="0" lang="en-IN" sz="1800" spc="-1" strike="noStrike">
                <a:latin typeface="angsananew"/>
              </a:rPr>
              <a:t>m</a:t>
            </a:r>
            <a:r>
              <a:rPr b="0" lang="en-IN" sz="1800" spc="-1" strike="noStrike">
                <a:latin typeface="angsananew"/>
              </a:rPr>
              <a:t>p</a:t>
            </a:r>
            <a:r>
              <a:rPr b="0" lang="en-IN" sz="1800" spc="-1" strike="noStrike">
                <a:latin typeface="angsananew"/>
              </a:rPr>
              <a:t>u</a:t>
            </a:r>
            <a:r>
              <a:rPr b="0" lang="en-IN" sz="1800" spc="-1" strike="noStrike">
                <a:latin typeface="angsananew"/>
              </a:rPr>
              <a:t>t</a:t>
            </a:r>
            <a:r>
              <a:rPr b="0" lang="en-IN" sz="1800" spc="-1" strike="noStrike">
                <a:latin typeface="angsananew"/>
              </a:rPr>
              <a:t>e</a:t>
            </a:r>
            <a:r>
              <a:rPr b="0" lang="en-IN" sz="1800" spc="-1" strike="noStrike">
                <a:latin typeface="angsananew"/>
              </a:rPr>
              <a:t>r </a:t>
            </a:r>
            <a:r>
              <a:rPr b="0" lang="en-IN" sz="1800" spc="-1" strike="noStrike">
                <a:latin typeface="angsananew"/>
              </a:rPr>
              <a:t>m</a:t>
            </a:r>
            <a:r>
              <a:rPr b="0" lang="en-IN" sz="1800" spc="-1" strike="noStrike">
                <a:latin typeface="angsananew"/>
              </a:rPr>
              <a:t>e</a:t>
            </a:r>
            <a:r>
              <a:rPr b="0" lang="en-IN" sz="1800" spc="-1" strike="noStrike">
                <a:latin typeface="angsananew"/>
              </a:rPr>
              <a:t>m</a:t>
            </a:r>
            <a:r>
              <a:rPr b="0" lang="en-IN" sz="1800" spc="-1" strike="noStrike">
                <a:latin typeface="angsananew"/>
              </a:rPr>
              <a:t>o</a:t>
            </a:r>
            <a:r>
              <a:rPr b="0" lang="en-IN" sz="1800" spc="-1" strike="noStrike">
                <a:latin typeface="angsananew"/>
              </a:rPr>
              <a:t>r</a:t>
            </a:r>
            <a:r>
              <a:rPr b="0" lang="en-IN" sz="1800" spc="-1" strike="noStrike">
                <a:latin typeface="angsananew"/>
              </a:rPr>
              <a:t>y </a:t>
            </a:r>
            <a:r>
              <a:rPr b="0" lang="en-IN" sz="1800" spc="-1" strike="noStrike">
                <a:latin typeface="angsananew"/>
              </a:rPr>
              <a:t>a</a:t>
            </a:r>
            <a:r>
              <a:rPr b="0" lang="en-IN" sz="1800" spc="-1" strike="noStrike">
                <a:latin typeface="angsananew"/>
              </a:rPr>
              <a:t>n</a:t>
            </a:r>
            <a:r>
              <a:rPr b="0" lang="en-IN" sz="1800" spc="-1" strike="noStrike">
                <a:latin typeface="angsananew"/>
              </a:rPr>
              <a:t>d </a:t>
            </a:r>
            <a:r>
              <a:rPr b="0" lang="en-IN" sz="1800" spc="-1" strike="noStrike">
                <a:latin typeface="angsananew"/>
              </a:rPr>
              <a:t>in</a:t>
            </a:r>
            <a:r>
              <a:rPr b="0" lang="en-IN" sz="1800" spc="-1" strike="noStrike">
                <a:latin typeface="angsananew"/>
              </a:rPr>
              <a:t>di</a:t>
            </a:r>
            <a:r>
              <a:rPr b="0" lang="en-IN" sz="1800" spc="-1" strike="noStrike">
                <a:latin typeface="angsananew"/>
              </a:rPr>
              <a:t>c</a:t>
            </a:r>
            <a:r>
              <a:rPr b="0" lang="en-IN" sz="1800" spc="-1" strike="noStrike">
                <a:latin typeface="angsananew"/>
              </a:rPr>
              <a:t>a</a:t>
            </a:r>
            <a:r>
              <a:rPr b="0" lang="en-IN" sz="1800" spc="-1" strike="noStrike">
                <a:latin typeface="angsananew"/>
              </a:rPr>
              <a:t>t</a:t>
            </a:r>
            <a:r>
              <a:rPr b="0" lang="en-IN" sz="1800" spc="-1" strike="noStrike">
                <a:latin typeface="angsananew"/>
              </a:rPr>
              <a:t>e</a:t>
            </a:r>
            <a:r>
              <a:rPr b="0" lang="en-IN" sz="1800" spc="-1" strike="noStrike">
                <a:latin typeface="angsananew"/>
              </a:rPr>
              <a:t>s </a:t>
            </a:r>
            <a:r>
              <a:rPr b="0" lang="en-IN" sz="1800" spc="-1" strike="noStrike">
                <a:latin typeface="angsananew"/>
              </a:rPr>
              <a:t>w</a:t>
            </a:r>
            <a:r>
              <a:rPr b="0" lang="en-IN" sz="1800" spc="-1" strike="noStrike">
                <a:latin typeface="angsananew"/>
              </a:rPr>
              <a:t>h</a:t>
            </a:r>
            <a:r>
              <a:rPr b="0" lang="en-IN" sz="1800" spc="-1" strike="noStrike">
                <a:latin typeface="angsananew"/>
              </a:rPr>
              <a:t>e</a:t>
            </a:r>
            <a:r>
              <a:rPr b="0" lang="en-IN" sz="1800" spc="-1" strike="noStrike">
                <a:latin typeface="angsananew"/>
              </a:rPr>
              <a:t>t</a:t>
            </a:r>
            <a:r>
              <a:rPr b="0" lang="en-IN" sz="1800" spc="-1" strike="noStrike">
                <a:latin typeface="angsananew"/>
              </a:rPr>
              <a:t>h</a:t>
            </a:r>
            <a:r>
              <a:rPr b="0" lang="en-IN" sz="1800" spc="-1" strike="noStrike">
                <a:latin typeface="angsananew"/>
              </a:rPr>
              <a:t>e</a:t>
            </a:r>
            <a:r>
              <a:rPr b="0" lang="en-IN" sz="1800" spc="-1" strike="noStrike">
                <a:latin typeface="angsananew"/>
              </a:rPr>
              <a:t>r </a:t>
            </a:r>
            <a:r>
              <a:rPr b="0" lang="en-IN" sz="1800" spc="-1" strike="noStrike">
                <a:latin typeface="angsananew"/>
              </a:rPr>
              <a:t>o</a:t>
            </a:r>
            <a:r>
              <a:rPr b="0" lang="en-IN" sz="1800" spc="-1" strike="noStrike">
                <a:latin typeface="angsananew"/>
              </a:rPr>
              <a:t>r </a:t>
            </a:r>
            <a:r>
              <a:rPr b="0" lang="en-IN" sz="1800" spc="-1" strike="noStrike">
                <a:latin typeface="angsananew"/>
              </a:rPr>
              <a:t>n</a:t>
            </a:r>
            <a:r>
              <a:rPr b="0" lang="en-IN" sz="1800" spc="-1" strike="noStrike">
                <a:latin typeface="angsananew"/>
              </a:rPr>
              <a:t>o</a:t>
            </a:r>
            <a:r>
              <a:rPr b="0" lang="en-IN" sz="1800" spc="-1" strike="noStrike">
                <a:latin typeface="angsananew"/>
              </a:rPr>
              <a:t>t </a:t>
            </a:r>
            <a:r>
              <a:rPr b="0" lang="en-IN" sz="1800" spc="-1" strike="noStrike">
                <a:latin typeface="angsananew"/>
              </a:rPr>
              <a:t>t</a:t>
            </a:r>
            <a:r>
              <a:rPr b="0" lang="en-IN" sz="1800" spc="-1" strike="noStrike">
                <a:latin typeface="angsananew"/>
              </a:rPr>
              <a:t>h</a:t>
            </a:r>
            <a:r>
              <a:rPr b="0" lang="en-IN" sz="1800" spc="-1" strike="noStrike">
                <a:latin typeface="angsananew"/>
              </a:rPr>
              <a:t>e </a:t>
            </a:r>
            <a:r>
              <a:rPr b="0" lang="en-IN" sz="1800" spc="-1" strike="noStrike">
                <a:latin typeface="angsananew"/>
              </a:rPr>
              <a:t>c</a:t>
            </a:r>
            <a:r>
              <a:rPr b="0" lang="en-IN" sz="1800" spc="-1" strike="noStrike">
                <a:latin typeface="angsananew"/>
              </a:rPr>
              <a:t>o</a:t>
            </a:r>
            <a:r>
              <a:rPr b="0" lang="en-IN" sz="1800" spc="-1" strike="noStrike">
                <a:latin typeface="angsananew"/>
              </a:rPr>
              <a:t>rr</a:t>
            </a:r>
            <a:r>
              <a:rPr b="0" lang="en-IN" sz="1800" spc="-1" strike="noStrike">
                <a:latin typeface="angsananew"/>
              </a:rPr>
              <a:t>e</a:t>
            </a:r>
            <a:r>
              <a:rPr b="0" lang="en-IN" sz="1800" spc="-1" strike="noStrike">
                <a:latin typeface="angsananew"/>
              </a:rPr>
              <a:t>s</a:t>
            </a:r>
            <a:r>
              <a:rPr b="0" lang="en-IN" sz="1800" spc="-1" strike="noStrike">
                <a:latin typeface="angsananew"/>
              </a:rPr>
              <a:t>p</a:t>
            </a:r>
            <a:r>
              <a:rPr b="0" lang="en-IN" sz="1800" spc="-1" strike="noStrike">
                <a:latin typeface="angsananew"/>
              </a:rPr>
              <a:t>o</a:t>
            </a:r>
            <a:r>
              <a:rPr b="0" lang="en-IN" sz="1800" spc="-1" strike="noStrike">
                <a:latin typeface="angsananew"/>
              </a:rPr>
              <a:t>n</a:t>
            </a:r>
            <a:r>
              <a:rPr b="0" lang="en-IN" sz="1800" spc="-1" strike="noStrike">
                <a:latin typeface="angsananew"/>
              </a:rPr>
              <a:t>di</a:t>
            </a:r>
            <a:r>
              <a:rPr b="0" lang="en-IN" sz="1800" spc="-1" strike="noStrike">
                <a:latin typeface="angsananew"/>
              </a:rPr>
              <a:t>n</a:t>
            </a:r>
            <a:r>
              <a:rPr b="0" lang="en-IN" sz="1800" spc="-1" strike="noStrike">
                <a:latin typeface="angsananew"/>
              </a:rPr>
              <a:t>g </a:t>
            </a:r>
            <a:r>
              <a:rPr b="0" lang="en-IN" sz="1800" spc="-1" strike="noStrike">
                <a:latin typeface="angsananew"/>
              </a:rPr>
              <a:t>bl</a:t>
            </a:r>
            <a:r>
              <a:rPr b="0" lang="en-IN" sz="1800" spc="-1" strike="noStrike">
                <a:latin typeface="angsananew"/>
              </a:rPr>
              <a:t>o</a:t>
            </a:r>
            <a:r>
              <a:rPr b="0" lang="en-IN" sz="1800" spc="-1" strike="noStrike">
                <a:latin typeface="angsananew"/>
              </a:rPr>
              <a:t>c</a:t>
            </a:r>
            <a:r>
              <a:rPr b="0" lang="en-IN" sz="1800" spc="-1" strike="noStrike">
                <a:latin typeface="angsananew"/>
              </a:rPr>
              <a:t>k </a:t>
            </a:r>
            <a:r>
              <a:rPr b="0" lang="en-IN" sz="1800" spc="-1" strike="noStrike">
                <a:latin typeface="angsananew"/>
              </a:rPr>
              <a:t>o</a:t>
            </a:r>
            <a:r>
              <a:rPr b="0" lang="en-IN" sz="1800" spc="-1" strike="noStrike">
                <a:latin typeface="angsananew"/>
              </a:rPr>
              <a:t>f </a:t>
            </a:r>
            <a:r>
              <a:rPr b="0" lang="en-IN" sz="1800" spc="-1" strike="noStrike">
                <a:latin typeface="angsananew"/>
              </a:rPr>
              <a:t>m</a:t>
            </a:r>
            <a:r>
              <a:rPr b="0" lang="en-IN" sz="1800" spc="-1" strike="noStrike">
                <a:latin typeface="angsananew"/>
              </a:rPr>
              <a:t>e</a:t>
            </a:r>
            <a:r>
              <a:rPr b="0" lang="en-IN" sz="1800" spc="-1" strike="noStrike">
                <a:latin typeface="angsananew"/>
              </a:rPr>
              <a:t>m</a:t>
            </a:r>
            <a:r>
              <a:rPr b="0" lang="en-IN" sz="1800" spc="-1" strike="noStrike">
                <a:latin typeface="angsananew"/>
              </a:rPr>
              <a:t>o</a:t>
            </a:r>
            <a:r>
              <a:rPr b="0" lang="en-IN" sz="1800" spc="-1" strike="noStrike">
                <a:latin typeface="angsananew"/>
              </a:rPr>
              <a:t>r</a:t>
            </a:r>
            <a:r>
              <a:rPr b="0" lang="en-IN" sz="1800" spc="-1" strike="noStrike">
                <a:latin typeface="angsananew"/>
              </a:rPr>
              <a:t>y </a:t>
            </a:r>
            <a:r>
              <a:rPr b="0" lang="en-IN" sz="1800" spc="-1" strike="noStrike">
                <a:latin typeface="angsananew"/>
              </a:rPr>
              <a:t>h</a:t>
            </a:r>
            <a:r>
              <a:rPr b="0" lang="en-IN" sz="1800" spc="-1" strike="noStrike">
                <a:latin typeface="angsananew"/>
              </a:rPr>
              <a:t>a</a:t>
            </a:r>
            <a:r>
              <a:rPr b="0" lang="en-IN" sz="1800" spc="-1" strike="noStrike">
                <a:latin typeface="angsananew"/>
              </a:rPr>
              <a:t>s </a:t>
            </a:r>
            <a:r>
              <a:rPr b="0" lang="en-IN" sz="1800" spc="-1" strike="noStrike">
                <a:latin typeface="angsananew"/>
              </a:rPr>
              <a:t>b</a:t>
            </a:r>
            <a:r>
              <a:rPr b="0" lang="en-IN" sz="1800" spc="-1" strike="noStrike">
                <a:latin typeface="angsananew"/>
              </a:rPr>
              <a:t>e</a:t>
            </a:r>
            <a:r>
              <a:rPr b="0" lang="en-IN" sz="1800" spc="-1" strike="noStrike">
                <a:latin typeface="angsananew"/>
              </a:rPr>
              <a:t>e</a:t>
            </a:r>
            <a:r>
              <a:rPr b="0" lang="en-IN" sz="1800" spc="-1" strike="noStrike">
                <a:latin typeface="angsananew"/>
              </a:rPr>
              <a:t>n </a:t>
            </a:r>
            <a:r>
              <a:rPr b="0" lang="en-IN" sz="1800" spc="-1" strike="noStrike">
                <a:latin typeface="angsananew"/>
              </a:rPr>
              <a:t>m</a:t>
            </a:r>
            <a:r>
              <a:rPr b="0" lang="en-IN" sz="1800" spc="-1" strike="noStrike">
                <a:latin typeface="angsananew"/>
              </a:rPr>
              <a:t>o</a:t>
            </a:r>
            <a:r>
              <a:rPr b="0" lang="en-IN" sz="1800" spc="-1" strike="noStrike">
                <a:latin typeface="angsananew"/>
              </a:rPr>
              <a:t>di</a:t>
            </a:r>
            <a:r>
              <a:rPr b="0" lang="en-IN" sz="1800" spc="-1" strike="noStrike">
                <a:latin typeface="angsananew"/>
              </a:rPr>
              <a:t>fi</a:t>
            </a:r>
            <a:r>
              <a:rPr b="0" lang="en-IN" sz="1800" spc="-1" strike="noStrike">
                <a:latin typeface="angsananew"/>
              </a:rPr>
              <a:t>e</a:t>
            </a:r>
            <a:r>
              <a:rPr b="0" lang="en-IN" sz="1800" spc="-1" strike="noStrike">
                <a:latin typeface="angsananew"/>
              </a:rPr>
              <a:t>d</a:t>
            </a:r>
            <a:r>
              <a:rPr b="0" lang="en-IN" sz="1800" spc="-1" strike="noStrike">
                <a:latin typeface="angsananew"/>
              </a:rPr>
              <a:t>.</a:t>
            </a:r>
            <a:r>
              <a:rPr b="0" lang="en-IN" sz="1800" spc="-1" strike="noStrike">
                <a:latin typeface="angsananew"/>
              </a:rPr>
              <a:t>[</a:t>
            </a:r>
            <a:r>
              <a:rPr b="0" lang="en-IN" sz="1800" spc="-1" strike="noStrike">
                <a:latin typeface="angsananew"/>
              </a:rPr>
              <a:t>1</a:t>
            </a:r>
            <a:r>
              <a:rPr b="0" lang="en-IN" sz="1800" spc="-1" strike="noStrike">
                <a:latin typeface="angsananew"/>
              </a:rPr>
              <a:t>] </a:t>
            </a:r>
            <a:r>
              <a:rPr b="0" lang="en-IN" sz="1800" spc="-1" strike="noStrike">
                <a:latin typeface="angsananew"/>
              </a:rPr>
              <a:t>T</a:t>
            </a:r>
            <a:r>
              <a:rPr b="0" lang="en-IN" sz="1800" spc="-1" strike="noStrike">
                <a:latin typeface="angsananew"/>
              </a:rPr>
              <a:t>h</a:t>
            </a:r>
            <a:r>
              <a:rPr b="0" lang="en-IN" sz="1800" spc="-1" strike="noStrike">
                <a:latin typeface="angsananew"/>
              </a:rPr>
              <a:t>e </a:t>
            </a:r>
            <a:r>
              <a:rPr b="0" lang="en-IN" sz="1800" spc="-1" strike="noStrike">
                <a:latin typeface="angsananew"/>
              </a:rPr>
              <a:t>di</a:t>
            </a:r>
            <a:r>
              <a:rPr b="0" lang="en-IN" sz="1800" spc="-1" strike="noStrike">
                <a:latin typeface="angsananew"/>
              </a:rPr>
              <a:t>rt</a:t>
            </a:r>
            <a:r>
              <a:rPr b="0" lang="en-IN" sz="1800" spc="-1" strike="noStrike">
                <a:latin typeface="angsananew"/>
              </a:rPr>
              <a:t>y </a:t>
            </a:r>
            <a:r>
              <a:rPr b="0" lang="en-IN" sz="1800" spc="-1" strike="noStrike">
                <a:latin typeface="angsananew"/>
              </a:rPr>
              <a:t>bi</a:t>
            </a:r>
            <a:r>
              <a:rPr b="0" lang="en-IN" sz="1800" spc="-1" strike="noStrike">
                <a:latin typeface="angsananew"/>
              </a:rPr>
              <a:t>t </a:t>
            </a:r>
            <a:r>
              <a:rPr b="0" lang="en-IN" sz="1800" spc="-1" strike="noStrike">
                <a:latin typeface="angsananew"/>
              </a:rPr>
              <a:t>is </a:t>
            </a:r>
            <a:r>
              <a:rPr b="0" lang="en-IN" sz="1800" spc="-1" strike="noStrike">
                <a:latin typeface="angsananew"/>
              </a:rPr>
              <a:t>s</a:t>
            </a:r>
            <a:r>
              <a:rPr b="0" lang="en-IN" sz="1800" spc="-1" strike="noStrike">
                <a:latin typeface="angsananew"/>
              </a:rPr>
              <a:t>e</a:t>
            </a:r>
            <a:r>
              <a:rPr b="0" lang="en-IN" sz="1800" spc="-1" strike="noStrike">
                <a:latin typeface="angsananew"/>
              </a:rPr>
              <a:t>t </a:t>
            </a:r>
            <a:r>
              <a:rPr b="0" lang="en-IN" sz="1800" spc="-1" strike="noStrike">
                <a:latin typeface="angsananew"/>
              </a:rPr>
              <a:t>w</a:t>
            </a:r>
            <a:r>
              <a:rPr b="0" lang="en-IN" sz="1800" spc="-1" strike="noStrike">
                <a:latin typeface="angsananew"/>
              </a:rPr>
              <a:t>h</a:t>
            </a:r>
            <a:r>
              <a:rPr b="0" lang="en-IN" sz="1800" spc="-1" strike="noStrike">
                <a:latin typeface="angsananew"/>
              </a:rPr>
              <a:t>e</a:t>
            </a:r>
            <a:r>
              <a:rPr b="0" lang="en-IN" sz="1800" spc="-1" strike="noStrike">
                <a:latin typeface="angsananew"/>
              </a:rPr>
              <a:t>n </a:t>
            </a:r>
            <a:r>
              <a:rPr b="0" lang="en-IN" sz="1800" spc="-1" strike="noStrike">
                <a:latin typeface="angsananew"/>
              </a:rPr>
              <a:t>t</a:t>
            </a:r>
            <a:r>
              <a:rPr b="0" lang="en-IN" sz="1800" spc="-1" strike="noStrike">
                <a:latin typeface="angsananew"/>
              </a:rPr>
              <a:t>h</a:t>
            </a:r>
            <a:r>
              <a:rPr b="0" lang="en-IN" sz="1800" spc="-1" strike="noStrike">
                <a:latin typeface="angsananew"/>
              </a:rPr>
              <a:t>e </a:t>
            </a:r>
            <a:r>
              <a:rPr b="0" lang="en-IN" sz="1800" spc="-1" strike="noStrike">
                <a:latin typeface="angsananew"/>
              </a:rPr>
              <a:t>p</a:t>
            </a:r>
            <a:r>
              <a:rPr b="0" lang="en-IN" sz="1800" spc="-1" strike="noStrike">
                <a:latin typeface="angsananew"/>
              </a:rPr>
              <a:t>r</a:t>
            </a:r>
            <a:r>
              <a:rPr b="0" lang="en-IN" sz="1800" spc="-1" strike="noStrike">
                <a:latin typeface="angsananew"/>
              </a:rPr>
              <a:t>o</a:t>
            </a:r>
            <a:r>
              <a:rPr b="0" lang="en-IN" sz="1800" spc="-1" strike="noStrike">
                <a:latin typeface="angsananew"/>
              </a:rPr>
              <a:t>c</a:t>
            </a:r>
            <a:r>
              <a:rPr b="0" lang="en-IN" sz="1800" spc="-1" strike="noStrike">
                <a:latin typeface="angsananew"/>
              </a:rPr>
              <a:t>e</a:t>
            </a:r>
            <a:r>
              <a:rPr b="0" lang="en-IN" sz="1800" spc="-1" strike="noStrike">
                <a:latin typeface="angsananew"/>
              </a:rPr>
              <a:t>s</a:t>
            </a:r>
            <a:r>
              <a:rPr b="0" lang="en-IN" sz="1800" spc="-1" strike="noStrike">
                <a:latin typeface="angsananew"/>
              </a:rPr>
              <a:t>s</a:t>
            </a:r>
            <a:r>
              <a:rPr b="0" lang="en-IN" sz="1800" spc="-1" strike="noStrike">
                <a:latin typeface="angsananew"/>
              </a:rPr>
              <a:t>o</a:t>
            </a:r>
            <a:r>
              <a:rPr b="0" lang="en-IN" sz="1800" spc="-1" strike="noStrike">
                <a:latin typeface="angsananew"/>
              </a:rPr>
              <a:t>r </a:t>
            </a:r>
            <a:r>
              <a:rPr b="0" lang="en-IN" sz="1800" spc="-1" strike="noStrike">
                <a:latin typeface="angsananew"/>
              </a:rPr>
              <a:t>w</a:t>
            </a:r>
            <a:r>
              <a:rPr b="0" lang="en-IN" sz="1800" spc="-1" strike="noStrike">
                <a:latin typeface="angsananew"/>
              </a:rPr>
              <a:t>ri</a:t>
            </a:r>
            <a:r>
              <a:rPr b="0" lang="en-IN" sz="1800" spc="-1" strike="noStrike">
                <a:latin typeface="angsananew"/>
              </a:rPr>
              <a:t>t</a:t>
            </a:r>
            <a:r>
              <a:rPr b="0" lang="en-IN" sz="1800" spc="-1" strike="noStrike">
                <a:latin typeface="angsananew"/>
              </a:rPr>
              <a:t>e</a:t>
            </a:r>
            <a:r>
              <a:rPr b="0" lang="en-IN" sz="1800" spc="-1" strike="noStrike">
                <a:latin typeface="angsananew"/>
              </a:rPr>
              <a:t>s </a:t>
            </a:r>
            <a:r>
              <a:rPr b="0" lang="en-IN" sz="1800" spc="-1" strike="noStrike">
                <a:latin typeface="angsananew"/>
              </a:rPr>
              <a:t>t</a:t>
            </a:r>
            <a:r>
              <a:rPr b="0" lang="en-IN" sz="1800" spc="-1" strike="noStrike">
                <a:latin typeface="angsananew"/>
              </a:rPr>
              <a:t>o </a:t>
            </a:r>
            <a:r>
              <a:rPr b="0" lang="en-IN" sz="1800" spc="-1" strike="noStrike">
                <a:latin typeface="angsananew"/>
              </a:rPr>
              <a:t>(</a:t>
            </a:r>
            <a:r>
              <a:rPr b="0" lang="en-IN" sz="1800" spc="-1" strike="noStrike">
                <a:latin typeface="angsananew"/>
              </a:rPr>
              <a:t>m</a:t>
            </a:r>
            <a:r>
              <a:rPr b="0" lang="en-IN" sz="1800" spc="-1" strike="noStrike">
                <a:latin typeface="angsananew"/>
              </a:rPr>
              <a:t>o</a:t>
            </a:r>
            <a:r>
              <a:rPr b="0" lang="en-IN" sz="1800" spc="-1" strike="noStrike">
                <a:latin typeface="angsananew"/>
              </a:rPr>
              <a:t>di</a:t>
            </a:r>
            <a:r>
              <a:rPr b="0" lang="en-IN" sz="1800" spc="-1" strike="noStrike">
                <a:latin typeface="angsananew"/>
              </a:rPr>
              <a:t>fi</a:t>
            </a:r>
            <a:r>
              <a:rPr b="0" lang="en-IN" sz="1800" spc="-1" strike="noStrike">
                <a:latin typeface="angsananew"/>
              </a:rPr>
              <a:t>e</a:t>
            </a:r>
            <a:r>
              <a:rPr b="0" lang="en-IN" sz="1800" spc="-1" strike="noStrike">
                <a:latin typeface="angsananew"/>
              </a:rPr>
              <a:t>s</a:t>
            </a:r>
            <a:r>
              <a:rPr b="0" lang="en-IN" sz="1800" spc="-1" strike="noStrike">
                <a:latin typeface="angsananew"/>
              </a:rPr>
              <a:t>) </a:t>
            </a:r>
            <a:r>
              <a:rPr b="0" lang="en-IN" sz="1800" spc="-1" strike="noStrike">
                <a:latin typeface="angsananew"/>
              </a:rPr>
              <a:t>t</a:t>
            </a:r>
            <a:r>
              <a:rPr b="0" lang="en-IN" sz="1800" spc="-1" strike="noStrike">
                <a:latin typeface="angsananew"/>
              </a:rPr>
              <a:t>hi</a:t>
            </a:r>
            <a:r>
              <a:rPr b="0" lang="en-IN" sz="1800" spc="-1" strike="noStrike">
                <a:latin typeface="angsananew"/>
              </a:rPr>
              <a:t>s </a:t>
            </a:r>
            <a:r>
              <a:rPr b="0" lang="en-IN" sz="1800" spc="-1" strike="noStrike">
                <a:latin typeface="angsananew"/>
              </a:rPr>
              <a:t>m</a:t>
            </a:r>
            <a:r>
              <a:rPr b="0" lang="en-IN" sz="1800" spc="-1" strike="noStrike">
                <a:latin typeface="angsananew"/>
              </a:rPr>
              <a:t>e</a:t>
            </a:r>
            <a:r>
              <a:rPr b="0" lang="en-IN" sz="1800" spc="-1" strike="noStrike">
                <a:latin typeface="angsananew"/>
              </a:rPr>
              <a:t>m</a:t>
            </a:r>
            <a:r>
              <a:rPr b="0" lang="en-IN" sz="1800" spc="-1" strike="noStrike">
                <a:latin typeface="angsananew"/>
              </a:rPr>
              <a:t>o</a:t>
            </a:r>
            <a:r>
              <a:rPr b="0" lang="en-IN" sz="1800" spc="-1" strike="noStrike">
                <a:latin typeface="angsananew"/>
              </a:rPr>
              <a:t>r</a:t>
            </a:r>
            <a:r>
              <a:rPr b="0" lang="en-IN" sz="1800" spc="-1" strike="noStrike">
                <a:latin typeface="angsananew"/>
              </a:rPr>
              <a:t>y</a:t>
            </a:r>
            <a:r>
              <a:rPr b="0" lang="en-IN" sz="1800" spc="-1" strike="noStrike">
                <a:latin typeface="angsananew"/>
              </a:rPr>
              <a:t>. </a:t>
            </a:r>
            <a:r>
              <a:rPr b="0" lang="en-IN" sz="1800" spc="-1" strike="noStrike">
                <a:latin typeface="angsananew"/>
              </a:rPr>
              <a:t>T</a:t>
            </a:r>
            <a:r>
              <a:rPr b="0" lang="en-IN" sz="1800" spc="-1" strike="noStrike">
                <a:latin typeface="angsananew"/>
              </a:rPr>
              <a:t>h</a:t>
            </a:r>
            <a:r>
              <a:rPr b="0" lang="en-IN" sz="1800" spc="-1" strike="noStrike">
                <a:latin typeface="angsananew"/>
              </a:rPr>
              <a:t>e </a:t>
            </a:r>
            <a:r>
              <a:rPr b="0" lang="en-IN" sz="1800" spc="-1" strike="noStrike">
                <a:latin typeface="angsananew"/>
              </a:rPr>
              <a:t>bi</a:t>
            </a:r>
            <a:r>
              <a:rPr b="0" lang="en-IN" sz="1800" spc="-1" strike="noStrike">
                <a:latin typeface="angsananew"/>
              </a:rPr>
              <a:t>t </a:t>
            </a:r>
            <a:r>
              <a:rPr b="0" lang="en-IN" sz="1800" spc="-1" strike="noStrike">
                <a:latin typeface="angsananew"/>
              </a:rPr>
              <a:t>in</a:t>
            </a:r>
            <a:r>
              <a:rPr b="0" lang="en-IN" sz="1800" spc="-1" strike="noStrike">
                <a:latin typeface="angsananew"/>
              </a:rPr>
              <a:t>di</a:t>
            </a:r>
            <a:r>
              <a:rPr b="0" lang="en-IN" sz="1800" spc="-1" strike="noStrike">
                <a:latin typeface="angsananew"/>
              </a:rPr>
              <a:t>c</a:t>
            </a:r>
            <a:r>
              <a:rPr b="0" lang="en-IN" sz="1800" spc="-1" strike="noStrike">
                <a:latin typeface="angsananew"/>
              </a:rPr>
              <a:t>a</a:t>
            </a:r>
            <a:r>
              <a:rPr b="0" lang="en-IN" sz="1800" spc="-1" strike="noStrike">
                <a:latin typeface="angsananew"/>
              </a:rPr>
              <a:t>t</a:t>
            </a:r>
            <a:r>
              <a:rPr b="0" lang="en-IN" sz="1800" spc="-1" strike="noStrike">
                <a:latin typeface="angsananew"/>
              </a:rPr>
              <a:t>e</a:t>
            </a:r>
            <a:r>
              <a:rPr b="0" lang="en-IN" sz="1800" spc="-1" strike="noStrike">
                <a:latin typeface="angsananew"/>
              </a:rPr>
              <a:t>s </a:t>
            </a:r>
            <a:r>
              <a:rPr b="0" lang="en-IN" sz="1800" spc="-1" strike="noStrike">
                <a:latin typeface="angsananew"/>
              </a:rPr>
              <a:t>t</a:t>
            </a:r>
            <a:r>
              <a:rPr b="0" lang="en-IN" sz="1800" spc="-1" strike="noStrike">
                <a:latin typeface="angsananew"/>
              </a:rPr>
              <a:t>h</a:t>
            </a:r>
            <a:r>
              <a:rPr b="0" lang="en-IN" sz="1800" spc="-1" strike="noStrike">
                <a:latin typeface="angsananew"/>
              </a:rPr>
              <a:t>a</a:t>
            </a:r>
            <a:r>
              <a:rPr b="0" lang="en-IN" sz="1800" spc="-1" strike="noStrike">
                <a:latin typeface="angsananew"/>
              </a:rPr>
              <a:t>t </a:t>
            </a:r>
            <a:r>
              <a:rPr b="0" lang="en-IN" sz="1800" spc="-1" strike="noStrike">
                <a:latin typeface="angsananew"/>
              </a:rPr>
              <a:t>it</a:t>
            </a:r>
            <a:r>
              <a:rPr b="0" lang="en-IN" sz="1800" spc="-1" strike="noStrike">
                <a:latin typeface="angsananew"/>
              </a:rPr>
              <a:t>s </a:t>
            </a:r>
            <a:r>
              <a:rPr b="0" lang="en-IN" sz="1800" spc="-1" strike="noStrike">
                <a:latin typeface="angsananew"/>
              </a:rPr>
              <a:t>a</a:t>
            </a:r>
            <a:r>
              <a:rPr b="0" lang="en-IN" sz="1800" spc="-1" strike="noStrike">
                <a:latin typeface="angsananew"/>
              </a:rPr>
              <a:t>s</a:t>
            </a:r>
            <a:r>
              <a:rPr b="0" lang="en-IN" sz="1800" spc="-1" strike="noStrike">
                <a:latin typeface="angsananew"/>
              </a:rPr>
              <a:t>s</a:t>
            </a:r>
            <a:r>
              <a:rPr b="0" lang="en-IN" sz="1800" spc="-1" strike="noStrike">
                <a:latin typeface="angsananew"/>
              </a:rPr>
              <a:t>o</a:t>
            </a:r>
            <a:r>
              <a:rPr b="0" lang="en-IN" sz="1800" spc="-1" strike="noStrike">
                <a:latin typeface="angsananew"/>
              </a:rPr>
              <a:t>ci</a:t>
            </a:r>
            <a:r>
              <a:rPr b="0" lang="en-IN" sz="1800" spc="-1" strike="noStrike">
                <a:latin typeface="angsananew"/>
              </a:rPr>
              <a:t>a</a:t>
            </a:r>
            <a:r>
              <a:rPr b="0" lang="en-IN" sz="1800" spc="-1" strike="noStrike">
                <a:latin typeface="angsananew"/>
              </a:rPr>
              <a:t>t</a:t>
            </a:r>
            <a:r>
              <a:rPr b="0" lang="en-IN" sz="1800" spc="-1" strike="noStrike">
                <a:latin typeface="angsananew"/>
              </a:rPr>
              <a:t>e</a:t>
            </a:r>
            <a:r>
              <a:rPr b="0" lang="en-IN" sz="1800" spc="-1" strike="noStrike">
                <a:latin typeface="angsananew"/>
              </a:rPr>
              <a:t>d </a:t>
            </a:r>
            <a:r>
              <a:rPr b="0" lang="en-IN" sz="1800" spc="-1" strike="noStrike">
                <a:latin typeface="angsananew"/>
              </a:rPr>
              <a:t>bl</a:t>
            </a:r>
            <a:r>
              <a:rPr b="0" lang="en-IN" sz="1800" spc="-1" strike="noStrike">
                <a:latin typeface="angsananew"/>
              </a:rPr>
              <a:t>o</a:t>
            </a:r>
            <a:r>
              <a:rPr b="0" lang="en-IN" sz="1800" spc="-1" strike="noStrike">
                <a:latin typeface="angsananew"/>
              </a:rPr>
              <a:t>c</a:t>
            </a:r>
            <a:r>
              <a:rPr b="0" lang="en-IN" sz="1800" spc="-1" strike="noStrike">
                <a:latin typeface="angsananew"/>
              </a:rPr>
              <a:t>k </a:t>
            </a:r>
            <a:r>
              <a:rPr b="0" lang="en-IN" sz="1800" spc="-1" strike="noStrike">
                <a:latin typeface="angsananew"/>
              </a:rPr>
              <a:t>o</a:t>
            </a:r>
            <a:r>
              <a:rPr b="0" lang="en-IN" sz="1800" spc="-1" strike="noStrike">
                <a:latin typeface="angsananew"/>
              </a:rPr>
              <a:t>f </a:t>
            </a:r>
            <a:r>
              <a:rPr b="0" lang="en-IN" sz="1800" spc="-1" strike="noStrike">
                <a:latin typeface="angsananew"/>
              </a:rPr>
              <a:t>m</a:t>
            </a:r>
            <a:r>
              <a:rPr b="0" lang="en-IN" sz="1800" spc="-1" strike="noStrike">
                <a:latin typeface="angsananew"/>
              </a:rPr>
              <a:t>e</a:t>
            </a:r>
            <a:r>
              <a:rPr b="0" lang="en-IN" sz="1800" spc="-1" strike="noStrike">
                <a:latin typeface="angsananew"/>
              </a:rPr>
              <a:t>m</a:t>
            </a:r>
            <a:r>
              <a:rPr b="0" lang="en-IN" sz="1800" spc="-1" strike="noStrike">
                <a:latin typeface="angsananew"/>
              </a:rPr>
              <a:t>o</a:t>
            </a:r>
            <a:r>
              <a:rPr b="0" lang="en-IN" sz="1800" spc="-1" strike="noStrike">
                <a:latin typeface="angsananew"/>
              </a:rPr>
              <a:t>r</a:t>
            </a:r>
            <a:r>
              <a:rPr b="0" lang="en-IN" sz="1800" spc="-1" strike="noStrike">
                <a:latin typeface="angsananew"/>
              </a:rPr>
              <a:t>y </a:t>
            </a:r>
            <a:r>
              <a:rPr b="0" lang="en-IN" sz="1800" spc="-1" strike="noStrike">
                <a:latin typeface="angsananew"/>
              </a:rPr>
              <a:t>h</a:t>
            </a:r>
            <a:r>
              <a:rPr b="0" lang="en-IN" sz="1800" spc="-1" strike="noStrike">
                <a:latin typeface="angsananew"/>
              </a:rPr>
              <a:t>a</a:t>
            </a:r>
            <a:r>
              <a:rPr b="0" lang="en-IN" sz="1800" spc="-1" strike="noStrike">
                <a:latin typeface="angsananew"/>
              </a:rPr>
              <a:t>s </a:t>
            </a:r>
            <a:r>
              <a:rPr b="0" lang="en-IN" sz="1800" spc="-1" strike="noStrike">
                <a:latin typeface="angsananew"/>
              </a:rPr>
              <a:t>b</a:t>
            </a:r>
            <a:r>
              <a:rPr b="0" lang="en-IN" sz="1800" spc="-1" strike="noStrike">
                <a:latin typeface="angsananew"/>
              </a:rPr>
              <a:t>e</a:t>
            </a:r>
            <a:r>
              <a:rPr b="0" lang="en-IN" sz="1800" spc="-1" strike="noStrike">
                <a:latin typeface="angsananew"/>
              </a:rPr>
              <a:t>e</a:t>
            </a:r>
            <a:r>
              <a:rPr b="0" lang="en-IN" sz="1800" spc="-1" strike="noStrike">
                <a:latin typeface="angsananew"/>
              </a:rPr>
              <a:t>n </a:t>
            </a:r>
            <a:r>
              <a:rPr b="0" lang="en-IN" sz="1800" spc="-1" strike="noStrike">
                <a:latin typeface="angsananew"/>
              </a:rPr>
              <a:t>m</a:t>
            </a:r>
            <a:r>
              <a:rPr b="0" lang="en-IN" sz="1800" spc="-1" strike="noStrike">
                <a:latin typeface="angsananew"/>
              </a:rPr>
              <a:t>o</a:t>
            </a:r>
            <a:r>
              <a:rPr b="0" lang="en-IN" sz="1800" spc="-1" strike="noStrike">
                <a:latin typeface="angsananew"/>
              </a:rPr>
              <a:t>di</a:t>
            </a:r>
            <a:r>
              <a:rPr b="0" lang="en-IN" sz="1800" spc="-1" strike="noStrike">
                <a:latin typeface="angsananew"/>
              </a:rPr>
              <a:t>fi</a:t>
            </a:r>
            <a:r>
              <a:rPr b="0" lang="en-IN" sz="1800" spc="-1" strike="noStrike">
                <a:latin typeface="angsananew"/>
              </a:rPr>
              <a:t>e</a:t>
            </a:r>
            <a:r>
              <a:rPr b="0" lang="en-IN" sz="1800" spc="-1" strike="noStrike">
                <a:latin typeface="angsananew"/>
              </a:rPr>
              <a:t>d </a:t>
            </a:r>
            <a:r>
              <a:rPr b="0" lang="en-IN" sz="1800" spc="-1" strike="noStrike">
                <a:latin typeface="angsananew"/>
              </a:rPr>
              <a:t>a</a:t>
            </a:r>
            <a:r>
              <a:rPr b="0" lang="en-IN" sz="1800" spc="-1" strike="noStrike">
                <a:latin typeface="angsananew"/>
              </a:rPr>
              <a:t>n</a:t>
            </a:r>
            <a:r>
              <a:rPr b="0" lang="en-IN" sz="1800" spc="-1" strike="noStrike">
                <a:latin typeface="angsananew"/>
              </a:rPr>
              <a:t>d </a:t>
            </a:r>
            <a:r>
              <a:rPr b="0" lang="en-IN" sz="1800" spc="-1" strike="noStrike">
                <a:latin typeface="angsananew"/>
              </a:rPr>
              <a:t>h</a:t>
            </a:r>
            <a:r>
              <a:rPr b="0" lang="en-IN" sz="1800" spc="-1" strike="noStrike">
                <a:latin typeface="angsananew"/>
              </a:rPr>
              <a:t>a</a:t>
            </a:r>
            <a:r>
              <a:rPr b="0" lang="en-IN" sz="1800" spc="-1" strike="noStrike">
                <a:latin typeface="angsananew"/>
              </a:rPr>
              <a:t>s </a:t>
            </a:r>
            <a:r>
              <a:rPr b="0" lang="en-IN" sz="1800" spc="-1" strike="noStrike">
                <a:latin typeface="angsananew"/>
              </a:rPr>
              <a:t>n</a:t>
            </a:r>
            <a:r>
              <a:rPr b="0" lang="en-IN" sz="1800" spc="-1" strike="noStrike">
                <a:latin typeface="angsananew"/>
              </a:rPr>
              <a:t>o</a:t>
            </a:r>
            <a:r>
              <a:rPr b="0" lang="en-IN" sz="1800" spc="-1" strike="noStrike">
                <a:latin typeface="angsananew"/>
              </a:rPr>
              <a:t>t </a:t>
            </a:r>
            <a:r>
              <a:rPr b="0" lang="en-IN" sz="1800" spc="-1" strike="noStrike">
                <a:latin typeface="angsananew"/>
              </a:rPr>
              <a:t>b</a:t>
            </a:r>
            <a:r>
              <a:rPr b="0" lang="en-IN" sz="1800" spc="-1" strike="noStrike">
                <a:latin typeface="angsananew"/>
              </a:rPr>
              <a:t>e</a:t>
            </a:r>
            <a:r>
              <a:rPr b="0" lang="en-IN" sz="1800" spc="-1" strike="noStrike">
                <a:latin typeface="angsananew"/>
              </a:rPr>
              <a:t>e</a:t>
            </a:r>
            <a:r>
              <a:rPr b="0" lang="en-IN" sz="1800" spc="-1" strike="noStrike">
                <a:latin typeface="angsananew"/>
              </a:rPr>
              <a:t>n </a:t>
            </a:r>
            <a:r>
              <a:rPr b="0" lang="en-IN" sz="1800" spc="-1" strike="noStrike">
                <a:latin typeface="angsananew"/>
              </a:rPr>
              <a:t>s</a:t>
            </a:r>
            <a:r>
              <a:rPr b="0" lang="en-IN" sz="1800" spc="-1" strike="noStrike">
                <a:latin typeface="angsananew"/>
              </a:rPr>
              <a:t>a</a:t>
            </a:r>
            <a:r>
              <a:rPr b="0" lang="en-IN" sz="1800" spc="-1" strike="noStrike">
                <a:latin typeface="angsananew"/>
              </a:rPr>
              <a:t>v</a:t>
            </a:r>
            <a:r>
              <a:rPr b="0" lang="en-IN" sz="1800" spc="-1" strike="noStrike">
                <a:latin typeface="angsananew"/>
              </a:rPr>
              <a:t>e</a:t>
            </a:r>
            <a:r>
              <a:rPr b="0" lang="en-IN" sz="1800" spc="-1" strike="noStrike">
                <a:latin typeface="angsananew"/>
              </a:rPr>
              <a:t>d </a:t>
            </a:r>
            <a:r>
              <a:rPr b="0" lang="en-IN" sz="1800" spc="-1" strike="noStrike">
                <a:latin typeface="angsananew"/>
              </a:rPr>
              <a:t>t</a:t>
            </a:r>
            <a:r>
              <a:rPr b="0" lang="en-IN" sz="1800" spc="-1" strike="noStrike">
                <a:latin typeface="angsananew"/>
              </a:rPr>
              <a:t>o </a:t>
            </a:r>
            <a:r>
              <a:rPr b="0" lang="en-IN" sz="1800" spc="-1" strike="noStrike">
                <a:latin typeface="angsananew"/>
              </a:rPr>
              <a:t>s</a:t>
            </a:r>
            <a:r>
              <a:rPr b="0" lang="en-IN" sz="1800" spc="-1" strike="noStrike">
                <a:latin typeface="angsananew"/>
              </a:rPr>
              <a:t>t</a:t>
            </a:r>
            <a:r>
              <a:rPr b="0" lang="en-IN" sz="1800" spc="-1" strike="noStrike">
                <a:latin typeface="angsananew"/>
              </a:rPr>
              <a:t>o</a:t>
            </a:r>
            <a:r>
              <a:rPr b="0" lang="en-IN" sz="1800" spc="-1" strike="noStrike">
                <a:latin typeface="angsananew"/>
              </a:rPr>
              <a:t>r</a:t>
            </a:r>
            <a:r>
              <a:rPr b="0" lang="en-IN" sz="1800" spc="-1" strike="noStrike">
                <a:latin typeface="angsananew"/>
              </a:rPr>
              <a:t>a</a:t>
            </a:r>
            <a:r>
              <a:rPr b="0" lang="en-IN" sz="1800" spc="-1" strike="noStrike">
                <a:latin typeface="angsananew"/>
              </a:rPr>
              <a:t>g</a:t>
            </a:r>
            <a:r>
              <a:rPr b="0" lang="en-IN" sz="1800" spc="-1" strike="noStrike">
                <a:latin typeface="angsananew"/>
              </a:rPr>
              <a:t>e </a:t>
            </a:r>
            <a:r>
              <a:rPr b="0" lang="en-IN" sz="1800" spc="-1" strike="noStrike">
                <a:latin typeface="angsananew"/>
              </a:rPr>
              <a:t>y</a:t>
            </a:r>
            <a:r>
              <a:rPr b="0" lang="en-IN" sz="1800" spc="-1" strike="noStrike">
                <a:latin typeface="angsananew"/>
              </a:rPr>
              <a:t>e</a:t>
            </a:r>
            <a:r>
              <a:rPr b="0" lang="en-IN" sz="1800" spc="-1" strike="noStrike">
                <a:latin typeface="angsananew"/>
              </a:rPr>
              <a:t>t. </a:t>
            </a:r>
            <a:r>
              <a:rPr b="0" lang="en-IN" sz="1800" spc="-1" strike="noStrike">
                <a:latin typeface="angsananew"/>
              </a:rPr>
              <a:t>W</a:t>
            </a:r>
            <a:r>
              <a:rPr b="0" lang="en-IN" sz="1800" spc="-1" strike="noStrike">
                <a:latin typeface="angsananew"/>
              </a:rPr>
              <a:t>h</a:t>
            </a:r>
            <a:r>
              <a:rPr b="0" lang="en-IN" sz="1800" spc="-1" strike="noStrike">
                <a:latin typeface="angsananew"/>
              </a:rPr>
              <a:t>e</a:t>
            </a:r>
            <a:r>
              <a:rPr b="0" lang="en-IN" sz="1800" spc="-1" strike="noStrike">
                <a:latin typeface="angsananew"/>
              </a:rPr>
              <a:t>n </a:t>
            </a:r>
            <a:r>
              <a:rPr b="0" lang="en-IN" sz="1800" spc="-1" strike="noStrike">
                <a:latin typeface="angsananew"/>
              </a:rPr>
              <a:t>a </a:t>
            </a:r>
            <a:r>
              <a:rPr b="0" lang="en-IN" sz="1800" spc="-1" strike="noStrike">
                <a:latin typeface="angsananew"/>
              </a:rPr>
              <a:t>bl</a:t>
            </a:r>
            <a:r>
              <a:rPr b="0" lang="en-IN" sz="1800" spc="-1" strike="noStrike">
                <a:latin typeface="angsananew"/>
              </a:rPr>
              <a:t>o</a:t>
            </a:r>
            <a:r>
              <a:rPr b="0" lang="en-IN" sz="1800" spc="-1" strike="noStrike">
                <a:latin typeface="angsananew"/>
              </a:rPr>
              <a:t>c</a:t>
            </a:r>
            <a:r>
              <a:rPr b="0" lang="en-IN" sz="1800" spc="-1" strike="noStrike">
                <a:latin typeface="angsananew"/>
              </a:rPr>
              <a:t>k </a:t>
            </a:r>
            <a:r>
              <a:rPr b="0" lang="en-IN" sz="1800" spc="-1" strike="noStrike">
                <a:latin typeface="angsananew"/>
              </a:rPr>
              <a:t>o</a:t>
            </a:r>
            <a:r>
              <a:rPr b="0" lang="en-IN" sz="1800" spc="-1" strike="noStrike">
                <a:latin typeface="angsananew"/>
              </a:rPr>
              <a:t>f </a:t>
            </a:r>
            <a:r>
              <a:rPr b="0" lang="en-IN" sz="1800" spc="-1" strike="noStrike">
                <a:latin typeface="angsananew"/>
              </a:rPr>
              <a:t>m</a:t>
            </a:r>
            <a:r>
              <a:rPr b="0" lang="en-IN" sz="1800" spc="-1" strike="noStrike">
                <a:latin typeface="angsananew"/>
              </a:rPr>
              <a:t>e</a:t>
            </a:r>
            <a:r>
              <a:rPr b="0" lang="en-IN" sz="1800" spc="-1" strike="noStrike">
                <a:latin typeface="angsananew"/>
              </a:rPr>
              <a:t>m</a:t>
            </a:r>
            <a:r>
              <a:rPr b="0" lang="en-IN" sz="1800" spc="-1" strike="noStrike">
                <a:latin typeface="angsananew"/>
              </a:rPr>
              <a:t>o</a:t>
            </a:r>
            <a:r>
              <a:rPr b="0" lang="en-IN" sz="1800" spc="-1" strike="noStrike">
                <a:latin typeface="angsananew"/>
              </a:rPr>
              <a:t>r</a:t>
            </a:r>
            <a:r>
              <a:rPr b="0" lang="en-IN" sz="1800" spc="-1" strike="noStrike">
                <a:latin typeface="angsananew"/>
              </a:rPr>
              <a:t>y </a:t>
            </a:r>
            <a:r>
              <a:rPr b="0" lang="en-IN" sz="1800" spc="-1" strike="noStrike">
                <a:latin typeface="angsananew"/>
              </a:rPr>
              <a:t>is </a:t>
            </a:r>
            <a:r>
              <a:rPr b="0" lang="en-IN" sz="1800" spc="-1" strike="noStrike">
                <a:latin typeface="angsananew"/>
              </a:rPr>
              <a:t>t</a:t>
            </a:r>
            <a:r>
              <a:rPr b="0" lang="en-IN" sz="1800" spc="-1" strike="noStrike">
                <a:latin typeface="angsananew"/>
              </a:rPr>
              <a:t>o </a:t>
            </a:r>
            <a:r>
              <a:rPr b="0" lang="en-IN" sz="1800" spc="-1" strike="noStrike">
                <a:latin typeface="angsananew"/>
              </a:rPr>
              <a:t>b</a:t>
            </a:r>
            <a:r>
              <a:rPr b="0" lang="en-IN" sz="1800" spc="-1" strike="noStrike">
                <a:latin typeface="angsananew"/>
              </a:rPr>
              <a:t>e </a:t>
            </a:r>
            <a:r>
              <a:rPr b="0" lang="en-IN" sz="1800" spc="-1" strike="noStrike">
                <a:latin typeface="angsananew"/>
              </a:rPr>
              <a:t>r</a:t>
            </a:r>
            <a:r>
              <a:rPr b="0" lang="en-IN" sz="1800" spc="-1" strike="noStrike">
                <a:latin typeface="angsananew"/>
              </a:rPr>
              <a:t>e</a:t>
            </a:r>
            <a:r>
              <a:rPr b="0" lang="en-IN" sz="1800" spc="-1" strike="noStrike">
                <a:latin typeface="angsananew"/>
              </a:rPr>
              <a:t>pl</a:t>
            </a:r>
            <a:r>
              <a:rPr b="0" lang="en-IN" sz="1800" spc="-1" strike="noStrike">
                <a:latin typeface="angsananew"/>
              </a:rPr>
              <a:t>a</a:t>
            </a:r>
            <a:r>
              <a:rPr b="0" lang="en-IN" sz="1800" spc="-1" strike="noStrike">
                <a:latin typeface="angsananew"/>
              </a:rPr>
              <a:t>c</a:t>
            </a:r>
            <a:r>
              <a:rPr b="0" lang="en-IN" sz="1800" spc="-1" strike="noStrike">
                <a:latin typeface="angsananew"/>
              </a:rPr>
              <a:t>e</a:t>
            </a:r>
            <a:r>
              <a:rPr b="0" lang="en-IN" sz="1800" spc="-1" strike="noStrike">
                <a:latin typeface="angsananew"/>
              </a:rPr>
              <a:t>d</a:t>
            </a:r>
            <a:r>
              <a:rPr b="0" lang="en-IN" sz="1800" spc="-1" strike="noStrike">
                <a:latin typeface="angsananew"/>
              </a:rPr>
              <a:t>, </a:t>
            </a:r>
            <a:r>
              <a:rPr b="0" lang="en-IN" sz="1800" spc="-1" strike="noStrike">
                <a:latin typeface="angsananew"/>
              </a:rPr>
              <a:t>it</a:t>
            </a:r>
            <a:r>
              <a:rPr b="0" lang="en-IN" sz="1800" spc="-1" strike="noStrike">
                <a:latin typeface="angsananew"/>
              </a:rPr>
              <a:t>s </a:t>
            </a:r>
            <a:r>
              <a:rPr b="0" lang="en-IN" sz="1800" spc="-1" strike="noStrike">
                <a:latin typeface="angsananew"/>
              </a:rPr>
              <a:t>c</a:t>
            </a:r>
            <a:r>
              <a:rPr b="0" lang="en-IN" sz="1800" spc="-1" strike="noStrike">
                <a:latin typeface="angsananew"/>
              </a:rPr>
              <a:t>o</a:t>
            </a:r>
            <a:r>
              <a:rPr b="0" lang="en-IN" sz="1800" spc="-1" strike="noStrike">
                <a:latin typeface="angsananew"/>
              </a:rPr>
              <a:t>rr</a:t>
            </a:r>
            <a:r>
              <a:rPr b="0" lang="en-IN" sz="1800" spc="-1" strike="noStrike">
                <a:latin typeface="angsananew"/>
              </a:rPr>
              <a:t>e</a:t>
            </a:r>
            <a:r>
              <a:rPr b="0" lang="en-IN" sz="1800" spc="-1" strike="noStrike">
                <a:latin typeface="angsananew"/>
              </a:rPr>
              <a:t>s</a:t>
            </a:r>
            <a:r>
              <a:rPr b="0" lang="en-IN" sz="1800" spc="-1" strike="noStrike">
                <a:latin typeface="angsananew"/>
              </a:rPr>
              <a:t>p</a:t>
            </a:r>
            <a:r>
              <a:rPr b="0" lang="en-IN" sz="1800" spc="-1" strike="noStrike">
                <a:latin typeface="angsananew"/>
              </a:rPr>
              <a:t>o</a:t>
            </a:r>
            <a:r>
              <a:rPr b="0" lang="en-IN" sz="1800" spc="-1" strike="noStrike">
                <a:latin typeface="angsananew"/>
              </a:rPr>
              <a:t>n</a:t>
            </a:r>
            <a:r>
              <a:rPr b="0" lang="en-IN" sz="1800" spc="-1" strike="noStrike">
                <a:latin typeface="angsananew"/>
              </a:rPr>
              <a:t>di</a:t>
            </a:r>
            <a:r>
              <a:rPr b="0" lang="en-IN" sz="1800" spc="-1" strike="noStrike">
                <a:latin typeface="angsananew"/>
              </a:rPr>
              <a:t>n</a:t>
            </a:r>
            <a:r>
              <a:rPr b="0" lang="en-IN" sz="1800" spc="-1" strike="noStrike">
                <a:latin typeface="angsananew"/>
              </a:rPr>
              <a:t>g </a:t>
            </a:r>
            <a:r>
              <a:rPr b="0" lang="en-IN" sz="1800" spc="-1" strike="noStrike">
                <a:latin typeface="angsananew"/>
              </a:rPr>
              <a:t>di</a:t>
            </a:r>
            <a:r>
              <a:rPr b="0" lang="en-IN" sz="1800" spc="-1" strike="noStrike">
                <a:latin typeface="angsananew"/>
              </a:rPr>
              <a:t>rt</a:t>
            </a:r>
            <a:r>
              <a:rPr b="0" lang="en-IN" sz="1800" spc="-1" strike="noStrike">
                <a:latin typeface="angsananew"/>
              </a:rPr>
              <a:t>y </a:t>
            </a:r>
            <a:r>
              <a:rPr b="0" lang="en-IN" sz="1800" spc="-1" strike="noStrike">
                <a:latin typeface="angsananew"/>
              </a:rPr>
              <a:t>bi</a:t>
            </a:r>
            <a:r>
              <a:rPr b="0" lang="en-IN" sz="1800" spc="-1" strike="noStrike">
                <a:latin typeface="angsananew"/>
              </a:rPr>
              <a:t>t </a:t>
            </a:r>
            <a:r>
              <a:rPr b="0" lang="en-IN" sz="1800" spc="-1" strike="noStrike">
                <a:latin typeface="angsananew"/>
              </a:rPr>
              <a:t>is </a:t>
            </a:r>
            <a:r>
              <a:rPr b="0" lang="en-IN" sz="1800" spc="-1" strike="noStrike">
                <a:latin typeface="angsananew"/>
              </a:rPr>
              <a:t>c</a:t>
            </a:r>
            <a:r>
              <a:rPr b="0" lang="en-IN" sz="1800" spc="-1" strike="noStrike">
                <a:latin typeface="angsananew"/>
              </a:rPr>
              <a:t>h</a:t>
            </a:r>
            <a:r>
              <a:rPr b="0" lang="en-IN" sz="1800" spc="-1" strike="noStrike">
                <a:latin typeface="angsananew"/>
              </a:rPr>
              <a:t>e</a:t>
            </a:r>
            <a:r>
              <a:rPr b="0" lang="en-IN" sz="1800" spc="-1" strike="noStrike">
                <a:latin typeface="angsananew"/>
              </a:rPr>
              <a:t>c</a:t>
            </a:r>
            <a:r>
              <a:rPr b="0" lang="en-IN" sz="1800" spc="-1" strike="noStrike">
                <a:latin typeface="angsananew"/>
              </a:rPr>
              <a:t>k</a:t>
            </a:r>
            <a:r>
              <a:rPr b="0" lang="en-IN" sz="1800" spc="-1" strike="noStrike">
                <a:latin typeface="angsananew"/>
              </a:rPr>
              <a:t>e</a:t>
            </a:r>
            <a:r>
              <a:rPr b="0" lang="en-IN" sz="1800" spc="-1" strike="noStrike">
                <a:latin typeface="angsananew"/>
              </a:rPr>
              <a:t>d </a:t>
            </a:r>
            <a:r>
              <a:rPr b="0" lang="en-IN" sz="1800" spc="-1" strike="noStrike">
                <a:latin typeface="angsananew"/>
              </a:rPr>
              <a:t>t</a:t>
            </a:r>
            <a:r>
              <a:rPr b="0" lang="en-IN" sz="1800" spc="-1" strike="noStrike">
                <a:latin typeface="angsananew"/>
              </a:rPr>
              <a:t>o </a:t>
            </a:r>
            <a:r>
              <a:rPr b="0" lang="en-IN" sz="1800" spc="-1" strike="noStrike">
                <a:latin typeface="angsananew"/>
              </a:rPr>
              <a:t>s</a:t>
            </a:r>
            <a:r>
              <a:rPr b="0" lang="en-IN" sz="1800" spc="-1" strike="noStrike">
                <a:latin typeface="angsananew"/>
              </a:rPr>
              <a:t>e</a:t>
            </a:r>
            <a:r>
              <a:rPr b="0" lang="en-IN" sz="1800" spc="-1" strike="noStrike">
                <a:latin typeface="angsananew"/>
              </a:rPr>
              <a:t>e </a:t>
            </a:r>
            <a:r>
              <a:rPr b="0" lang="en-IN" sz="1800" spc="-1" strike="noStrike">
                <a:latin typeface="angsananew"/>
              </a:rPr>
              <a:t>if </a:t>
            </a:r>
            <a:r>
              <a:rPr b="0" lang="en-IN" sz="1800" spc="-1" strike="noStrike">
                <a:latin typeface="angsananew"/>
              </a:rPr>
              <a:t>t</a:t>
            </a:r>
            <a:r>
              <a:rPr b="0" lang="en-IN" sz="1800" spc="-1" strike="noStrike">
                <a:latin typeface="angsananew"/>
              </a:rPr>
              <a:t>h</a:t>
            </a:r>
            <a:r>
              <a:rPr b="0" lang="en-IN" sz="1800" spc="-1" strike="noStrike">
                <a:latin typeface="angsananew"/>
              </a:rPr>
              <a:t>e </a:t>
            </a:r>
            <a:r>
              <a:rPr b="0" lang="en-IN" sz="1800" spc="-1" strike="noStrike">
                <a:latin typeface="angsananew"/>
              </a:rPr>
              <a:t>bl</a:t>
            </a:r>
            <a:r>
              <a:rPr b="0" lang="en-IN" sz="1800" spc="-1" strike="noStrike">
                <a:latin typeface="angsananew"/>
              </a:rPr>
              <a:t>o</a:t>
            </a:r>
            <a:r>
              <a:rPr b="0" lang="en-IN" sz="1800" spc="-1" strike="noStrike">
                <a:latin typeface="angsananew"/>
              </a:rPr>
              <a:t>c</a:t>
            </a:r>
            <a:r>
              <a:rPr b="0" lang="en-IN" sz="1800" spc="-1" strike="noStrike">
                <a:latin typeface="angsananew"/>
              </a:rPr>
              <a:t>k </a:t>
            </a:r>
            <a:r>
              <a:rPr b="0" lang="en-IN" sz="1800" spc="-1" strike="noStrike">
                <a:latin typeface="angsananew"/>
              </a:rPr>
              <a:t>n</a:t>
            </a:r>
            <a:r>
              <a:rPr b="0" lang="en-IN" sz="1800" spc="-1" strike="noStrike">
                <a:latin typeface="angsananew"/>
              </a:rPr>
              <a:t>e</a:t>
            </a:r>
            <a:r>
              <a:rPr b="0" lang="en-IN" sz="1800" spc="-1" strike="noStrike">
                <a:latin typeface="angsananew"/>
              </a:rPr>
              <a:t>e</a:t>
            </a:r>
            <a:r>
              <a:rPr b="0" lang="en-IN" sz="1800" spc="-1" strike="noStrike">
                <a:latin typeface="angsananew"/>
              </a:rPr>
              <a:t>d</a:t>
            </a:r>
            <a:r>
              <a:rPr b="0" lang="en-IN" sz="1800" spc="-1" strike="noStrike">
                <a:latin typeface="angsananew"/>
              </a:rPr>
              <a:t>s </a:t>
            </a:r>
            <a:r>
              <a:rPr b="0" lang="en-IN" sz="1800" spc="-1" strike="noStrike">
                <a:latin typeface="angsananew"/>
              </a:rPr>
              <a:t>t</a:t>
            </a:r>
            <a:r>
              <a:rPr b="0" lang="en-IN" sz="1800" spc="-1" strike="noStrike">
                <a:latin typeface="angsananew"/>
              </a:rPr>
              <a:t>o </a:t>
            </a:r>
            <a:r>
              <a:rPr b="0" lang="en-IN" sz="1800" spc="-1" strike="noStrike">
                <a:latin typeface="angsananew"/>
              </a:rPr>
              <a:t>b</a:t>
            </a:r>
            <a:r>
              <a:rPr b="0" lang="en-IN" sz="1800" spc="-1" strike="noStrike">
                <a:latin typeface="angsananew"/>
              </a:rPr>
              <a:t>e </a:t>
            </a:r>
            <a:r>
              <a:rPr b="0" lang="en-IN" sz="1800" spc="-1" strike="noStrike">
                <a:latin typeface="angsananew"/>
              </a:rPr>
              <a:t>w</a:t>
            </a:r>
            <a:r>
              <a:rPr b="0" lang="en-IN" sz="1800" spc="-1" strike="noStrike">
                <a:latin typeface="angsananew"/>
              </a:rPr>
              <a:t>ri</a:t>
            </a:r>
            <a:r>
              <a:rPr b="0" lang="en-IN" sz="1800" spc="-1" strike="noStrike">
                <a:latin typeface="angsananew"/>
              </a:rPr>
              <a:t>tt</a:t>
            </a:r>
            <a:r>
              <a:rPr b="0" lang="en-IN" sz="1800" spc="-1" strike="noStrike">
                <a:latin typeface="angsananew"/>
              </a:rPr>
              <a:t>e</a:t>
            </a:r>
            <a:r>
              <a:rPr b="0" lang="en-IN" sz="1800" spc="-1" strike="noStrike">
                <a:latin typeface="angsananew"/>
              </a:rPr>
              <a:t>n </a:t>
            </a:r>
            <a:r>
              <a:rPr b="0" lang="en-IN" sz="1800" spc="-1" strike="noStrike">
                <a:latin typeface="angsananew"/>
              </a:rPr>
              <a:t>b</a:t>
            </a:r>
            <a:r>
              <a:rPr b="0" lang="en-IN" sz="1800" spc="-1" strike="noStrike">
                <a:latin typeface="angsananew"/>
              </a:rPr>
              <a:t>a</a:t>
            </a:r>
            <a:r>
              <a:rPr b="0" lang="en-IN" sz="1800" spc="-1" strike="noStrike">
                <a:latin typeface="angsananew"/>
              </a:rPr>
              <a:t>c</a:t>
            </a:r>
            <a:r>
              <a:rPr b="0" lang="en-IN" sz="1800" spc="-1" strike="noStrike">
                <a:latin typeface="angsananew"/>
              </a:rPr>
              <a:t>k </a:t>
            </a:r>
            <a:r>
              <a:rPr b="0" lang="en-IN" sz="1800" spc="-1" strike="noStrike">
                <a:latin typeface="angsananew"/>
              </a:rPr>
              <a:t>t</a:t>
            </a:r>
            <a:r>
              <a:rPr b="0" lang="en-IN" sz="1800" spc="-1" strike="noStrike">
                <a:latin typeface="angsananew"/>
              </a:rPr>
              <a:t>o </a:t>
            </a:r>
            <a:r>
              <a:rPr b="0" lang="en-IN" sz="1800" spc="-1" strike="noStrike">
                <a:latin typeface="angsananew"/>
              </a:rPr>
              <a:t>s</a:t>
            </a:r>
            <a:r>
              <a:rPr b="0" lang="en-IN" sz="1800" spc="-1" strike="noStrike">
                <a:latin typeface="angsananew"/>
              </a:rPr>
              <a:t>e</a:t>
            </a:r>
            <a:r>
              <a:rPr b="0" lang="en-IN" sz="1800" spc="-1" strike="noStrike">
                <a:latin typeface="angsananew"/>
              </a:rPr>
              <a:t>c</a:t>
            </a:r>
            <a:r>
              <a:rPr b="0" lang="en-IN" sz="1800" spc="-1" strike="noStrike">
                <a:latin typeface="angsananew"/>
              </a:rPr>
              <a:t>o</a:t>
            </a:r>
            <a:r>
              <a:rPr b="0" lang="en-IN" sz="1800" spc="-1" strike="noStrike">
                <a:latin typeface="angsananew"/>
              </a:rPr>
              <a:t>n</a:t>
            </a:r>
            <a:r>
              <a:rPr b="0" lang="en-IN" sz="1800" spc="-1" strike="noStrike">
                <a:latin typeface="angsananew"/>
              </a:rPr>
              <a:t>d</a:t>
            </a:r>
            <a:r>
              <a:rPr b="0" lang="en-IN" sz="1800" spc="-1" strike="noStrike">
                <a:latin typeface="angsananew"/>
              </a:rPr>
              <a:t>a</a:t>
            </a:r>
            <a:r>
              <a:rPr b="0" lang="en-IN" sz="1800" spc="-1" strike="noStrike">
                <a:latin typeface="angsananew"/>
              </a:rPr>
              <a:t>r</a:t>
            </a:r>
            <a:r>
              <a:rPr b="0" lang="en-IN" sz="1800" spc="-1" strike="noStrike">
                <a:latin typeface="angsananew"/>
              </a:rPr>
              <a:t>y </a:t>
            </a:r>
            <a:r>
              <a:rPr b="0" lang="en-IN" sz="1800" spc="-1" strike="noStrike">
                <a:latin typeface="angsananew"/>
              </a:rPr>
              <a:t>m</a:t>
            </a:r>
            <a:r>
              <a:rPr b="0" lang="en-IN" sz="1800" spc="-1" strike="noStrike">
                <a:latin typeface="angsananew"/>
              </a:rPr>
              <a:t>e</a:t>
            </a:r>
            <a:r>
              <a:rPr b="0" lang="en-IN" sz="1800" spc="-1" strike="noStrike">
                <a:latin typeface="angsananew"/>
              </a:rPr>
              <a:t>m</a:t>
            </a:r>
            <a:r>
              <a:rPr b="0" lang="en-IN" sz="1800" spc="-1" strike="noStrike">
                <a:latin typeface="angsananew"/>
              </a:rPr>
              <a:t>o</a:t>
            </a:r>
            <a:r>
              <a:rPr b="0" lang="en-IN" sz="1800" spc="-1" strike="noStrike">
                <a:latin typeface="angsananew"/>
              </a:rPr>
              <a:t>r</a:t>
            </a:r>
            <a:r>
              <a:rPr b="0" lang="en-IN" sz="1800" spc="-1" strike="noStrike">
                <a:latin typeface="angsananew"/>
              </a:rPr>
              <a:t>y </a:t>
            </a:r>
            <a:r>
              <a:rPr b="0" lang="en-IN" sz="1800" spc="-1" strike="noStrike">
                <a:latin typeface="angsananew"/>
              </a:rPr>
              <a:t>b</a:t>
            </a:r>
            <a:r>
              <a:rPr b="0" lang="en-IN" sz="1800" spc="-1" strike="noStrike">
                <a:latin typeface="angsananew"/>
              </a:rPr>
              <a:t>e</a:t>
            </a:r>
            <a:r>
              <a:rPr b="0" lang="en-IN" sz="1800" spc="-1" strike="noStrike">
                <a:latin typeface="angsananew"/>
              </a:rPr>
              <a:t>f</a:t>
            </a:r>
            <a:r>
              <a:rPr b="0" lang="en-IN" sz="1800" spc="-1" strike="noStrike">
                <a:latin typeface="angsananew"/>
              </a:rPr>
              <a:t>o</a:t>
            </a:r>
            <a:r>
              <a:rPr b="0" lang="en-IN" sz="1800" spc="-1" strike="noStrike">
                <a:latin typeface="angsananew"/>
              </a:rPr>
              <a:t>r</a:t>
            </a:r>
            <a:r>
              <a:rPr b="0" lang="en-IN" sz="1800" spc="-1" strike="noStrike">
                <a:latin typeface="angsananew"/>
              </a:rPr>
              <a:t>e </a:t>
            </a:r>
            <a:r>
              <a:rPr b="0" lang="en-IN" sz="1800" spc="-1" strike="noStrike">
                <a:latin typeface="angsananew"/>
              </a:rPr>
              <a:t>b</a:t>
            </a:r>
            <a:r>
              <a:rPr b="0" lang="en-IN" sz="1800" spc="-1" strike="noStrike">
                <a:latin typeface="angsananew"/>
              </a:rPr>
              <a:t>ei</a:t>
            </a:r>
            <a:r>
              <a:rPr b="0" lang="en-IN" sz="1800" spc="-1" strike="noStrike">
                <a:latin typeface="angsananew"/>
              </a:rPr>
              <a:t>n</a:t>
            </a:r>
            <a:r>
              <a:rPr b="0" lang="en-IN" sz="1800" spc="-1" strike="noStrike">
                <a:latin typeface="angsananew"/>
              </a:rPr>
              <a:t>g </a:t>
            </a:r>
            <a:r>
              <a:rPr b="0" lang="en-IN" sz="1800" spc="-1" strike="noStrike">
                <a:latin typeface="angsananew"/>
              </a:rPr>
              <a:t>r</a:t>
            </a:r>
            <a:r>
              <a:rPr b="0" lang="en-IN" sz="1800" spc="-1" strike="noStrike">
                <a:latin typeface="angsananew"/>
              </a:rPr>
              <a:t>e</a:t>
            </a:r>
            <a:r>
              <a:rPr b="0" lang="en-IN" sz="1800" spc="-1" strike="noStrike">
                <a:latin typeface="angsananew"/>
              </a:rPr>
              <a:t>pl</a:t>
            </a:r>
            <a:r>
              <a:rPr b="0" lang="en-IN" sz="1800" spc="-1" strike="noStrike">
                <a:latin typeface="angsananew"/>
              </a:rPr>
              <a:t>a</a:t>
            </a:r>
            <a:r>
              <a:rPr b="0" lang="en-IN" sz="1800" spc="-1" strike="noStrike">
                <a:latin typeface="angsananew"/>
              </a:rPr>
              <a:t>c</a:t>
            </a:r>
            <a:r>
              <a:rPr b="0" lang="en-IN" sz="1800" spc="-1" strike="noStrike">
                <a:latin typeface="angsananew"/>
              </a:rPr>
              <a:t>e</a:t>
            </a:r>
            <a:r>
              <a:rPr b="0" lang="en-IN" sz="1800" spc="-1" strike="noStrike">
                <a:latin typeface="angsananew"/>
              </a:rPr>
              <a:t>d </a:t>
            </a:r>
            <a:r>
              <a:rPr b="0" lang="en-IN" sz="1800" spc="-1" strike="noStrike">
                <a:latin typeface="angsananew"/>
              </a:rPr>
              <a:t>o</a:t>
            </a:r>
            <a:r>
              <a:rPr b="0" lang="en-IN" sz="1800" spc="-1" strike="noStrike">
                <a:latin typeface="angsananew"/>
              </a:rPr>
              <a:t>r </a:t>
            </a:r>
            <a:r>
              <a:rPr b="0" lang="en-IN" sz="1800" spc="-1" strike="noStrike">
                <a:latin typeface="angsananew"/>
              </a:rPr>
              <a:t>if </a:t>
            </a:r>
            <a:r>
              <a:rPr b="0" lang="en-IN" sz="1800" spc="-1" strike="noStrike">
                <a:latin typeface="angsananew"/>
              </a:rPr>
              <a:t>it </a:t>
            </a:r>
            <a:r>
              <a:rPr b="0" lang="en-IN" sz="1800" spc="-1" strike="noStrike">
                <a:latin typeface="angsananew"/>
              </a:rPr>
              <a:t>c</a:t>
            </a:r>
            <a:r>
              <a:rPr b="0" lang="en-IN" sz="1800" spc="-1" strike="noStrike">
                <a:latin typeface="angsananew"/>
              </a:rPr>
              <a:t>a</a:t>
            </a:r>
            <a:r>
              <a:rPr b="0" lang="en-IN" sz="1800" spc="-1" strike="noStrike">
                <a:latin typeface="angsananew"/>
              </a:rPr>
              <a:t>n </a:t>
            </a:r>
            <a:r>
              <a:rPr b="0" lang="en-IN" sz="1800" spc="-1" strike="noStrike">
                <a:latin typeface="angsananew"/>
              </a:rPr>
              <a:t>si</a:t>
            </a:r>
            <a:r>
              <a:rPr b="0" lang="en-IN" sz="1800" spc="-1" strike="noStrike">
                <a:latin typeface="angsananew"/>
              </a:rPr>
              <a:t>m</a:t>
            </a:r>
            <a:r>
              <a:rPr b="0" lang="en-IN" sz="1800" spc="-1" strike="noStrike">
                <a:latin typeface="angsananew"/>
              </a:rPr>
              <a:t>pl</a:t>
            </a:r>
            <a:r>
              <a:rPr b="0" lang="en-IN" sz="1800" spc="-1" strike="noStrike">
                <a:latin typeface="angsananew"/>
              </a:rPr>
              <a:t>y </a:t>
            </a:r>
            <a:r>
              <a:rPr b="0" lang="en-IN" sz="1800" spc="-1" strike="noStrike">
                <a:latin typeface="angsananew"/>
              </a:rPr>
              <a:t>b</a:t>
            </a:r>
            <a:r>
              <a:rPr b="0" lang="en-IN" sz="1800" spc="-1" strike="noStrike">
                <a:latin typeface="angsananew"/>
              </a:rPr>
              <a:t>e </a:t>
            </a:r>
            <a:r>
              <a:rPr b="0" lang="en-IN" sz="1800" spc="-1" strike="noStrike">
                <a:latin typeface="angsananew"/>
              </a:rPr>
              <a:t>r</a:t>
            </a:r>
            <a:r>
              <a:rPr b="0" lang="en-IN" sz="1800" spc="-1" strike="noStrike">
                <a:latin typeface="angsananew"/>
              </a:rPr>
              <a:t>e</a:t>
            </a:r>
            <a:r>
              <a:rPr b="0" lang="en-IN" sz="1800" spc="-1" strike="noStrike">
                <a:latin typeface="angsananew"/>
              </a:rPr>
              <a:t>m</a:t>
            </a:r>
            <a:r>
              <a:rPr b="0" lang="en-IN" sz="1800" spc="-1" strike="noStrike">
                <a:latin typeface="angsananew"/>
              </a:rPr>
              <a:t>o</a:t>
            </a:r>
            <a:r>
              <a:rPr b="0" lang="en-IN" sz="1800" spc="-1" strike="noStrike">
                <a:latin typeface="angsananew"/>
              </a:rPr>
              <a:t>v</a:t>
            </a:r>
            <a:r>
              <a:rPr b="0" lang="en-IN" sz="1800" spc="-1" strike="noStrike">
                <a:latin typeface="angsananew"/>
              </a:rPr>
              <a:t>e</a:t>
            </a:r>
            <a:r>
              <a:rPr b="0" lang="en-IN" sz="1800" spc="-1" strike="noStrike">
                <a:latin typeface="angsananew"/>
              </a:rPr>
              <a:t>d</a:t>
            </a:r>
            <a:r>
              <a:rPr b="0" lang="en-IN" sz="1800" spc="-1" strike="noStrike">
                <a:latin typeface="angsananew"/>
              </a:rPr>
              <a:t>. </a:t>
            </a:r>
            <a:r>
              <a:rPr b="0" lang="en-IN" sz="1800" spc="-1" strike="noStrike">
                <a:latin typeface="angsananew"/>
              </a:rPr>
              <a:t>D</a:t>
            </a:r>
            <a:r>
              <a:rPr b="0" lang="en-IN" sz="1800" spc="-1" strike="noStrike">
                <a:latin typeface="angsananew"/>
              </a:rPr>
              <a:t>ir</a:t>
            </a:r>
            <a:r>
              <a:rPr b="0" lang="en-IN" sz="1800" spc="-1" strike="noStrike">
                <a:latin typeface="angsananew"/>
              </a:rPr>
              <a:t>t</a:t>
            </a:r>
            <a:r>
              <a:rPr b="0" lang="en-IN" sz="1800" spc="-1" strike="noStrike">
                <a:latin typeface="angsananew"/>
              </a:rPr>
              <a:t>y </a:t>
            </a:r>
            <a:r>
              <a:rPr b="0" lang="en-IN" sz="1800" spc="-1" strike="noStrike">
                <a:latin typeface="angsananew"/>
              </a:rPr>
              <a:t>bi</a:t>
            </a:r>
            <a:r>
              <a:rPr b="0" lang="en-IN" sz="1800" spc="-1" strike="noStrike">
                <a:latin typeface="angsananew"/>
              </a:rPr>
              <a:t>t</a:t>
            </a:r>
            <a:r>
              <a:rPr b="0" lang="en-IN" sz="1800" spc="-1" strike="noStrike">
                <a:latin typeface="angsananew"/>
              </a:rPr>
              <a:t>s </a:t>
            </a:r>
            <a:r>
              <a:rPr b="0" lang="en-IN" sz="1800" spc="-1" strike="noStrike">
                <a:latin typeface="angsananew"/>
              </a:rPr>
              <a:t>a</a:t>
            </a:r>
            <a:r>
              <a:rPr b="0" lang="en-IN" sz="1800" spc="-1" strike="noStrike">
                <a:latin typeface="angsananew"/>
              </a:rPr>
              <a:t>r</a:t>
            </a:r>
            <a:r>
              <a:rPr b="0" lang="en-IN" sz="1800" spc="-1" strike="noStrike">
                <a:latin typeface="angsananew"/>
              </a:rPr>
              <a:t>e </a:t>
            </a:r>
            <a:r>
              <a:rPr b="0" lang="en-IN" sz="1800" spc="-1" strike="noStrike">
                <a:latin typeface="angsananew"/>
              </a:rPr>
              <a:t>u</a:t>
            </a:r>
            <a:r>
              <a:rPr b="0" lang="en-IN" sz="1800" spc="-1" strike="noStrike">
                <a:latin typeface="angsananew"/>
              </a:rPr>
              <a:t>s</a:t>
            </a:r>
            <a:r>
              <a:rPr b="0" lang="en-IN" sz="1800" spc="-1" strike="noStrike">
                <a:latin typeface="angsananew"/>
              </a:rPr>
              <a:t>e</a:t>
            </a:r>
            <a:r>
              <a:rPr b="0" lang="en-IN" sz="1800" spc="-1" strike="noStrike">
                <a:latin typeface="angsananew"/>
              </a:rPr>
              <a:t>d </a:t>
            </a:r>
            <a:r>
              <a:rPr b="0" lang="en-IN" sz="1800" spc="-1" strike="noStrike">
                <a:latin typeface="angsananew"/>
              </a:rPr>
              <a:t>b</a:t>
            </a:r>
            <a:r>
              <a:rPr b="0" lang="en-IN" sz="1800" spc="-1" strike="noStrike">
                <a:latin typeface="angsananew"/>
              </a:rPr>
              <a:t>y </a:t>
            </a:r>
            <a:r>
              <a:rPr b="0" lang="en-IN" sz="1800" spc="-1" strike="noStrike">
                <a:latin typeface="angsananew"/>
              </a:rPr>
              <a:t>t</a:t>
            </a:r>
            <a:r>
              <a:rPr b="0" lang="en-IN" sz="1800" spc="-1" strike="noStrike">
                <a:latin typeface="angsananew"/>
              </a:rPr>
              <a:t>h</a:t>
            </a:r>
            <a:r>
              <a:rPr b="0" lang="en-IN" sz="1800" spc="-1" strike="noStrike">
                <a:latin typeface="angsananew"/>
              </a:rPr>
              <a:t>e </a:t>
            </a:r>
            <a:r>
              <a:rPr b="0" lang="en-IN" sz="1800" spc="-1" strike="noStrike">
                <a:latin typeface="angsananew"/>
              </a:rPr>
              <a:t>C</a:t>
            </a:r>
            <a:r>
              <a:rPr b="0" lang="en-IN" sz="1800" spc="-1" strike="noStrike">
                <a:latin typeface="angsananew"/>
              </a:rPr>
              <a:t>P</a:t>
            </a:r>
            <a:r>
              <a:rPr b="0" lang="en-IN" sz="1800" spc="-1" strike="noStrike">
                <a:latin typeface="angsananew"/>
              </a:rPr>
              <a:t>U </a:t>
            </a:r>
            <a:r>
              <a:rPr b="0" lang="en-IN" sz="1800" spc="-1" strike="noStrike">
                <a:latin typeface="angsananew"/>
              </a:rPr>
              <a:t>c</a:t>
            </a:r>
            <a:r>
              <a:rPr b="0" lang="en-IN" sz="1800" spc="-1" strike="noStrike">
                <a:latin typeface="angsananew"/>
              </a:rPr>
              <a:t>a</a:t>
            </a:r>
            <a:r>
              <a:rPr b="0" lang="en-IN" sz="1800" spc="-1" strike="noStrike">
                <a:latin typeface="angsananew"/>
              </a:rPr>
              <a:t>c</a:t>
            </a:r>
            <a:r>
              <a:rPr b="0" lang="en-IN" sz="1800" spc="-1" strike="noStrike">
                <a:latin typeface="angsananew"/>
              </a:rPr>
              <a:t>h</a:t>
            </a:r>
            <a:r>
              <a:rPr b="0" lang="en-IN" sz="1800" spc="-1" strike="noStrike">
                <a:latin typeface="angsananew"/>
              </a:rPr>
              <a:t>e </a:t>
            </a:r>
            <a:r>
              <a:rPr b="0" lang="en-IN" sz="1800" spc="-1" strike="noStrike">
                <a:latin typeface="angsananew"/>
              </a:rPr>
              <a:t>a</a:t>
            </a:r>
            <a:r>
              <a:rPr b="0" lang="en-IN" sz="1800" spc="-1" strike="noStrike">
                <a:latin typeface="angsananew"/>
              </a:rPr>
              <a:t>n</a:t>
            </a:r>
            <a:r>
              <a:rPr b="0" lang="en-IN" sz="1800" spc="-1" strike="noStrike">
                <a:latin typeface="angsananew"/>
              </a:rPr>
              <a:t>d </a:t>
            </a:r>
            <a:r>
              <a:rPr b="0" lang="en-IN" sz="1800" spc="-1" strike="noStrike">
                <a:latin typeface="angsananew"/>
              </a:rPr>
              <a:t>in </a:t>
            </a:r>
            <a:r>
              <a:rPr b="0" lang="en-IN" sz="1800" spc="-1" strike="noStrike">
                <a:latin typeface="angsananew"/>
              </a:rPr>
              <a:t>t</a:t>
            </a:r>
            <a:r>
              <a:rPr b="0" lang="en-IN" sz="1800" spc="-1" strike="noStrike">
                <a:latin typeface="angsananew"/>
              </a:rPr>
              <a:t>h</a:t>
            </a:r>
            <a:r>
              <a:rPr b="0" lang="en-IN" sz="1800" spc="-1" strike="noStrike">
                <a:latin typeface="angsananew"/>
              </a:rPr>
              <a:t>e </a:t>
            </a:r>
            <a:r>
              <a:rPr b="0" lang="en-IN" sz="1800" spc="-1" strike="noStrike">
                <a:latin typeface="angsananew"/>
              </a:rPr>
              <a:t>p</a:t>
            </a:r>
            <a:r>
              <a:rPr b="0" lang="en-IN" sz="1800" spc="-1" strike="noStrike">
                <a:latin typeface="angsananew"/>
              </a:rPr>
              <a:t>a</a:t>
            </a:r>
            <a:r>
              <a:rPr b="0" lang="en-IN" sz="1800" spc="-1" strike="noStrike">
                <a:latin typeface="angsananew"/>
              </a:rPr>
              <a:t>g</a:t>
            </a:r>
            <a:r>
              <a:rPr b="0" lang="en-IN" sz="1800" spc="-1" strike="noStrike">
                <a:latin typeface="angsananew"/>
              </a:rPr>
              <a:t>e </a:t>
            </a:r>
            <a:r>
              <a:rPr b="0" lang="en-IN" sz="1800" spc="-1" strike="noStrike">
                <a:latin typeface="angsananew"/>
              </a:rPr>
              <a:t>r</a:t>
            </a:r>
            <a:r>
              <a:rPr b="0" lang="en-IN" sz="1800" spc="-1" strike="noStrike">
                <a:latin typeface="angsananew"/>
              </a:rPr>
              <a:t>e</a:t>
            </a:r>
            <a:r>
              <a:rPr b="0" lang="en-IN" sz="1800" spc="-1" strike="noStrike">
                <a:latin typeface="angsananew"/>
              </a:rPr>
              <a:t>pl</a:t>
            </a:r>
            <a:r>
              <a:rPr b="0" lang="en-IN" sz="1800" spc="-1" strike="noStrike">
                <a:latin typeface="angsananew"/>
              </a:rPr>
              <a:t>a</a:t>
            </a:r>
            <a:r>
              <a:rPr b="0" lang="en-IN" sz="1800" spc="-1" strike="noStrike">
                <a:latin typeface="angsananew"/>
              </a:rPr>
              <a:t>c</a:t>
            </a:r>
            <a:r>
              <a:rPr b="0" lang="en-IN" sz="1800" spc="-1" strike="noStrike">
                <a:latin typeface="angsananew"/>
              </a:rPr>
              <a:t>e</a:t>
            </a:r>
            <a:r>
              <a:rPr b="0" lang="en-IN" sz="1800" spc="-1" strike="noStrike">
                <a:latin typeface="angsananew"/>
              </a:rPr>
              <a:t>m</a:t>
            </a:r>
            <a:r>
              <a:rPr b="0" lang="en-IN" sz="1800" spc="-1" strike="noStrike">
                <a:latin typeface="angsananew"/>
              </a:rPr>
              <a:t>e</a:t>
            </a:r>
            <a:r>
              <a:rPr b="0" lang="en-IN" sz="1800" spc="-1" strike="noStrike">
                <a:latin typeface="angsananew"/>
              </a:rPr>
              <a:t>n</a:t>
            </a:r>
            <a:r>
              <a:rPr b="0" lang="en-IN" sz="1800" spc="-1" strike="noStrike">
                <a:latin typeface="angsananew"/>
              </a:rPr>
              <a:t>t </a:t>
            </a:r>
            <a:r>
              <a:rPr b="0" lang="en-IN" sz="1800" spc="-1" strike="noStrike">
                <a:latin typeface="angsananew"/>
              </a:rPr>
              <a:t>al</a:t>
            </a:r>
            <a:r>
              <a:rPr b="0" lang="en-IN" sz="1800" spc="-1" strike="noStrike">
                <a:latin typeface="angsananew"/>
              </a:rPr>
              <a:t>g</a:t>
            </a:r>
            <a:r>
              <a:rPr b="0" lang="en-IN" sz="1800" spc="-1" strike="noStrike">
                <a:latin typeface="angsananew"/>
              </a:rPr>
              <a:t>o</a:t>
            </a:r>
            <a:r>
              <a:rPr b="0" lang="en-IN" sz="1800" spc="-1" strike="noStrike">
                <a:latin typeface="angsananew"/>
              </a:rPr>
              <a:t>ri</a:t>
            </a:r>
            <a:r>
              <a:rPr b="0" lang="en-IN" sz="1800" spc="-1" strike="noStrike">
                <a:latin typeface="angsananew"/>
              </a:rPr>
              <a:t>t</a:t>
            </a:r>
            <a:r>
              <a:rPr b="0" lang="en-IN" sz="1800" spc="-1" strike="noStrike">
                <a:latin typeface="angsananew"/>
              </a:rPr>
              <a:t>h</a:t>
            </a:r>
            <a:r>
              <a:rPr b="0" lang="en-IN" sz="1800" spc="-1" strike="noStrike">
                <a:latin typeface="angsananew"/>
              </a:rPr>
              <a:t>m</a:t>
            </a:r>
            <a:r>
              <a:rPr b="0" lang="en-IN" sz="1800" spc="-1" strike="noStrike">
                <a:latin typeface="angsananew"/>
              </a:rPr>
              <a:t>s </a:t>
            </a:r>
            <a:r>
              <a:rPr b="0" lang="en-IN" sz="1800" spc="-1" strike="noStrike">
                <a:latin typeface="angsananew"/>
              </a:rPr>
              <a:t>o</a:t>
            </a:r>
            <a:r>
              <a:rPr b="0" lang="en-IN" sz="1800" spc="-1" strike="noStrike">
                <a:latin typeface="angsananew"/>
              </a:rPr>
              <a:t>f </a:t>
            </a:r>
            <a:r>
              <a:rPr b="0" lang="en-IN" sz="1800" spc="-1" strike="noStrike">
                <a:latin typeface="angsananew"/>
              </a:rPr>
              <a:t>a</a:t>
            </a:r>
            <a:r>
              <a:rPr b="0" lang="en-IN" sz="1800" spc="-1" strike="noStrike">
                <a:latin typeface="angsananew"/>
              </a:rPr>
              <a:t>n </a:t>
            </a:r>
            <a:r>
              <a:rPr b="0" lang="en-IN" sz="1800" spc="-1" strike="noStrike">
                <a:latin typeface="angsananew"/>
              </a:rPr>
              <a:t>o</a:t>
            </a:r>
            <a:r>
              <a:rPr b="0" lang="en-IN" sz="1800" spc="-1" strike="noStrike">
                <a:latin typeface="angsananew"/>
              </a:rPr>
              <a:t>p</a:t>
            </a:r>
            <a:r>
              <a:rPr b="0" lang="en-IN" sz="1800" spc="-1" strike="noStrike">
                <a:latin typeface="angsananew"/>
              </a:rPr>
              <a:t>e</a:t>
            </a:r>
            <a:r>
              <a:rPr b="0" lang="en-IN" sz="1800" spc="-1" strike="noStrike">
                <a:latin typeface="angsananew"/>
              </a:rPr>
              <a:t>r</a:t>
            </a:r>
            <a:r>
              <a:rPr b="0" lang="en-IN" sz="1800" spc="-1" strike="noStrike">
                <a:latin typeface="angsananew"/>
              </a:rPr>
              <a:t>a</a:t>
            </a:r>
            <a:r>
              <a:rPr b="0" lang="en-IN" sz="1800" spc="-1" strike="noStrike">
                <a:latin typeface="angsananew"/>
              </a:rPr>
              <a:t>ti</a:t>
            </a:r>
            <a:r>
              <a:rPr b="0" lang="en-IN" sz="1800" spc="-1" strike="noStrike">
                <a:latin typeface="angsananew"/>
              </a:rPr>
              <a:t>n</a:t>
            </a:r>
            <a:r>
              <a:rPr b="0" lang="en-IN" sz="1800" spc="-1" strike="noStrike">
                <a:latin typeface="angsananew"/>
              </a:rPr>
              <a:t>g </a:t>
            </a:r>
            <a:r>
              <a:rPr b="0" lang="en-IN" sz="1800" spc="-1" strike="noStrike">
                <a:latin typeface="angsananew"/>
              </a:rPr>
              <a:t>s</a:t>
            </a:r>
            <a:r>
              <a:rPr b="0" lang="en-IN" sz="1800" spc="-1" strike="noStrike">
                <a:latin typeface="angsananew"/>
              </a:rPr>
              <a:t>y</a:t>
            </a:r>
            <a:r>
              <a:rPr b="0" lang="en-IN" sz="1800" spc="-1" strike="noStrike">
                <a:latin typeface="angsananew"/>
              </a:rPr>
              <a:t>s</a:t>
            </a:r>
            <a:r>
              <a:rPr b="0" lang="en-IN" sz="1800" spc="-1" strike="noStrike">
                <a:latin typeface="angsananew"/>
              </a:rPr>
              <a:t>t</a:t>
            </a:r>
            <a:r>
              <a:rPr b="0" lang="en-IN" sz="1800" spc="-1" strike="noStrike">
                <a:latin typeface="angsananew"/>
              </a:rPr>
              <a:t>e</a:t>
            </a:r>
            <a:r>
              <a:rPr b="0" lang="en-IN" sz="1800" spc="-1" strike="noStrike">
                <a:latin typeface="angsananew"/>
              </a:rPr>
              <a:t>m</a:t>
            </a:r>
            <a:r>
              <a:rPr b="0" lang="en-IN" sz="1800" spc="-1" strike="noStrike">
                <a:latin typeface="angsananew"/>
              </a:rPr>
              <a:t>.</a:t>
            </a:r>
            <a:endParaRPr b="0" lang="en-IN" sz="1800" spc="-1" strike="noStrike">
              <a:latin typeface="angsananew"/>
            </a:endParaRPr>
          </a:p>
          <a:p>
            <a:endParaRPr b="0" lang="en-IN" sz="1800" spc="-1" strike="noStrike">
              <a:latin typeface="angsananew"/>
            </a:endParaRPr>
          </a:p>
          <a:p>
            <a:endParaRPr b="0" lang="en-IN" sz="1800" spc="-1" strike="noStrike">
              <a:latin typeface="angsananew"/>
            </a:endParaRPr>
          </a:p>
          <a:p>
            <a:r>
              <a:rPr b="0" lang="en-IN" sz="1800" spc="-1" strike="noStrike">
                <a:latin typeface="angsananew"/>
              </a:rPr>
              <a:t>	</a:t>
            </a:r>
            <a:r>
              <a:rPr b="0" lang="en-IN" sz="1800" spc="-1" strike="noStrike">
                <a:latin typeface="angsananew"/>
              </a:rPr>
              <a:t>	</a:t>
            </a:r>
            <a:r>
              <a:rPr b="0" lang="en-IN" sz="1800" spc="-1" strike="noStrike">
                <a:latin typeface="angsananew"/>
              </a:rPr>
              <a:t>	</a:t>
            </a:r>
            <a:r>
              <a:rPr b="0" lang="en-IN" sz="1800" spc="-1" strike="noStrike">
                <a:latin typeface="angsananew"/>
              </a:rPr>
              <a:t>	</a:t>
            </a:r>
            <a:r>
              <a:rPr b="0" lang="en-IN" sz="1800" spc="-1" strike="noStrike">
                <a:latin typeface="angsananew"/>
              </a:rPr>
              <a:t>	</a:t>
            </a:r>
            <a:r>
              <a:rPr b="0" lang="en-IN" sz="1800" spc="-1" strike="noStrike">
                <a:latin typeface="angsananew"/>
              </a:rPr>
              <a:t>	</a:t>
            </a:r>
            <a:r>
              <a:rPr b="0" lang="en-IN" sz="1800" spc="-1" strike="noStrike">
                <a:latin typeface="angsananew"/>
              </a:rPr>
              <a:t>	</a:t>
            </a:r>
            <a:r>
              <a:rPr b="0" lang="en-IN" sz="1800" spc="-1" strike="noStrike">
                <a:latin typeface="angsananew"/>
              </a:rPr>
              <a:t>	</a:t>
            </a:r>
            <a:r>
              <a:rPr b="0" lang="en-IN" sz="1800" spc="-1" strike="noStrike">
                <a:latin typeface="angsananew"/>
              </a:rPr>
              <a:t>	</a:t>
            </a:r>
            <a:r>
              <a:rPr b="0" lang="en-IN" sz="1800" spc="-1" strike="noStrike">
                <a:latin typeface="angsananew"/>
              </a:rPr>
              <a:t>	</a:t>
            </a:r>
            <a:r>
              <a:rPr b="0" lang="en-IN" sz="1800" spc="-1" strike="noStrike">
                <a:latin typeface="angsananew"/>
              </a:rPr>
              <a:t>	</a:t>
            </a:r>
            <a:r>
              <a:rPr b="0" lang="en-IN" sz="1800" spc="-1" strike="noStrike">
                <a:latin typeface="angsananew"/>
              </a:rPr>
              <a:t>	</a:t>
            </a:r>
            <a:r>
              <a:rPr b="0" lang="en-IN" sz="1800" spc="-1" strike="noStrike">
                <a:latin typeface="angsananew"/>
              </a:rPr>
              <a:t>	</a:t>
            </a:r>
            <a:r>
              <a:rPr b="0" lang="en-IN" sz="1800" spc="-1" strike="noStrike">
                <a:latin typeface="angsananew"/>
              </a:rPr>
              <a:t>	</a:t>
            </a:r>
            <a:r>
              <a:rPr b="0" lang="en-IN" sz="1800" spc="-1" strike="noStrike">
                <a:latin typeface="angsananew"/>
              </a:rPr>
              <a:t>	</a:t>
            </a:r>
            <a:r>
              <a:rPr b="0" lang="en-IN" sz="1800" spc="-1" strike="noStrike">
                <a:latin typeface="angsananew"/>
              </a:rPr>
              <a:t>	</a:t>
            </a:r>
            <a:r>
              <a:rPr b="0" lang="en-IN" sz="1800" spc="-1" strike="noStrike">
                <a:latin typeface="angsananew"/>
              </a:rPr>
              <a:t>--</a:t>
            </a:r>
            <a:r>
              <a:rPr b="0" lang="en-IN" sz="1800" spc="-1" strike="noStrike">
                <a:latin typeface="angsananew"/>
              </a:rPr>
              <a:t>--</a:t>
            </a:r>
            <a:r>
              <a:rPr b="0" lang="en-IN" sz="1800" spc="-1" strike="noStrike">
                <a:latin typeface="angsananew"/>
              </a:rPr>
              <a:t>--</a:t>
            </a:r>
            <a:r>
              <a:rPr b="0" lang="en-IN" sz="1800" spc="-1" strike="noStrike">
                <a:latin typeface="angsananew"/>
              </a:rPr>
              <a:t>-</a:t>
            </a:r>
            <a:r>
              <a:rPr b="0" lang="en-IN" sz="1800" spc="-1" strike="noStrike">
                <a:latin typeface="angsananew"/>
              </a:rPr>
              <a:t>W</a:t>
            </a:r>
            <a:r>
              <a:rPr b="0" lang="en-IN" sz="1800" spc="-1" strike="noStrike">
                <a:latin typeface="angsananew"/>
              </a:rPr>
              <a:t>ik</a:t>
            </a:r>
            <a:r>
              <a:rPr b="0" lang="en-IN" sz="1800" spc="-1" strike="noStrike">
                <a:latin typeface="angsananew"/>
              </a:rPr>
              <a:t>ip</a:t>
            </a:r>
            <a:r>
              <a:rPr b="0" lang="en-IN" sz="1800" spc="-1" strike="noStrike">
                <a:latin typeface="angsananew"/>
              </a:rPr>
              <a:t>id</a:t>
            </a:r>
            <a:r>
              <a:rPr b="0" lang="en-IN" sz="1800" spc="-1" strike="noStrike">
                <a:latin typeface="angsananew"/>
              </a:rPr>
              <a:t>ia</a:t>
            </a:r>
            <a:endParaRPr b="0" lang="en-IN" sz="1800" spc="-1" strike="noStrike">
              <a:latin typeface="angsananew"/>
            </a:endParaRPr>
          </a:p>
        </p:txBody>
      </p:sp>
      <p:sp>
        <p:nvSpPr>
          <p:cNvPr id="376" name="TextShape 2"/>
          <p:cNvSpPr txBox="1"/>
          <p:nvPr/>
        </p:nvSpPr>
        <p:spPr>
          <a:xfrm>
            <a:off x="1166040" y="1265400"/>
            <a:ext cx="9504000" cy="346320"/>
          </a:xfrm>
          <a:prstGeom prst="rect">
            <a:avLst/>
          </a:prstGeom>
          <a:noFill/>
          <a:ln>
            <a:noFill/>
          </a:ln>
        </p:spPr>
      </p:sp>
      <p:sp>
        <p:nvSpPr>
          <p:cNvPr id="377" name="TextShape 3"/>
          <p:cNvSpPr txBox="1"/>
          <p:nvPr/>
        </p:nvSpPr>
        <p:spPr>
          <a:xfrm>
            <a:off x="360000" y="144000"/>
            <a:ext cx="3240000" cy="662040"/>
          </a:xfrm>
          <a:prstGeom prst="rect">
            <a:avLst/>
          </a:prstGeom>
          <a:noFill/>
          <a:ln>
            <a:noFill/>
          </a:ln>
        </p:spPr>
        <p:txBody>
          <a:bodyPr lIns="90000" rIns="90000" tIns="45000" bIns="45000">
            <a:spAutoFit/>
          </a:bodyPr>
          <a:p>
            <a:r>
              <a:rPr b="1" lang="en-IN" sz="2400" spc="-1" strike="noStrike">
                <a:latin typeface="angsananew"/>
              </a:rPr>
              <a:t>D</a:t>
            </a:r>
            <a:r>
              <a:rPr b="1" lang="en-IN" sz="2400" spc="-1" strike="noStrike">
                <a:latin typeface="angsananew"/>
              </a:rPr>
              <a:t>i</a:t>
            </a:r>
            <a:r>
              <a:rPr b="1" lang="en-IN" sz="2400" spc="-1" strike="noStrike">
                <a:latin typeface="angsananew"/>
              </a:rPr>
              <a:t>r</a:t>
            </a:r>
            <a:r>
              <a:rPr b="1" lang="en-IN" sz="2400" spc="-1" strike="noStrike">
                <a:latin typeface="angsananew"/>
              </a:rPr>
              <a:t>t</a:t>
            </a:r>
            <a:r>
              <a:rPr b="1" lang="en-IN" sz="2400" spc="-1" strike="noStrike">
                <a:latin typeface="angsananew"/>
              </a:rPr>
              <a:t>y </a:t>
            </a:r>
            <a:r>
              <a:rPr b="1" lang="en-IN" sz="2400" spc="-1" strike="noStrike">
                <a:latin typeface="angsananew"/>
              </a:rPr>
              <a:t>B</a:t>
            </a:r>
            <a:r>
              <a:rPr b="1" lang="en-IN" sz="2400" spc="-1" strike="noStrike">
                <a:latin typeface="angsananew"/>
              </a:rPr>
              <a:t>i</a:t>
            </a:r>
            <a:r>
              <a:rPr b="1" lang="en-IN" sz="2400" spc="-1" strike="noStrike">
                <a:latin typeface="angsananew"/>
              </a:rPr>
              <a:t>t</a:t>
            </a:r>
            <a:endParaRPr b="1" lang="en-IN" sz="2400" spc="-1" strike="noStrike">
              <a:latin typeface="angsananew"/>
            </a:endParaRPr>
          </a:p>
        </p:txBody>
      </p:sp>
    </p:spTree>
  </p:cSld>
  <mc:AlternateContent>
    <mc:Choice Requires="p14">
      <p:transition spd="slow" p14:dur="2000"/>
    </mc:Choice>
    <mc:Fallback>
      <p:transition spd="slow"/>
    </mc:Fallback>
  </mc:AlternateContent>
  <p:timing>
    <p:tnLst>
      <p:par>
        <p:cTn id="112" dur="indefinite" restart="never" nodeType="tmRoot">
          <p:childTnLst>
            <p:seq>
              <p:cTn id="113"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4320000" y="432000"/>
            <a:ext cx="723240" cy="362880"/>
          </a:xfrm>
          <a:prstGeom prst="rect">
            <a:avLst/>
          </a:prstGeom>
          <a:noFill/>
          <a:ln>
            <a:noFill/>
          </a:ln>
        </p:spPr>
        <p:style>
          <a:lnRef idx="0"/>
          <a:fillRef idx="0"/>
          <a:effectRef idx="0"/>
          <a:fontRef idx="minor"/>
        </p:style>
      </p:sp>
      <p:pic>
        <p:nvPicPr>
          <p:cNvPr id="379" name="" descr=""/>
          <p:cNvPicPr/>
          <p:nvPr/>
        </p:nvPicPr>
        <p:blipFill>
          <a:blip r:embed="rId1"/>
          <a:stretch/>
        </p:blipFill>
        <p:spPr>
          <a:xfrm>
            <a:off x="584280" y="0"/>
            <a:ext cx="8846640" cy="7558560"/>
          </a:xfrm>
          <a:prstGeom prst="rect">
            <a:avLst/>
          </a:prstGeom>
          <a:ln>
            <a:noFill/>
          </a:ln>
        </p:spPr>
      </p:pic>
      <p:sp>
        <p:nvSpPr>
          <p:cNvPr id="380" name="CustomShape 2"/>
          <p:cNvSpPr/>
          <p:nvPr/>
        </p:nvSpPr>
        <p:spPr>
          <a:xfrm>
            <a:off x="1224000" y="72000"/>
            <a:ext cx="2950920" cy="1870920"/>
          </a:xfrm>
          <a:prstGeom prst="rect">
            <a:avLst/>
          </a:prstGeom>
          <a:solidFill>
            <a:srgbClr val="ff0000">
              <a:alpha val="12000"/>
            </a:srgbClr>
          </a:solidFill>
          <a:ln>
            <a:solidFill>
              <a:srgbClr val="ffffff"/>
            </a:solidFill>
          </a:ln>
        </p:spPr>
        <p:style>
          <a:lnRef idx="0"/>
          <a:fillRef idx="0"/>
          <a:effectRef idx="0"/>
          <a:fontRef idx="minor"/>
        </p:style>
      </p:sp>
      <p:sp>
        <p:nvSpPr>
          <p:cNvPr id="381" name="CustomShape 3"/>
          <p:cNvSpPr/>
          <p:nvPr/>
        </p:nvSpPr>
        <p:spPr>
          <a:xfrm>
            <a:off x="1728000" y="5544000"/>
            <a:ext cx="6694920" cy="286920"/>
          </a:xfrm>
          <a:prstGeom prst="rect">
            <a:avLst/>
          </a:prstGeom>
          <a:solidFill>
            <a:srgbClr val="bf0041">
              <a:alpha val="38000"/>
            </a:srgbClr>
          </a:solidFill>
          <a:ln>
            <a:solidFill>
              <a:srgbClr val="3465a4"/>
            </a:solidFill>
          </a:ln>
        </p:spPr>
        <p:style>
          <a:lnRef idx="0"/>
          <a:fillRef idx="0"/>
          <a:effectRef idx="0"/>
          <a:fontRef idx="minor"/>
        </p:style>
      </p:sp>
      <p:sp>
        <p:nvSpPr>
          <p:cNvPr id="382" name="CustomShape 4"/>
          <p:cNvSpPr/>
          <p:nvPr/>
        </p:nvSpPr>
        <p:spPr>
          <a:xfrm>
            <a:off x="1728000" y="1080000"/>
            <a:ext cx="6694920" cy="286920"/>
          </a:xfrm>
          <a:prstGeom prst="rect">
            <a:avLst/>
          </a:prstGeom>
          <a:solidFill>
            <a:srgbClr val="bf0041">
              <a:alpha val="38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114" dur="indefinite" restart="never" nodeType="tmRoot">
          <p:childTnLst>
            <p:seq>
              <p:cTn id="115" dur="indefinite" nodeType="mainSeq">
                <p:childTnLst>
                  <p:par>
                    <p:cTn id="116" fill="hold">
                      <p:stCondLst>
                        <p:cond delay="indefinite"/>
                      </p:stCondLst>
                      <p:childTnLst>
                        <p:par>
                          <p:cTn id="117" fill="hold">
                            <p:stCondLst>
                              <p:cond delay="0"/>
                            </p:stCondLst>
                            <p:childTnLst>
                              <p:par>
                                <p:cTn id="118" nodeType="clickEffect" fill="hold" presetClass="entr" presetID="2" presetSubtype="1">
                                  <p:stCondLst>
                                    <p:cond delay="0"/>
                                  </p:stCondLst>
                                  <p:childTnLst>
                                    <p:set>
                                      <p:cBhvr>
                                        <p:cTn id="119" dur="1" fill="hold">
                                          <p:stCondLst>
                                            <p:cond delay="0"/>
                                          </p:stCondLst>
                                        </p:cTn>
                                        <p:tgtEl>
                                          <p:spTgt spid="380"/>
                                        </p:tgtEl>
                                        <p:attrNameLst>
                                          <p:attrName>style.visibility</p:attrName>
                                        </p:attrNameLst>
                                      </p:cBhvr>
                                      <p:to>
                                        <p:strVal val="visible"/>
                                      </p:to>
                                    </p:set>
                                    <p:anim calcmode="lin" valueType="num">
                                      <p:cBhvr additive="repl">
                                        <p:cTn id="120" dur="500" fill="hold"/>
                                        <p:tgtEl>
                                          <p:spTgt spid="380"/>
                                        </p:tgtEl>
                                        <p:attrNameLst>
                                          <p:attrName>ppt_x</p:attrName>
                                        </p:attrNameLst>
                                      </p:cBhvr>
                                      <p:tavLst>
                                        <p:tav tm="0">
                                          <p:val>
                                            <p:strVal val="#ppt_x"/>
                                          </p:val>
                                        </p:tav>
                                        <p:tav tm="100000">
                                          <p:val>
                                            <p:strVal val="#ppt_x"/>
                                          </p:val>
                                        </p:tav>
                                      </p:tavLst>
                                    </p:anim>
                                    <p:anim calcmode="lin" valueType="num">
                                      <p:cBhvr additive="repl">
                                        <p:cTn id="121" dur="500" fill="hold"/>
                                        <p:tgtEl>
                                          <p:spTgt spid="380"/>
                                        </p:tgtEl>
                                        <p:attrNameLst>
                                          <p:attrName>ppt_y</p:attrName>
                                        </p:attrNameLst>
                                      </p:cBhvr>
                                      <p:tavLst>
                                        <p:tav tm="0">
                                          <p:val>
                                            <p:strVal val="0-#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nodeType="clickEffect" fill="hold" presetClass="exit" presetID="1">
                                  <p:stCondLst>
                                    <p:cond delay="0"/>
                                  </p:stCondLst>
                                  <p:childTnLst>
                                    <p:set>
                                      <p:cBhvr>
                                        <p:cTn id="125" fill="hold">
                                          <p:stCondLst>
                                            <p:cond delay="0"/>
                                          </p:stCondLst>
                                        </p:cTn>
                                        <p:tgtEl>
                                          <p:spTgt spid="380"/>
                                        </p:tgtEl>
                                        <p:attrNameLst>
                                          <p:attrName>style.visibility</p:attrName>
                                        </p:attrNameLst>
                                      </p:cBhvr>
                                      <p:to>
                                        <p:strVal val="hidden"/>
                                      </p:to>
                                    </p:set>
                                  </p:childTnLst>
                                </p:cTn>
                              </p:par>
                            </p:childTnLst>
                          </p:cTn>
                        </p:par>
                        <p:par>
                          <p:cTn id="126" fill="hold">
                            <p:stCondLst>
                              <p:cond delay="0"/>
                            </p:stCondLst>
                            <p:childTnLst>
                              <p:par>
                                <p:cTn id="127" nodeType="afterEffect" fill="hold" presetClass="entr" presetID="1">
                                  <p:stCondLst>
                                    <p:cond delay="0"/>
                                  </p:stCondLst>
                                  <p:childTnLst>
                                    <p:set>
                                      <p:cBhvr>
                                        <p:cTn id="128" dur="1" fill="hold">
                                          <p:stCondLst>
                                            <p:cond delay="0"/>
                                          </p:stCondLst>
                                        </p:cTn>
                                        <p:tgtEl>
                                          <p:spTgt spid="382"/>
                                        </p:tgtEl>
                                        <p:attrNameLst>
                                          <p:attrName>style.visibility</p:attrName>
                                        </p:attrNameLst>
                                      </p:cBhvr>
                                      <p:to>
                                        <p:strVal val="visible"/>
                                      </p:to>
                                    </p:set>
                                  </p:childTnLst>
                                </p:cTn>
                              </p:par>
                              <p:par>
                                <p:cTn id="129" nodeType="withEffect" fill="hold" presetClass="path" presetID="42">
                                  <p:stCondLst>
                                    <p:cond delay="0"/>
                                  </p:stCondLst>
                                  <p:childTnLst>
                                    <p:animMotion path="M-0.0235699354554074 0.00648717317172035h0.0166644447407012c0.00746567124383415 0 0.0166644447407013 0.15456224149433 0.0166644447407013 0.279990660440294v0.279990660440294">
                                      <p:cBhvr>
                                        <p:cTn id="130" dur="1000" fill="hold"/>
                                        <p:tgtEl>
                                          <p:spTgt spid="382"/>
                                        </p:tgtEl>
                                      </p:cBhvr>
                                    </p:animMotion>
                                  </p:childTnLst>
                                </p:cTn>
                              </p:par>
                            </p:childTnLst>
                          </p:cTn>
                        </p:par>
                        <p:par>
                          <p:cTn id="131" fill="hold">
                            <p:stCondLst>
                              <p:cond delay="1000"/>
                            </p:stCondLst>
                            <p:childTnLst>
                              <p:par>
                                <p:cTn id="132" nodeType="afterEffect" fill="hold" presetClass="exit" presetID="1">
                                  <p:stCondLst>
                                    <p:cond delay="0"/>
                                  </p:stCondLst>
                                  <p:childTnLst>
                                    <p:set>
                                      <p:cBhvr>
                                        <p:cTn id="133" dur="1" fill="hold">
                                          <p:stCondLst>
                                            <p:cond delay="0"/>
                                          </p:stCondLst>
                                        </p:cTn>
                                        <p:tgtEl>
                                          <p:spTgt spid="382"/>
                                        </p:tgtEl>
                                        <p:attrNameLst>
                                          <p:attrName>style.visibility</p:attrName>
                                        </p:attrNameLst>
                                      </p:cBhvr>
                                      <p:to>
                                        <p:strVal val="hidden"/>
                                      </p:to>
                                    </p:set>
                                  </p:childTnLst>
                                </p:cTn>
                              </p:par>
                            </p:childTnLst>
                          </p:cTn>
                        </p:par>
                        <p:par>
                          <p:cTn id="134" fill="hold">
                            <p:stCondLst>
                              <p:cond delay="1000"/>
                            </p:stCondLst>
                            <p:childTnLst>
                              <p:par>
                                <p:cTn id="135" nodeType="afterEffect" fill="hold" presetClass="entr" presetID="1">
                                  <p:stCondLst>
                                    <p:cond delay="0"/>
                                  </p:stCondLst>
                                  <p:childTnLst>
                                    <p:set>
                                      <p:cBhvr>
                                        <p:cTn id="136"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0" name="" descr=""/>
          <p:cNvPicPr/>
          <p:nvPr/>
        </p:nvPicPr>
        <p:blipFill>
          <a:blip r:embed="rId1"/>
          <a:stretch/>
        </p:blipFill>
        <p:spPr>
          <a:xfrm>
            <a:off x="63360" y="0"/>
            <a:ext cx="7998120" cy="4930920"/>
          </a:xfrm>
          <a:prstGeom prst="rect">
            <a:avLst/>
          </a:prstGeom>
          <a:ln>
            <a:noFill/>
          </a:ln>
        </p:spPr>
      </p:pic>
      <p:sp>
        <p:nvSpPr>
          <p:cNvPr id="321" name="CustomShape 1"/>
          <p:cNvSpPr/>
          <p:nvPr/>
        </p:nvSpPr>
        <p:spPr>
          <a:xfrm>
            <a:off x="3888000" y="4806360"/>
            <a:ext cx="460548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000000"/>
                </a:solidFill>
                <a:latin typeface="Arial"/>
                <a:ea typeface="DejaVu Sans"/>
              </a:rPr>
              <a:t>(CVE-2016-5195)</a:t>
            </a:r>
            <a:endParaRPr b="0" lang="en-US" sz="3200" spc="-1" strike="noStrike">
              <a:latin typeface="Arial"/>
            </a:endParaRPr>
          </a:p>
        </p:txBody>
      </p:sp>
      <p:sp>
        <p:nvSpPr>
          <p:cNvPr id="322" name="CustomShape 2"/>
          <p:cNvSpPr/>
          <p:nvPr/>
        </p:nvSpPr>
        <p:spPr>
          <a:xfrm>
            <a:off x="4392000" y="6766200"/>
            <a:ext cx="345348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0000"/>
                </a:solidFill>
                <a:latin typeface="Arial"/>
                <a:ea typeface="DejaVu Sans"/>
              </a:rPr>
              <a:t>Linux Kernel Exploit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3" name="" descr=""/>
          <p:cNvPicPr/>
          <p:nvPr/>
        </p:nvPicPr>
        <p:blipFill>
          <a:blip r:embed="rId1"/>
          <a:stretch/>
        </p:blipFill>
        <p:spPr>
          <a:xfrm>
            <a:off x="21240" y="1008000"/>
            <a:ext cx="8075880" cy="5614920"/>
          </a:xfrm>
          <a:prstGeom prst="rect">
            <a:avLst/>
          </a:prstGeom>
          <a:ln>
            <a:noFill/>
          </a:ln>
        </p:spPr>
      </p:pic>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4320000" y="432000"/>
            <a:ext cx="723240" cy="362880"/>
          </a:xfrm>
          <a:prstGeom prst="rect">
            <a:avLst/>
          </a:prstGeom>
          <a:noFill/>
          <a:ln>
            <a:noFill/>
          </a:ln>
        </p:spPr>
        <p:style>
          <a:lnRef idx="0"/>
          <a:fillRef idx="0"/>
          <a:effectRef idx="0"/>
          <a:fontRef idx="minor"/>
        </p:style>
      </p:sp>
      <p:pic>
        <p:nvPicPr>
          <p:cNvPr id="385" name="" descr=""/>
          <p:cNvPicPr/>
          <p:nvPr/>
        </p:nvPicPr>
        <p:blipFill>
          <a:blip r:embed="rId1"/>
          <a:stretch/>
        </p:blipFill>
        <p:spPr>
          <a:xfrm>
            <a:off x="584280" y="0"/>
            <a:ext cx="8846640" cy="7558560"/>
          </a:xfrm>
          <a:prstGeom prst="rect">
            <a:avLst/>
          </a:prstGeom>
          <a:ln>
            <a:noFill/>
          </a:ln>
        </p:spPr>
      </p:pic>
      <p:sp>
        <p:nvSpPr>
          <p:cNvPr id="386" name="CustomShape 2"/>
          <p:cNvSpPr/>
          <p:nvPr/>
        </p:nvSpPr>
        <p:spPr>
          <a:xfrm>
            <a:off x="1728000" y="5544000"/>
            <a:ext cx="6694920" cy="286920"/>
          </a:xfrm>
          <a:prstGeom prst="rect">
            <a:avLst/>
          </a:prstGeom>
          <a:solidFill>
            <a:srgbClr val="bf0041">
              <a:alpha val="38000"/>
            </a:srgbClr>
          </a:solidFill>
          <a:ln>
            <a:solidFill>
              <a:srgbClr val="3465a4"/>
            </a:solidFill>
          </a:ln>
        </p:spPr>
        <p:style>
          <a:lnRef idx="0"/>
          <a:fillRef idx="0"/>
          <a:effectRef idx="0"/>
          <a:fontRef idx="minor"/>
        </p:style>
      </p:sp>
      <p:sp>
        <p:nvSpPr>
          <p:cNvPr id="387" name="CustomShape 3"/>
          <p:cNvSpPr/>
          <p:nvPr/>
        </p:nvSpPr>
        <p:spPr>
          <a:xfrm>
            <a:off x="1728000" y="6048000"/>
            <a:ext cx="6694920" cy="502920"/>
          </a:xfrm>
          <a:prstGeom prst="rect">
            <a:avLst/>
          </a:prstGeom>
          <a:solidFill>
            <a:srgbClr val="bf0041">
              <a:alpha val="38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139" dur="indefinite" restart="never" nodeType="tmRoot">
          <p:childTnLst>
            <p:seq>
              <p:cTn id="140" dur="indefinite" nodeType="mainSeq">
                <p:childTnLst>
                  <p:par>
                    <p:cTn id="141" fill="hold">
                      <p:stCondLst>
                        <p:cond delay="0"/>
                      </p:stCondLst>
                      <p:childTnLst>
                        <p:par>
                          <p:cTn id="142" fill="hold">
                            <p:stCondLst>
                              <p:cond delay="0"/>
                            </p:stCondLst>
                            <p:childTnLst>
                              <p:par>
                                <p:cTn id="143" nodeType="afterEffect" fill="hold" presetClass="entr" presetID="1">
                                  <p:stCondLst>
                                    <p:cond delay="0"/>
                                  </p:stCondLst>
                                  <p:childTnLst>
                                    <p:set>
                                      <p:cBhvr>
                                        <p:cTn id="144" fill="hold">
                                          <p:stCondLst>
                                            <p:cond delay="0"/>
                                          </p:stCondLst>
                                        </p:cTn>
                                        <p:tgtEl>
                                          <p:spTgt spid="38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path">
                                  <p:stCondLst>
                                    <p:cond delay="0"/>
                                  </p:stCondLst>
                                  <p:childTnLst>
                                    <p:animMotion path="M0.0107135204628241 0v0.0571455783608743 0.00952426306014572">
                                      <p:cBhvr>
                                        <p:cTn id="148" dur="1000" fill="hold"/>
                                        <p:tgtEl>
                                          <p:spTgt spid="386"/>
                                        </p:tgtEl>
                                      </p:cBhvr>
                                    </p:animMotion>
                                  </p:childTnLst>
                                </p:cTn>
                              </p:par>
                            </p:childTnLst>
                          </p:cTn>
                        </p:par>
                        <p:par>
                          <p:cTn id="149" fill="hold">
                            <p:stCondLst>
                              <p:cond delay="1000"/>
                            </p:stCondLst>
                            <p:childTnLst>
                              <p:par>
                                <p:cTn id="150" nodeType="afterEffect" fill="hold" presetClass="exit" presetID="1">
                                  <p:stCondLst>
                                    <p:cond delay="0"/>
                                  </p:stCondLst>
                                  <p:childTnLst>
                                    <p:set>
                                      <p:cBhvr>
                                        <p:cTn id="151" fill="hold">
                                          <p:stCondLst>
                                            <p:cond delay="0"/>
                                          </p:stCondLst>
                                        </p:cTn>
                                        <p:tgtEl>
                                          <p:spTgt spid="386"/>
                                        </p:tgtEl>
                                        <p:attrNameLst>
                                          <p:attrName>style.visibility</p:attrName>
                                        </p:attrNameLst>
                                      </p:cBhvr>
                                      <p:to>
                                        <p:strVal val="hidden"/>
                                      </p:to>
                                    </p:set>
                                  </p:childTnLst>
                                </p:cTn>
                              </p:par>
                            </p:childTnLst>
                          </p:cTn>
                        </p:par>
                        <p:par>
                          <p:cTn id="152" fill="hold">
                            <p:stCondLst>
                              <p:cond delay="1000"/>
                            </p:stCondLst>
                            <p:childTnLst>
                              <p:par>
                                <p:cTn id="153" nodeType="afterEffect" fill="hold" presetClass="entr" presetID="53">
                                  <p:stCondLst>
                                    <p:cond delay="0"/>
                                  </p:stCondLst>
                                  <p:childTnLst>
                                    <p:set>
                                      <p:cBhvr>
                                        <p:cTn id="154" fill="hold">
                                          <p:stCondLst>
                                            <p:cond delay="0"/>
                                          </p:stCondLst>
                                        </p:cTn>
                                        <p:tgtEl>
                                          <p:spTgt spid="387"/>
                                        </p:tgtEl>
                                        <p:attrNameLst>
                                          <p:attrName>style.visibility</p:attrName>
                                        </p:attrNameLst>
                                      </p:cBhvr>
                                      <p:to>
                                        <p:strVal val="visible"/>
                                      </p:to>
                                    </p:set>
                                    <p:anim calcmode="lin" valueType="num">
                                      <p:cBhvr additive="repl">
                                        <p:cTn id="155" dur="125" fill="hold"/>
                                        <p:tgtEl>
                                          <p:spTgt spid="387"/>
                                        </p:tgtEl>
                                        <p:attrNameLst>
                                          <p:attrName>ppt_w</p:attrName>
                                        </p:attrNameLst>
                                      </p:cBhvr>
                                      <p:tavLst>
                                        <p:tav tm="0">
                                          <p:val>
                                            <p:strVal val="0"/>
                                          </p:val>
                                        </p:tav>
                                        <p:tav tm="100000">
                                          <p:val>
                                            <p:strVal val="#ppt_w"/>
                                          </p:val>
                                        </p:tav>
                                      </p:tavLst>
                                    </p:anim>
                                    <p:anim calcmode="lin" valueType="num">
                                      <p:cBhvr additive="repl">
                                        <p:cTn id="156" dur="125" fill="hold"/>
                                        <p:tgtEl>
                                          <p:spTgt spid="387"/>
                                        </p:tgtEl>
                                        <p:attrNameLst>
                                          <p:attrName>ppt_h</p:attrName>
                                        </p:attrNameLst>
                                      </p:cBhvr>
                                      <p:tavLst>
                                        <p:tav tm="0">
                                          <p:val>
                                            <p:strVal val="0"/>
                                          </p:val>
                                        </p:tav>
                                        <p:tav tm="100000">
                                          <p:val>
                                            <p:strVal val="#ppt_h"/>
                                          </p:val>
                                        </p:tav>
                                      </p:tavLst>
                                    </p:anim>
                                    <p:animEffect filter="fade" transition="in">
                                      <p:cBhvr additive="repl">
                                        <p:cTn id="157" dur="125"/>
                                        <p:tgtEl>
                                          <p:spTgt spid="38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3600000" y="504000"/>
            <a:ext cx="979560" cy="362880"/>
          </a:xfrm>
          <a:prstGeom prst="rect">
            <a:avLst/>
          </a:prstGeom>
          <a:noFill/>
          <a:ln>
            <a:noFill/>
          </a:ln>
        </p:spPr>
        <p:style>
          <a:lnRef idx="0"/>
          <a:fillRef idx="0"/>
          <a:effectRef idx="0"/>
          <a:fontRef idx="minor"/>
        </p:style>
      </p:sp>
      <p:pic>
        <p:nvPicPr>
          <p:cNvPr id="389" name="" descr=""/>
          <p:cNvPicPr/>
          <p:nvPr/>
        </p:nvPicPr>
        <p:blipFill>
          <a:blip r:embed="rId1"/>
          <a:stretch/>
        </p:blipFill>
        <p:spPr>
          <a:xfrm>
            <a:off x="0" y="0"/>
            <a:ext cx="10079640" cy="7558560"/>
          </a:xfrm>
          <a:prstGeom prst="rect">
            <a:avLst/>
          </a:prstGeom>
          <a:ln>
            <a:noFill/>
          </a:ln>
        </p:spPr>
      </p:pic>
      <p:sp>
        <p:nvSpPr>
          <p:cNvPr id="390" name="CustomShape 2"/>
          <p:cNvSpPr/>
          <p:nvPr/>
        </p:nvSpPr>
        <p:spPr>
          <a:xfrm>
            <a:off x="447840" y="0"/>
            <a:ext cx="6334920" cy="3382920"/>
          </a:xfrm>
          <a:prstGeom prst="rect">
            <a:avLst/>
          </a:prstGeom>
          <a:solidFill>
            <a:srgbClr val="800080">
              <a:alpha val="16000"/>
            </a:srgbClr>
          </a:solidFill>
          <a:ln>
            <a:solidFill>
              <a:srgbClr val="3465a4"/>
            </a:solidFill>
          </a:ln>
        </p:spPr>
        <p:style>
          <a:lnRef idx="0"/>
          <a:fillRef idx="0"/>
          <a:effectRef idx="0"/>
          <a:fontRef idx="minor"/>
        </p:style>
      </p:sp>
      <p:sp>
        <p:nvSpPr>
          <p:cNvPr id="391" name="CustomShape 3"/>
          <p:cNvSpPr/>
          <p:nvPr/>
        </p:nvSpPr>
        <p:spPr>
          <a:xfrm>
            <a:off x="447840" y="3384000"/>
            <a:ext cx="6334920" cy="3598920"/>
          </a:xfrm>
          <a:prstGeom prst="rect">
            <a:avLst/>
          </a:prstGeom>
          <a:solidFill>
            <a:srgbClr val="800080">
              <a:alpha val="16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158" dur="indefinite" restart="never" nodeType="tmRoot">
          <p:childTnLst>
            <p:seq>
              <p:cTn id="159" dur="indefinite" nodeType="mainSeq">
                <p:childTnLst>
                  <p:par>
                    <p:cTn id="160" fill="hold">
                      <p:stCondLst>
                        <p:cond delay="indefinite"/>
                      </p:stCondLst>
                      <p:childTnLst>
                        <p:par>
                          <p:cTn id="161" fill="hold">
                            <p:stCondLst>
                              <p:cond delay="0"/>
                            </p:stCondLst>
                            <p:childTnLst>
                              <p:par>
                                <p:cTn id="162" nodeType="clickEffect" fill="hold" presetClass="entr" presetID="2" presetSubtype="1">
                                  <p:stCondLst>
                                    <p:cond delay="0"/>
                                  </p:stCondLst>
                                  <p:childTnLst>
                                    <p:set>
                                      <p:cBhvr>
                                        <p:cTn id="163" dur="1" fill="hold">
                                          <p:stCondLst>
                                            <p:cond delay="0"/>
                                          </p:stCondLst>
                                        </p:cTn>
                                        <p:tgtEl>
                                          <p:spTgt spid="390"/>
                                        </p:tgtEl>
                                        <p:attrNameLst>
                                          <p:attrName>style.visibility</p:attrName>
                                        </p:attrNameLst>
                                      </p:cBhvr>
                                      <p:to>
                                        <p:strVal val="visible"/>
                                      </p:to>
                                    </p:set>
                                    <p:anim calcmode="lin" valueType="num">
                                      <p:cBhvr additive="repl">
                                        <p:cTn id="164" dur="500" fill="hold"/>
                                        <p:tgtEl>
                                          <p:spTgt spid="390"/>
                                        </p:tgtEl>
                                        <p:attrNameLst>
                                          <p:attrName>ppt_x</p:attrName>
                                        </p:attrNameLst>
                                      </p:cBhvr>
                                      <p:tavLst>
                                        <p:tav tm="0">
                                          <p:val>
                                            <p:strVal val="#ppt_x"/>
                                          </p:val>
                                        </p:tav>
                                        <p:tav tm="100000">
                                          <p:val>
                                            <p:strVal val="#ppt_x"/>
                                          </p:val>
                                        </p:tav>
                                      </p:tavLst>
                                    </p:anim>
                                    <p:anim calcmode="lin" valueType="num">
                                      <p:cBhvr additive="repl">
                                        <p:cTn id="165" dur="500" fill="hold"/>
                                        <p:tgtEl>
                                          <p:spTgt spid="390"/>
                                        </p:tgtEl>
                                        <p:attrNameLst>
                                          <p:attrName>ppt_y</p:attrName>
                                        </p:attrNameLst>
                                      </p:cBhvr>
                                      <p:tavLst>
                                        <p:tav tm="0">
                                          <p:val>
                                            <p:strVal val="0-#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nodeType="clickEffect" fill="hold" presetClass="exit" presetID="42">
                                  <p:stCondLst>
                                    <p:cond delay="0"/>
                                  </p:stCondLst>
                                  <p:childTnLst>
                                    <p:animEffect filter="fade" transition="out">
                                      <p:cBhvr additive="repl">
                                        <p:cTn id="169" dur="500"/>
                                        <p:tgtEl>
                                          <p:spTgt spid="390"/>
                                        </p:tgtEl>
                                      </p:cBhvr>
                                    </p:animEffect>
                                    <p:anim calcmode="lin" valueType="num">
                                      <p:cBhvr additive="repl">
                                        <p:cTn id="170" dur="500"/>
                                        <p:tgtEl>
                                          <p:spTgt spid="390"/>
                                        </p:tgtEl>
                                        <p:attrNameLst>
                                          <p:attrName>ppt_x</p:attrName>
                                        </p:attrNameLst>
                                      </p:cBhvr>
                                      <p:tavLst>
                                        <p:tav tm="0">
                                          <p:val>
                                            <p:strVal val="#ppt_x"/>
                                          </p:val>
                                        </p:tav>
                                        <p:tav tm="100000">
                                          <p:val>
                                            <p:strVal val="#ppt_x"/>
                                          </p:val>
                                        </p:tav>
                                      </p:tavLst>
                                    </p:anim>
                                    <p:anim calcmode="lin" valueType="num">
                                      <p:cBhvr additive="repl">
                                        <p:cTn id="171" dur="500"/>
                                        <p:tgtEl>
                                          <p:spTgt spid="390"/>
                                        </p:tgtEl>
                                        <p:attrNameLst>
                                          <p:attrName>ppt_y</p:attrName>
                                        </p:attrNameLst>
                                      </p:cBhvr>
                                      <p:tavLst>
                                        <p:tav tm="0">
                                          <p:val>
                                            <p:strVal val="#ppt_y"/>
                                          </p:val>
                                        </p:tav>
                                        <p:tav tm="100000">
                                          <p:val>
                                            <p:strVal val="#ppt_y+.1"/>
                                          </p:val>
                                        </p:tav>
                                      </p:tavLst>
                                    </p:anim>
                                    <p:set>
                                      <p:cBhvr>
                                        <p:cTn id="172" dur="0" fill="hold">
                                          <p:stCondLst>
                                            <p:cond delay="499"/>
                                          </p:stCondLst>
                                        </p:cTn>
                                        <p:tgtEl>
                                          <p:spTgt spid="390"/>
                                        </p:tgtEl>
                                        <p:attrNameLst>
                                          <p:attrName>style.visibility</p:attrName>
                                        </p:attrNameLst>
                                      </p:cBhvr>
                                      <p:to>
                                        <p:strVal val="hidden"/>
                                      </p:to>
                                    </p:set>
                                  </p:childTnLst>
                                </p:cTn>
                              </p:par>
                              <p:par>
                                <p:cTn id="173" nodeType="withEffect" fill="hold" presetClass="entr" presetID="47">
                                  <p:stCondLst>
                                    <p:cond delay="500"/>
                                  </p:stCondLst>
                                  <p:childTnLst>
                                    <p:set>
                                      <p:cBhvr>
                                        <p:cTn id="174" dur="0" fill="hold">
                                          <p:stCondLst>
                                            <p:cond delay="0"/>
                                          </p:stCondLst>
                                        </p:cTn>
                                        <p:tgtEl>
                                          <p:spTgt spid="391"/>
                                        </p:tgtEl>
                                        <p:attrNameLst>
                                          <p:attrName>style.visibility</p:attrName>
                                        </p:attrNameLst>
                                      </p:cBhvr>
                                      <p:to>
                                        <p:strVal val="visible"/>
                                      </p:to>
                                    </p:set>
                                    <p:animEffect filter="fade" transition="in">
                                      <p:cBhvr additive="repl">
                                        <p:cTn id="175" dur="500"/>
                                        <p:tgtEl>
                                          <p:spTgt spid="391"/>
                                        </p:tgtEl>
                                      </p:cBhvr>
                                    </p:animEffect>
                                    <p:anim calcmode="lin" valueType="num">
                                      <p:cBhvr additive="repl">
                                        <p:cTn id="176" dur="500" fill="hold"/>
                                        <p:tgtEl>
                                          <p:spTgt spid="391"/>
                                        </p:tgtEl>
                                        <p:attrNameLst>
                                          <p:attrName>ppt_x</p:attrName>
                                        </p:attrNameLst>
                                      </p:cBhvr>
                                      <p:tavLst>
                                        <p:tav tm="0">
                                          <p:val>
                                            <p:strVal val="#ppt_x"/>
                                          </p:val>
                                        </p:tav>
                                        <p:tav tm="100000">
                                          <p:val>
                                            <p:strVal val="#ppt_x"/>
                                          </p:val>
                                        </p:tav>
                                      </p:tavLst>
                                    </p:anim>
                                    <p:anim calcmode="lin" valueType="num">
                                      <p:cBhvr additive="repl">
                                        <p:cTn id="177" dur="500" fill="hold"/>
                                        <p:tgtEl>
                                          <p:spTgt spid="391"/>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4176000" y="216000"/>
            <a:ext cx="20869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Arial"/>
                <a:ea typeface="DejaVu Sans"/>
              </a:rPr>
              <a:t>Threading</a:t>
            </a:r>
            <a:endParaRPr b="0" lang="en-US" sz="2400" spc="-1" strike="noStrike">
              <a:latin typeface="Arial"/>
            </a:endParaRPr>
          </a:p>
        </p:txBody>
      </p:sp>
      <p:sp>
        <p:nvSpPr>
          <p:cNvPr id="393" name="Line 2"/>
          <p:cNvSpPr/>
          <p:nvPr/>
        </p:nvSpPr>
        <p:spPr>
          <a:xfrm>
            <a:off x="5040000" y="1008000"/>
            <a:ext cx="360" cy="5616000"/>
          </a:xfrm>
          <a:prstGeom prst="line">
            <a:avLst/>
          </a:prstGeom>
          <a:ln>
            <a:solidFill>
              <a:srgbClr val="000000"/>
            </a:solidFill>
          </a:ln>
        </p:spPr>
        <p:style>
          <a:lnRef idx="0"/>
          <a:fillRef idx="0"/>
          <a:effectRef idx="0"/>
          <a:fontRef idx="minor"/>
        </p:style>
      </p:sp>
      <p:sp>
        <p:nvSpPr>
          <p:cNvPr id="394" name="CustomShape 3"/>
          <p:cNvSpPr/>
          <p:nvPr/>
        </p:nvSpPr>
        <p:spPr>
          <a:xfrm>
            <a:off x="864000" y="1296000"/>
            <a:ext cx="3238920" cy="646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Write(.......)</a:t>
            </a:r>
            <a:endParaRPr b="0" lang="en-US" sz="1800" spc="-1" strike="noStrike">
              <a:latin typeface="Arial"/>
            </a:endParaRPr>
          </a:p>
        </p:txBody>
      </p:sp>
      <p:grpSp>
        <p:nvGrpSpPr>
          <p:cNvPr id="395" name="Group 4"/>
          <p:cNvGrpSpPr/>
          <p:nvPr/>
        </p:nvGrpSpPr>
        <p:grpSpPr>
          <a:xfrm>
            <a:off x="5868000" y="1296000"/>
            <a:ext cx="3238920" cy="782280"/>
            <a:chOff x="5868000" y="1296000"/>
            <a:chExt cx="3238920" cy="782280"/>
          </a:xfrm>
        </p:grpSpPr>
        <p:sp>
          <p:nvSpPr>
            <p:cNvPr id="396" name="CustomShape 5"/>
            <p:cNvSpPr/>
            <p:nvPr/>
          </p:nvSpPr>
          <p:spPr>
            <a:xfrm>
              <a:off x="5868000" y="1296000"/>
              <a:ext cx="3238920" cy="646920"/>
            </a:xfrm>
            <a:prstGeom prst="rect">
              <a:avLst/>
            </a:prstGeom>
            <a:solidFill>
              <a:srgbClr val="729fcf"/>
            </a:solidFill>
            <a:ln>
              <a:solidFill>
                <a:srgbClr val="3465a4"/>
              </a:solidFill>
            </a:ln>
          </p:spPr>
          <p:style>
            <a:lnRef idx="0"/>
            <a:fillRef idx="0"/>
            <a:effectRef idx="0"/>
            <a:fontRef idx="minor"/>
          </p:style>
        </p:sp>
        <p:sp>
          <p:nvSpPr>
            <p:cNvPr id="397" name="CustomShape 6"/>
            <p:cNvSpPr/>
            <p:nvPr/>
          </p:nvSpPr>
          <p:spPr>
            <a:xfrm>
              <a:off x="6638400" y="1440000"/>
              <a:ext cx="102852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Arial"/>
                  <a:ea typeface="DejaVu Sans"/>
                </a:rPr>
                <a:t>Madvise</a:t>
              </a:r>
              <a:endParaRPr b="0" lang="en-US" sz="1800" spc="-1" strike="noStrike">
                <a:latin typeface="Arial"/>
              </a:endParaRPr>
            </a:p>
          </p:txBody>
        </p:sp>
      </p:grpSp>
      <p:sp>
        <p:nvSpPr>
          <p:cNvPr id="398" name="CustomShape 7"/>
          <p:cNvSpPr/>
          <p:nvPr/>
        </p:nvSpPr>
        <p:spPr>
          <a:xfrm>
            <a:off x="864000" y="2268000"/>
            <a:ext cx="3238920" cy="646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Write(.......)</a:t>
            </a:r>
            <a:endParaRPr b="0" lang="en-US" sz="1800" spc="-1" strike="noStrike">
              <a:latin typeface="Arial"/>
            </a:endParaRPr>
          </a:p>
        </p:txBody>
      </p:sp>
      <p:sp>
        <p:nvSpPr>
          <p:cNvPr id="399" name="CustomShape 8"/>
          <p:cNvSpPr/>
          <p:nvPr/>
        </p:nvSpPr>
        <p:spPr>
          <a:xfrm>
            <a:off x="864000" y="3636000"/>
            <a:ext cx="3238920" cy="646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Write(.......)</a:t>
            </a:r>
            <a:endParaRPr b="0" lang="en-US" sz="1800" spc="-1" strike="noStrike">
              <a:latin typeface="Arial"/>
            </a:endParaRPr>
          </a:p>
        </p:txBody>
      </p:sp>
      <p:sp>
        <p:nvSpPr>
          <p:cNvPr id="400" name="CustomShape 9"/>
          <p:cNvSpPr/>
          <p:nvPr/>
        </p:nvSpPr>
        <p:spPr>
          <a:xfrm>
            <a:off x="864000" y="4680000"/>
            <a:ext cx="3238920" cy="646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Write(.......)</a:t>
            </a:r>
            <a:endParaRPr b="0" lang="en-US" sz="1800" spc="-1" strike="noStrike">
              <a:latin typeface="Arial"/>
            </a:endParaRPr>
          </a:p>
        </p:txBody>
      </p:sp>
      <p:sp>
        <p:nvSpPr>
          <p:cNvPr id="401" name="CustomShape 10"/>
          <p:cNvSpPr/>
          <p:nvPr/>
        </p:nvSpPr>
        <p:spPr>
          <a:xfrm>
            <a:off x="864000" y="5688000"/>
            <a:ext cx="3238920" cy="646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Write(.......)</a:t>
            </a:r>
            <a:endParaRPr b="0" lang="en-US" sz="1800" spc="-1" strike="noStrike">
              <a:latin typeface="Arial"/>
            </a:endParaRPr>
          </a:p>
        </p:txBody>
      </p:sp>
      <p:grpSp>
        <p:nvGrpSpPr>
          <p:cNvPr id="402" name="Group 11"/>
          <p:cNvGrpSpPr/>
          <p:nvPr/>
        </p:nvGrpSpPr>
        <p:grpSpPr>
          <a:xfrm>
            <a:off x="5904000" y="2088000"/>
            <a:ext cx="3238920" cy="782280"/>
            <a:chOff x="5904000" y="2088000"/>
            <a:chExt cx="3238920" cy="782280"/>
          </a:xfrm>
        </p:grpSpPr>
        <p:sp>
          <p:nvSpPr>
            <p:cNvPr id="403" name="CustomShape 12"/>
            <p:cNvSpPr/>
            <p:nvPr/>
          </p:nvSpPr>
          <p:spPr>
            <a:xfrm>
              <a:off x="5904000" y="2088000"/>
              <a:ext cx="3238920" cy="646920"/>
            </a:xfrm>
            <a:prstGeom prst="rect">
              <a:avLst/>
            </a:prstGeom>
            <a:solidFill>
              <a:srgbClr val="729fcf"/>
            </a:solidFill>
            <a:ln>
              <a:solidFill>
                <a:srgbClr val="3465a4"/>
              </a:solidFill>
            </a:ln>
          </p:spPr>
          <p:style>
            <a:lnRef idx="0"/>
            <a:fillRef idx="0"/>
            <a:effectRef idx="0"/>
            <a:fontRef idx="minor"/>
          </p:style>
        </p:sp>
        <p:sp>
          <p:nvSpPr>
            <p:cNvPr id="404" name="CustomShape 13"/>
            <p:cNvSpPr/>
            <p:nvPr/>
          </p:nvSpPr>
          <p:spPr>
            <a:xfrm>
              <a:off x="6674400" y="2232000"/>
              <a:ext cx="102852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Arial"/>
                  <a:ea typeface="DejaVu Sans"/>
                </a:rPr>
                <a:t>Madvise</a:t>
              </a:r>
              <a:endParaRPr b="0" lang="en-US" sz="1800" spc="-1" strike="noStrike">
                <a:latin typeface="Arial"/>
              </a:endParaRPr>
            </a:p>
          </p:txBody>
        </p:sp>
      </p:grpSp>
      <p:grpSp>
        <p:nvGrpSpPr>
          <p:cNvPr id="405" name="Group 14"/>
          <p:cNvGrpSpPr/>
          <p:nvPr/>
        </p:nvGrpSpPr>
        <p:grpSpPr>
          <a:xfrm>
            <a:off x="5868000" y="2880000"/>
            <a:ext cx="3238920" cy="782280"/>
            <a:chOff x="5868000" y="2880000"/>
            <a:chExt cx="3238920" cy="782280"/>
          </a:xfrm>
        </p:grpSpPr>
        <p:sp>
          <p:nvSpPr>
            <p:cNvPr id="406" name="CustomShape 15"/>
            <p:cNvSpPr/>
            <p:nvPr/>
          </p:nvSpPr>
          <p:spPr>
            <a:xfrm>
              <a:off x="5868000" y="2880000"/>
              <a:ext cx="3238920" cy="646920"/>
            </a:xfrm>
            <a:prstGeom prst="rect">
              <a:avLst/>
            </a:prstGeom>
            <a:solidFill>
              <a:srgbClr val="729fcf"/>
            </a:solidFill>
            <a:ln>
              <a:solidFill>
                <a:srgbClr val="3465a4"/>
              </a:solidFill>
            </a:ln>
          </p:spPr>
          <p:style>
            <a:lnRef idx="0"/>
            <a:fillRef idx="0"/>
            <a:effectRef idx="0"/>
            <a:fontRef idx="minor"/>
          </p:style>
        </p:sp>
        <p:sp>
          <p:nvSpPr>
            <p:cNvPr id="407" name="CustomShape 16"/>
            <p:cNvSpPr/>
            <p:nvPr/>
          </p:nvSpPr>
          <p:spPr>
            <a:xfrm>
              <a:off x="6638400" y="3024000"/>
              <a:ext cx="102852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Arial"/>
                  <a:ea typeface="DejaVu Sans"/>
                </a:rPr>
                <a:t>Madvise</a:t>
              </a:r>
              <a:endParaRPr b="0" lang="en-US" sz="1800" spc="-1" strike="noStrike">
                <a:latin typeface="Arial"/>
              </a:endParaRPr>
            </a:p>
          </p:txBody>
        </p:sp>
      </p:grpSp>
      <p:grpSp>
        <p:nvGrpSpPr>
          <p:cNvPr id="408" name="Group 17"/>
          <p:cNvGrpSpPr/>
          <p:nvPr/>
        </p:nvGrpSpPr>
        <p:grpSpPr>
          <a:xfrm>
            <a:off x="5868000" y="3816000"/>
            <a:ext cx="3238920" cy="782280"/>
            <a:chOff x="5868000" y="3816000"/>
            <a:chExt cx="3238920" cy="782280"/>
          </a:xfrm>
        </p:grpSpPr>
        <p:sp>
          <p:nvSpPr>
            <p:cNvPr id="409" name="CustomShape 18"/>
            <p:cNvSpPr/>
            <p:nvPr/>
          </p:nvSpPr>
          <p:spPr>
            <a:xfrm>
              <a:off x="5868000" y="3816000"/>
              <a:ext cx="3238920" cy="646920"/>
            </a:xfrm>
            <a:prstGeom prst="rect">
              <a:avLst/>
            </a:prstGeom>
            <a:solidFill>
              <a:srgbClr val="729fcf"/>
            </a:solidFill>
            <a:ln>
              <a:solidFill>
                <a:srgbClr val="3465a4"/>
              </a:solidFill>
            </a:ln>
          </p:spPr>
          <p:style>
            <a:lnRef idx="0"/>
            <a:fillRef idx="0"/>
            <a:effectRef idx="0"/>
            <a:fontRef idx="minor"/>
          </p:style>
        </p:sp>
        <p:sp>
          <p:nvSpPr>
            <p:cNvPr id="410" name="CustomShape 19"/>
            <p:cNvSpPr/>
            <p:nvPr/>
          </p:nvSpPr>
          <p:spPr>
            <a:xfrm>
              <a:off x="6638400" y="3960000"/>
              <a:ext cx="102852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Arial"/>
                  <a:ea typeface="DejaVu Sans"/>
                </a:rPr>
                <a:t>Madvise</a:t>
              </a:r>
              <a:endParaRPr b="0" lang="en-US" sz="1800" spc="-1" strike="noStrike">
                <a:latin typeface="Arial"/>
              </a:endParaRPr>
            </a:p>
          </p:txBody>
        </p:sp>
      </p:grpSp>
      <p:grpSp>
        <p:nvGrpSpPr>
          <p:cNvPr id="411" name="Group 20"/>
          <p:cNvGrpSpPr/>
          <p:nvPr/>
        </p:nvGrpSpPr>
        <p:grpSpPr>
          <a:xfrm>
            <a:off x="5868000" y="4824000"/>
            <a:ext cx="3238920" cy="782280"/>
            <a:chOff x="5868000" y="4824000"/>
            <a:chExt cx="3238920" cy="782280"/>
          </a:xfrm>
        </p:grpSpPr>
        <p:sp>
          <p:nvSpPr>
            <p:cNvPr id="412" name="CustomShape 21"/>
            <p:cNvSpPr/>
            <p:nvPr/>
          </p:nvSpPr>
          <p:spPr>
            <a:xfrm>
              <a:off x="5868000" y="4824000"/>
              <a:ext cx="3238920" cy="646920"/>
            </a:xfrm>
            <a:prstGeom prst="rect">
              <a:avLst/>
            </a:prstGeom>
            <a:solidFill>
              <a:srgbClr val="729fcf"/>
            </a:solidFill>
            <a:ln>
              <a:solidFill>
                <a:srgbClr val="3465a4"/>
              </a:solidFill>
            </a:ln>
          </p:spPr>
          <p:style>
            <a:lnRef idx="0"/>
            <a:fillRef idx="0"/>
            <a:effectRef idx="0"/>
            <a:fontRef idx="minor"/>
          </p:style>
        </p:sp>
        <p:sp>
          <p:nvSpPr>
            <p:cNvPr id="413" name="CustomShape 22"/>
            <p:cNvSpPr/>
            <p:nvPr/>
          </p:nvSpPr>
          <p:spPr>
            <a:xfrm>
              <a:off x="6638400" y="4968000"/>
              <a:ext cx="102852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Arial"/>
                  <a:ea typeface="DejaVu Sans"/>
                </a:rPr>
                <a:t>Madvise</a:t>
              </a:r>
              <a:endParaRPr b="0" lang="en-US" sz="1800" spc="-1" strike="noStrike">
                <a:latin typeface="Arial"/>
              </a:endParaRPr>
            </a:p>
          </p:txBody>
        </p:sp>
      </p:grpSp>
      <p:grpSp>
        <p:nvGrpSpPr>
          <p:cNvPr id="414" name="Group 23"/>
          <p:cNvGrpSpPr/>
          <p:nvPr/>
        </p:nvGrpSpPr>
        <p:grpSpPr>
          <a:xfrm>
            <a:off x="5868000" y="5544000"/>
            <a:ext cx="3238920" cy="782280"/>
            <a:chOff x="5868000" y="5544000"/>
            <a:chExt cx="3238920" cy="782280"/>
          </a:xfrm>
        </p:grpSpPr>
        <p:sp>
          <p:nvSpPr>
            <p:cNvPr id="415" name="CustomShape 24"/>
            <p:cNvSpPr/>
            <p:nvPr/>
          </p:nvSpPr>
          <p:spPr>
            <a:xfrm>
              <a:off x="5868000" y="5544000"/>
              <a:ext cx="3238920" cy="646920"/>
            </a:xfrm>
            <a:prstGeom prst="rect">
              <a:avLst/>
            </a:prstGeom>
            <a:solidFill>
              <a:srgbClr val="729fcf"/>
            </a:solidFill>
            <a:ln>
              <a:solidFill>
                <a:srgbClr val="3465a4"/>
              </a:solidFill>
            </a:ln>
          </p:spPr>
          <p:style>
            <a:lnRef idx="0"/>
            <a:fillRef idx="0"/>
            <a:effectRef idx="0"/>
            <a:fontRef idx="minor"/>
          </p:style>
        </p:sp>
        <p:sp>
          <p:nvSpPr>
            <p:cNvPr id="416" name="CustomShape 25"/>
            <p:cNvSpPr/>
            <p:nvPr/>
          </p:nvSpPr>
          <p:spPr>
            <a:xfrm>
              <a:off x="6638400" y="5688000"/>
              <a:ext cx="102852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Arial"/>
                  <a:ea typeface="DejaVu Sans"/>
                </a:rPr>
                <a:t>Madvise</a:t>
              </a:r>
              <a:endParaRPr b="0" lang="en-US" sz="1800" spc="-1" strike="noStrike">
                <a:latin typeface="Arial"/>
              </a:endParaRPr>
            </a:p>
          </p:txBody>
        </p:sp>
      </p:grpSp>
      <p:sp>
        <p:nvSpPr>
          <p:cNvPr id="417" name="CustomShape 26"/>
          <p:cNvSpPr/>
          <p:nvPr/>
        </p:nvSpPr>
        <p:spPr>
          <a:xfrm>
            <a:off x="720000" y="6912000"/>
            <a:ext cx="445032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ce181e"/>
                </a:solidFill>
                <a:latin typeface="Arial"/>
                <a:ea typeface="DejaVu Sans"/>
              </a:rPr>
              <a:t>	</a:t>
            </a:r>
            <a:r>
              <a:rPr b="0" lang="en-US" sz="2400" spc="-1" strike="noStrike">
                <a:solidFill>
                  <a:srgbClr val="ce181e"/>
                </a:solidFill>
                <a:latin typeface="Arial"/>
                <a:ea typeface="DejaVu Sans"/>
              </a:rPr>
              <a:t>*Privilaged File Over Written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78" dur="indefinite" restart="never" nodeType="tmRoot">
          <p:childTnLst>
            <p:seq>
              <p:cTn id="179" dur="indefinite" nodeType="mainSeq">
                <p:childTnLst>
                  <p:par>
                    <p:cTn id="180" fill="hold">
                      <p:stCondLst>
                        <p:cond delay="indefinite"/>
                      </p:stCondLst>
                      <p:childTnLst>
                        <p:par>
                          <p:cTn id="181" fill="hold">
                            <p:stCondLst>
                              <p:cond delay="0"/>
                            </p:stCondLst>
                            <p:childTnLst>
                              <p:par>
                                <p:cTn id="182" nodeType="clickEffect" fill="hold" presetClass="entr" presetID="1">
                                  <p:stCondLst>
                                    <p:cond delay="500"/>
                                  </p:stCondLst>
                                  <p:childTnLst>
                                    <p:set>
                                      <p:cBhvr>
                                        <p:cTn id="183" fill="hold">
                                          <p:stCondLst>
                                            <p:cond delay="0"/>
                                          </p:stCondLst>
                                        </p:cTn>
                                        <p:tgtEl>
                                          <p:spTgt spid="394"/>
                                        </p:tgtEl>
                                        <p:attrNameLst>
                                          <p:attrName>style.visibility</p:attrName>
                                        </p:attrNameLst>
                                      </p:cBhvr>
                                      <p:to>
                                        <p:strVal val="visible"/>
                                      </p:to>
                                    </p:set>
                                  </p:childTnLst>
                                </p:cTn>
                              </p:par>
                            </p:childTnLst>
                          </p:cTn>
                        </p:par>
                        <p:par>
                          <p:cTn id="184" fill="hold">
                            <p:stCondLst>
                              <p:cond delay="500"/>
                            </p:stCondLst>
                            <p:childTnLst>
                              <p:par>
                                <p:cTn id="185" nodeType="afterEffect" fill="hold" presetClass="entr" presetID="1">
                                  <p:stCondLst>
                                    <p:cond delay="500"/>
                                  </p:stCondLst>
                                  <p:childTnLst>
                                    <p:set>
                                      <p:cBhvr>
                                        <p:cTn id="186" dur="1" fill="hold">
                                          <p:stCondLst>
                                            <p:cond delay="0"/>
                                          </p:stCondLst>
                                        </p:cTn>
                                        <p:tgtEl>
                                          <p:spTgt spid="395"/>
                                        </p:tgtEl>
                                        <p:attrNameLst>
                                          <p:attrName>style.visibility</p:attrName>
                                        </p:attrNameLst>
                                      </p:cBhvr>
                                      <p:to>
                                        <p:strVal val="visible"/>
                                      </p:to>
                                    </p:set>
                                  </p:childTnLst>
                                </p:cTn>
                              </p:par>
                            </p:childTnLst>
                          </p:cTn>
                        </p:par>
                        <p:par>
                          <p:cTn id="187" fill="hold">
                            <p:stCondLst>
                              <p:cond delay="1000"/>
                            </p:stCondLst>
                            <p:childTnLst>
                              <p:par>
                                <p:cTn id="188" nodeType="afterEffect" fill="hold" presetClass="entr" presetID="1">
                                  <p:stCondLst>
                                    <p:cond delay="500"/>
                                  </p:stCondLst>
                                  <p:childTnLst>
                                    <p:set>
                                      <p:cBhvr>
                                        <p:cTn id="189" dur="1" fill="hold">
                                          <p:stCondLst>
                                            <p:cond delay="0"/>
                                          </p:stCondLst>
                                        </p:cTn>
                                        <p:tgtEl>
                                          <p:spTgt spid="398"/>
                                        </p:tgtEl>
                                        <p:attrNameLst>
                                          <p:attrName>style.visibility</p:attrName>
                                        </p:attrNameLst>
                                      </p:cBhvr>
                                      <p:to>
                                        <p:strVal val="visible"/>
                                      </p:to>
                                    </p:set>
                                  </p:childTnLst>
                                </p:cTn>
                              </p:par>
                            </p:childTnLst>
                          </p:cTn>
                        </p:par>
                        <p:par>
                          <p:cTn id="190" fill="hold">
                            <p:stCondLst>
                              <p:cond delay="1501"/>
                            </p:stCondLst>
                            <p:childTnLst>
                              <p:par>
                                <p:cTn id="191" nodeType="afterEffect" fill="hold" presetClass="entr" presetID="1">
                                  <p:stCondLst>
                                    <p:cond delay="500"/>
                                  </p:stCondLst>
                                  <p:childTnLst>
                                    <p:set>
                                      <p:cBhvr>
                                        <p:cTn id="192" dur="1" fill="hold">
                                          <p:stCondLst>
                                            <p:cond delay="0"/>
                                          </p:stCondLst>
                                        </p:cTn>
                                        <p:tgtEl>
                                          <p:spTgt spid="402"/>
                                        </p:tgtEl>
                                        <p:attrNameLst>
                                          <p:attrName>style.visibility</p:attrName>
                                        </p:attrNameLst>
                                      </p:cBhvr>
                                      <p:to>
                                        <p:strVal val="visible"/>
                                      </p:to>
                                    </p:set>
                                  </p:childTnLst>
                                </p:cTn>
                              </p:par>
                            </p:childTnLst>
                          </p:cTn>
                        </p:par>
                        <p:par>
                          <p:cTn id="193" fill="hold">
                            <p:stCondLst>
                              <p:cond delay="2002"/>
                            </p:stCondLst>
                            <p:childTnLst>
                              <p:par>
                                <p:cTn id="194" nodeType="afterEffect" fill="hold" presetClass="entr" presetID="1">
                                  <p:stCondLst>
                                    <p:cond delay="500"/>
                                  </p:stCondLst>
                                  <p:childTnLst>
                                    <p:set>
                                      <p:cBhvr>
                                        <p:cTn id="195" dur="1" fill="hold">
                                          <p:stCondLst>
                                            <p:cond delay="0"/>
                                          </p:stCondLst>
                                        </p:cTn>
                                        <p:tgtEl>
                                          <p:spTgt spid="405"/>
                                        </p:tgtEl>
                                        <p:attrNameLst>
                                          <p:attrName>style.visibility</p:attrName>
                                        </p:attrNameLst>
                                      </p:cBhvr>
                                      <p:to>
                                        <p:strVal val="visible"/>
                                      </p:to>
                                    </p:set>
                                  </p:childTnLst>
                                </p:cTn>
                              </p:par>
                            </p:childTnLst>
                          </p:cTn>
                        </p:par>
                        <p:par>
                          <p:cTn id="196" fill="hold">
                            <p:stCondLst>
                              <p:cond delay="2503"/>
                            </p:stCondLst>
                            <p:childTnLst>
                              <p:par>
                                <p:cTn id="197" nodeType="afterEffect" fill="hold" presetClass="entr" presetID="1">
                                  <p:stCondLst>
                                    <p:cond delay="2000"/>
                                  </p:stCondLst>
                                  <p:childTnLst>
                                    <p:set>
                                      <p:cBhvr>
                                        <p:cTn id="198" dur="1" fill="hold">
                                          <p:stCondLst>
                                            <p:cond delay="0"/>
                                          </p:stCondLst>
                                        </p:cTn>
                                        <p:tgtEl>
                                          <p:spTgt spid="399"/>
                                        </p:tgtEl>
                                        <p:attrNameLst>
                                          <p:attrName>style.visibility</p:attrName>
                                        </p:attrNameLst>
                                      </p:cBhvr>
                                      <p:to>
                                        <p:strVal val="visible"/>
                                      </p:to>
                                    </p:set>
                                  </p:childTnLst>
                                </p:cTn>
                              </p:par>
                            </p:childTnLst>
                          </p:cTn>
                        </p:par>
                        <p:par>
                          <p:cTn id="199" fill="hold">
                            <p:stCondLst>
                              <p:cond delay="4504"/>
                            </p:stCondLst>
                            <p:childTnLst>
                              <p:par>
                                <p:cTn id="200" nodeType="afterEffect" fill="hold" presetClass="emph" presetID="1" presetSubtype="2">
                                  <p:stCondLst>
                                    <p:cond delay="0"/>
                                  </p:stCondLst>
                                  <p:childTnLst>
                                    <p:animClr clrSpc="rgb">
                                      <p:cBhvr>
                                        <p:cTn id="201" dur="2000" fill="hold"/>
                                        <p:tgtEl>
                                          <p:spTgt spid="399"/>
                                        </p:tgtEl>
                                        <p:attrNameLst>
                                          <p:attrName>fillcolor</p:attrName>
                                        </p:attrNameLst>
                                      </p:cBhvr>
                                      <p:to>
                                        <a:srgbClr val="f10d0c"/>
                                      </p:to>
                                    </p:animClr>
                                    <p:set>
                                      <p:cBhvr>
                                        <p:cTn id="202" dur="2000" fill="hold"/>
                                        <p:tgtEl>
                                          <p:spTgt spid="399"/>
                                        </p:tgtEl>
                                        <p:attrNameLst>
                                          <p:attrName>fill.type</p:attrName>
                                        </p:attrNameLst>
                                      </p:cBhvr>
                                      <p:to>
                                        <p:strVal val="solid"/>
                                      </p:to>
                                    </p:set>
                                  </p:childTnLst>
                                </p:cTn>
                              </p:par>
                            </p:childTnLst>
                          </p:cTn>
                        </p:par>
                        <p:par>
                          <p:cTn id="203" fill="hold">
                            <p:stCondLst>
                              <p:cond delay="6504"/>
                            </p:stCondLst>
                            <p:childTnLst>
                              <p:par>
                                <p:cTn id="204" nodeType="afterEffect" fill="hold" presetClass="entr" presetID="1">
                                  <p:stCondLst>
                                    <p:cond delay="500"/>
                                  </p:stCondLst>
                                  <p:childTnLst>
                                    <p:set>
                                      <p:cBhvr>
                                        <p:cTn id="205" dur="1" fill="hold">
                                          <p:stCondLst>
                                            <p:cond delay="0"/>
                                          </p:stCondLst>
                                        </p:cTn>
                                        <p:tgtEl>
                                          <p:spTgt spid="408"/>
                                        </p:tgtEl>
                                        <p:attrNameLst>
                                          <p:attrName>style.visibility</p:attrName>
                                        </p:attrNameLst>
                                      </p:cBhvr>
                                      <p:to>
                                        <p:strVal val="visible"/>
                                      </p:to>
                                    </p:set>
                                  </p:childTnLst>
                                </p:cTn>
                              </p:par>
                            </p:childTnLst>
                          </p:cTn>
                        </p:par>
                        <p:par>
                          <p:cTn id="206" fill="hold">
                            <p:stCondLst>
                              <p:cond delay="7005"/>
                            </p:stCondLst>
                            <p:childTnLst>
                              <p:par>
                                <p:cTn id="207" nodeType="afterEffect" fill="hold" presetClass="entr" presetID="1">
                                  <p:stCondLst>
                                    <p:cond delay="500"/>
                                  </p:stCondLst>
                                  <p:childTnLst>
                                    <p:set>
                                      <p:cBhvr>
                                        <p:cTn id="208" dur="1" fill="hold">
                                          <p:stCondLst>
                                            <p:cond delay="0"/>
                                          </p:stCondLst>
                                        </p:cTn>
                                        <p:tgtEl>
                                          <p:spTgt spid="400"/>
                                        </p:tgtEl>
                                        <p:attrNameLst>
                                          <p:attrName>style.visibility</p:attrName>
                                        </p:attrNameLst>
                                      </p:cBhvr>
                                      <p:to>
                                        <p:strVal val="visible"/>
                                      </p:to>
                                    </p:set>
                                  </p:childTnLst>
                                </p:cTn>
                              </p:par>
                            </p:childTnLst>
                          </p:cTn>
                        </p:par>
                        <p:par>
                          <p:cTn id="209" fill="hold">
                            <p:stCondLst>
                              <p:cond delay="7507"/>
                            </p:stCondLst>
                            <p:childTnLst>
                              <p:par>
                                <p:cTn id="210" nodeType="afterEffect" fill="hold" presetClass="entr" presetID="1">
                                  <p:stCondLst>
                                    <p:cond delay="500"/>
                                  </p:stCondLst>
                                  <p:childTnLst>
                                    <p:set>
                                      <p:cBhvr>
                                        <p:cTn id="211" dur="1" fill="hold">
                                          <p:stCondLst>
                                            <p:cond delay="0"/>
                                          </p:stCondLst>
                                        </p:cTn>
                                        <p:tgtEl>
                                          <p:spTgt spid="411"/>
                                        </p:tgtEl>
                                        <p:attrNameLst>
                                          <p:attrName>style.visibility</p:attrName>
                                        </p:attrNameLst>
                                      </p:cBhvr>
                                      <p:to>
                                        <p:strVal val="visible"/>
                                      </p:to>
                                    </p:set>
                                  </p:childTnLst>
                                </p:cTn>
                              </p:par>
                            </p:childTnLst>
                          </p:cTn>
                        </p:par>
                        <p:par>
                          <p:cTn id="212" fill="hold">
                            <p:stCondLst>
                              <p:cond delay="8007"/>
                            </p:stCondLst>
                            <p:childTnLst>
                              <p:par>
                                <p:cTn id="213" nodeType="afterEffect" fill="hold" presetClass="entr" presetID="1">
                                  <p:stCondLst>
                                    <p:cond delay="500"/>
                                  </p:stCondLst>
                                  <p:childTnLst>
                                    <p:set>
                                      <p:cBhvr>
                                        <p:cTn id="214" dur="1" fill="hold">
                                          <p:stCondLst>
                                            <p:cond delay="0"/>
                                          </p:stCondLst>
                                        </p:cTn>
                                        <p:tgtEl>
                                          <p:spTgt spid="401"/>
                                        </p:tgtEl>
                                        <p:attrNameLst>
                                          <p:attrName>style.visibility</p:attrName>
                                        </p:attrNameLst>
                                      </p:cBhvr>
                                      <p:to>
                                        <p:strVal val="visible"/>
                                      </p:to>
                                    </p:set>
                                  </p:childTnLst>
                                </p:cTn>
                              </p:par>
                            </p:childTnLst>
                          </p:cTn>
                        </p:par>
                        <p:par>
                          <p:cTn id="215" fill="hold">
                            <p:stCondLst>
                              <p:cond delay="8508"/>
                            </p:stCondLst>
                            <p:childTnLst>
                              <p:par>
                                <p:cTn id="216" nodeType="afterEffect" fill="hold" presetClass="entr" presetID="1">
                                  <p:stCondLst>
                                    <p:cond delay="500"/>
                                  </p:stCondLst>
                                  <p:childTnLst>
                                    <p:set>
                                      <p:cBhvr>
                                        <p:cTn id="217" dur="1" fill="hold">
                                          <p:stCondLst>
                                            <p:cond delay="0"/>
                                          </p:stCondLst>
                                        </p:cTn>
                                        <p:tgtEl>
                                          <p:spTgt spid="414"/>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nodeType="clickEffect" fill="hold" presetClass="entr" presetID="55">
                                  <p:stCondLst>
                                    <p:cond delay="0"/>
                                  </p:stCondLst>
                                  <p:childTnLst>
                                    <p:set>
                                      <p:cBhvr>
                                        <p:cTn id="221" fill="hold">
                                          <p:stCondLst>
                                            <p:cond delay="0"/>
                                          </p:stCondLst>
                                        </p:cTn>
                                        <p:tgtEl>
                                          <p:spTgt spid="417">
                                            <p:txEl>
                                              <p:pRg st="0" end="0"/>
                                            </p:txEl>
                                          </p:spTgt>
                                        </p:tgtEl>
                                        <p:attrNameLst>
                                          <p:attrName>style.visibility</p:attrName>
                                        </p:attrNameLst>
                                      </p:cBhvr>
                                      <p:to>
                                        <p:strVal val="visible"/>
                                      </p:to>
                                    </p:set>
                                    <p:anim calcmode="lin" valueType="num">
                                      <p:cBhvr additive="repl">
                                        <p:cTn id="222" dur="500" fill="hold"/>
                                        <p:tgtEl>
                                          <p:spTgt spid="417">
                                            <p:txEl>
                                              <p:pRg st="0" end="0"/>
                                            </p:txEl>
                                          </p:spTgt>
                                        </p:tgtEl>
                                        <p:attrNameLst>
                                          <p:attrName>ppt_w</p:attrName>
                                        </p:attrNameLst>
                                      </p:cBhvr>
                                      <p:tavLst>
                                        <p:tav tm="0">
                                          <p:val>
                                            <p:strVal val="#ppt_w*0.70"/>
                                          </p:val>
                                        </p:tav>
                                        <p:tav tm="100000">
                                          <p:val>
                                            <p:strVal val="#ppt_w"/>
                                          </p:val>
                                        </p:tav>
                                      </p:tavLst>
                                    </p:anim>
                                    <p:anim calcmode="lin" valueType="num">
                                      <p:cBhvr additive="repl">
                                        <p:cTn id="223" dur="500" fill="hold"/>
                                        <p:tgtEl>
                                          <p:spTgt spid="417">
                                            <p:txEl>
                                              <p:pRg st="0" end="0"/>
                                            </p:txEl>
                                          </p:spTgt>
                                        </p:tgtEl>
                                        <p:attrNameLst>
                                          <p:attrName>ppt_h</p:attrName>
                                        </p:attrNameLst>
                                      </p:cBhvr>
                                      <p:tavLst>
                                        <p:tav tm="0">
                                          <p:val>
                                            <p:strVal val="#ppt_h"/>
                                          </p:val>
                                        </p:tav>
                                        <p:tav tm="100000">
                                          <p:val>
                                            <p:strVal val="#ppt_h"/>
                                          </p:val>
                                        </p:tav>
                                      </p:tavLst>
                                    </p:anim>
                                    <p:animEffect filter="fade" transition="in">
                                      <p:cBhvr additive="repl">
                                        <p:cTn id="224" dur="500"/>
                                        <p:tgtEl>
                                          <p:spTgt spid="417">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3600000" y="504000"/>
            <a:ext cx="979560" cy="362880"/>
          </a:xfrm>
          <a:prstGeom prst="rect">
            <a:avLst/>
          </a:prstGeom>
          <a:noFill/>
          <a:ln>
            <a:noFill/>
          </a:ln>
        </p:spPr>
        <p:style>
          <a:lnRef idx="0"/>
          <a:fillRef idx="0"/>
          <a:effectRef idx="0"/>
          <a:fontRef idx="minor"/>
        </p:style>
      </p:sp>
      <p:pic>
        <p:nvPicPr>
          <p:cNvPr id="419" name="" descr=""/>
          <p:cNvPicPr/>
          <p:nvPr/>
        </p:nvPicPr>
        <p:blipFill>
          <a:blip r:embed="rId1"/>
          <a:stretch/>
        </p:blipFill>
        <p:spPr>
          <a:xfrm>
            <a:off x="0" y="0"/>
            <a:ext cx="10079640" cy="7558560"/>
          </a:xfrm>
          <a:prstGeom prst="rect">
            <a:avLst/>
          </a:prstGeom>
          <a:ln>
            <a:noFill/>
          </a:ln>
        </p:spPr>
      </p:pic>
      <p:sp>
        <p:nvSpPr>
          <p:cNvPr id="420" name="CustomShape 2"/>
          <p:cNvSpPr/>
          <p:nvPr/>
        </p:nvSpPr>
        <p:spPr>
          <a:xfrm>
            <a:off x="1584000" y="5760000"/>
            <a:ext cx="3670920" cy="430920"/>
          </a:xfrm>
          <a:prstGeom prst="rect">
            <a:avLst/>
          </a:prstGeom>
          <a:solidFill>
            <a:srgbClr val="800080">
              <a:alpha val="16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25" dur="indefinite" restart="never" nodeType="tmRoot">
          <p:childTnLst>
            <p:seq>
              <p:cTn id="226" dur="indefinite" nodeType="mainSeq">
                <p:childTnLst>
                  <p:par>
                    <p:cTn id="227" fill="hold">
                      <p:stCondLst>
                        <p:cond delay="0"/>
                      </p:stCondLst>
                      <p:childTnLst>
                        <p:par>
                          <p:cTn id="228" fill="hold">
                            <p:stCondLst>
                              <p:cond delay="0"/>
                            </p:stCondLst>
                            <p:childTnLst>
                              <p:par>
                                <p:cTn id="229" nodeType="withEffect" fill="hold" presetClass="entr" presetID="47">
                                  <p:stCondLst>
                                    <p:cond delay="0"/>
                                  </p:stCondLst>
                                  <p:childTnLst>
                                    <p:set>
                                      <p:cBhvr>
                                        <p:cTn id="230" dur="0" fill="hold">
                                          <p:stCondLst>
                                            <p:cond delay="0"/>
                                          </p:stCondLst>
                                        </p:cTn>
                                        <p:tgtEl>
                                          <p:spTgt spid="420"/>
                                        </p:tgtEl>
                                        <p:attrNameLst>
                                          <p:attrName>style.visibility</p:attrName>
                                        </p:attrNameLst>
                                      </p:cBhvr>
                                      <p:to>
                                        <p:strVal val="visible"/>
                                      </p:to>
                                    </p:set>
                                    <p:animEffect filter="fade" transition="in">
                                      <p:cBhvr additive="repl">
                                        <p:cTn id="231" dur="500"/>
                                        <p:tgtEl>
                                          <p:spTgt spid="420"/>
                                        </p:tgtEl>
                                      </p:cBhvr>
                                    </p:animEffect>
                                    <p:anim calcmode="lin" valueType="num">
                                      <p:cBhvr additive="repl">
                                        <p:cTn id="232" dur="500" fill="hold"/>
                                        <p:tgtEl>
                                          <p:spTgt spid="420"/>
                                        </p:tgtEl>
                                        <p:attrNameLst>
                                          <p:attrName>ppt_x</p:attrName>
                                        </p:attrNameLst>
                                      </p:cBhvr>
                                      <p:tavLst>
                                        <p:tav tm="0">
                                          <p:val>
                                            <p:strVal val="#ppt_x"/>
                                          </p:val>
                                        </p:tav>
                                        <p:tav tm="100000">
                                          <p:val>
                                            <p:strVal val="#ppt_x"/>
                                          </p:val>
                                        </p:tav>
                                      </p:tavLst>
                                    </p:anim>
                                    <p:anim calcmode="lin" valueType="num">
                                      <p:cBhvr additive="repl">
                                        <p:cTn id="233" dur="500" fill="hold"/>
                                        <p:tgtEl>
                                          <p:spTgt spid="420"/>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288000" y="3366000"/>
            <a:ext cx="2230920" cy="39492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US" sz="2000" spc="-1" strike="noStrike">
                <a:solidFill>
                  <a:srgbClr val="ce181e"/>
                </a:solidFill>
                <a:latin typeface="Arial"/>
                <a:ea typeface="DejaVu Sans"/>
              </a:rPr>
              <a:t>mem_write(....)</a:t>
            </a:r>
            <a:endParaRPr b="0" lang="en-US" sz="2000" spc="-1" strike="noStrike">
              <a:latin typeface="Arial"/>
            </a:endParaRPr>
          </a:p>
        </p:txBody>
      </p:sp>
      <p:sp>
        <p:nvSpPr>
          <p:cNvPr id="422" name="CustomShape 2"/>
          <p:cNvSpPr/>
          <p:nvPr/>
        </p:nvSpPr>
        <p:spPr>
          <a:xfrm>
            <a:off x="72000" y="2952000"/>
            <a:ext cx="3670920" cy="1150920"/>
          </a:xfrm>
          <a:prstGeom prst="rect">
            <a:avLst/>
          </a:prstGeom>
          <a:solidFill>
            <a:srgbClr val="5983b0">
              <a:alpha val="48000"/>
            </a:srgbClr>
          </a:solidFill>
          <a:ln>
            <a:solidFill>
              <a:srgbClr val="3465a4"/>
            </a:solidFill>
          </a:ln>
        </p:spPr>
        <p:style>
          <a:lnRef idx="0"/>
          <a:fillRef idx="0"/>
          <a:effectRef idx="0"/>
          <a:fontRef idx="minor"/>
        </p:style>
      </p:sp>
      <p:sp>
        <p:nvSpPr>
          <p:cNvPr id="423" name="CustomShape 3"/>
          <p:cNvSpPr/>
          <p:nvPr/>
        </p:nvSpPr>
        <p:spPr>
          <a:xfrm>
            <a:off x="481320" y="1728000"/>
            <a:ext cx="136836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a:solidFill>
                  <a:srgbClr val="ce181e"/>
                </a:solidFill>
                <a:latin typeface="Arial"/>
                <a:ea typeface="DejaVu Sans"/>
              </a:rPr>
              <a:t>Write(....)</a:t>
            </a:r>
            <a:endParaRPr b="0" lang="en-US" sz="2200" spc="-1" strike="noStrike">
              <a:latin typeface="Arial"/>
            </a:endParaRPr>
          </a:p>
        </p:txBody>
      </p:sp>
      <p:sp>
        <p:nvSpPr>
          <p:cNvPr id="424" name="CustomShape 4"/>
          <p:cNvSpPr/>
          <p:nvPr/>
        </p:nvSpPr>
        <p:spPr>
          <a:xfrm>
            <a:off x="288000" y="4896000"/>
            <a:ext cx="34819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a:solidFill>
                  <a:srgbClr val="ce181e"/>
                </a:solidFill>
                <a:latin typeface="Arial"/>
                <a:ea typeface="DejaVu Sans"/>
              </a:rPr>
              <a:t>mem_rw(...)</a:t>
            </a:r>
            <a:endParaRPr b="0" lang="en-US" sz="2200" spc="-1" strike="noStrike">
              <a:latin typeface="Arial"/>
            </a:endParaRPr>
          </a:p>
        </p:txBody>
      </p:sp>
      <p:sp>
        <p:nvSpPr>
          <p:cNvPr id="425" name="CustomShape 5"/>
          <p:cNvSpPr/>
          <p:nvPr/>
        </p:nvSpPr>
        <p:spPr>
          <a:xfrm>
            <a:off x="72000" y="4608000"/>
            <a:ext cx="3670920" cy="1150920"/>
          </a:xfrm>
          <a:prstGeom prst="rect">
            <a:avLst/>
          </a:prstGeom>
          <a:solidFill>
            <a:srgbClr val="5983b0">
              <a:alpha val="48000"/>
            </a:srgbClr>
          </a:solidFill>
          <a:ln>
            <a:solidFill>
              <a:srgbClr val="3465a4"/>
            </a:solidFill>
          </a:ln>
        </p:spPr>
        <p:style>
          <a:lnRef idx="0"/>
          <a:fillRef idx="0"/>
          <a:effectRef idx="0"/>
          <a:fontRef idx="minor"/>
        </p:style>
      </p:sp>
      <p:sp>
        <p:nvSpPr>
          <p:cNvPr id="426" name="Line 6"/>
          <p:cNvSpPr/>
          <p:nvPr/>
        </p:nvSpPr>
        <p:spPr>
          <a:xfrm>
            <a:off x="1944000" y="2520000"/>
            <a:ext cx="360" cy="432000"/>
          </a:xfrm>
          <a:prstGeom prst="line">
            <a:avLst/>
          </a:prstGeom>
          <a:ln>
            <a:solidFill>
              <a:srgbClr val="224b12"/>
            </a:solidFill>
            <a:tailEnd len="med" type="triangle" w="med"/>
          </a:ln>
        </p:spPr>
        <p:style>
          <a:lnRef idx="0"/>
          <a:fillRef idx="0"/>
          <a:effectRef idx="0"/>
          <a:fontRef idx="minor"/>
        </p:style>
      </p:sp>
      <p:sp>
        <p:nvSpPr>
          <p:cNvPr id="427" name="CustomShape 7"/>
          <p:cNvSpPr/>
          <p:nvPr/>
        </p:nvSpPr>
        <p:spPr>
          <a:xfrm>
            <a:off x="72000" y="1368000"/>
            <a:ext cx="3670920" cy="1150920"/>
          </a:xfrm>
          <a:prstGeom prst="rect">
            <a:avLst/>
          </a:prstGeom>
          <a:solidFill>
            <a:srgbClr val="5983b0">
              <a:alpha val="48000"/>
            </a:srgbClr>
          </a:solidFill>
          <a:ln>
            <a:solidFill>
              <a:srgbClr val="3465a4"/>
            </a:solidFill>
          </a:ln>
        </p:spPr>
        <p:style>
          <a:lnRef idx="0"/>
          <a:fillRef idx="0"/>
          <a:effectRef idx="0"/>
          <a:fontRef idx="minor"/>
        </p:style>
      </p:sp>
      <p:sp>
        <p:nvSpPr>
          <p:cNvPr id="428" name="Line 8"/>
          <p:cNvSpPr/>
          <p:nvPr/>
        </p:nvSpPr>
        <p:spPr>
          <a:xfrm>
            <a:off x="1944000" y="4104000"/>
            <a:ext cx="360" cy="504000"/>
          </a:xfrm>
          <a:prstGeom prst="line">
            <a:avLst/>
          </a:prstGeom>
          <a:ln>
            <a:solidFill>
              <a:srgbClr val="000000"/>
            </a:solidFill>
            <a:tailEnd len="med" type="triangle" w="med"/>
          </a:ln>
        </p:spPr>
        <p:style>
          <a:lnRef idx="0"/>
          <a:fillRef idx="0"/>
          <a:effectRef idx="0"/>
          <a:fontRef idx="minor"/>
        </p:style>
      </p:sp>
      <p:sp>
        <p:nvSpPr>
          <p:cNvPr id="429" name="CustomShape 9"/>
          <p:cNvSpPr/>
          <p:nvPr/>
        </p:nvSpPr>
        <p:spPr>
          <a:xfrm>
            <a:off x="0" y="235440"/>
            <a:ext cx="3598920" cy="51660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en-US" sz="2800" spc="-1" strike="noStrike">
                <a:solidFill>
                  <a:srgbClr val="780373"/>
                </a:solidFill>
                <a:latin typeface="Arial"/>
                <a:ea typeface="DejaVu Sans"/>
              </a:rPr>
              <a:t>Write Sys Call:</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34" dur="indefinite" restart="never" nodeType="tmRoot">
          <p:childTnLst>
            <p:seq>
              <p:cTn id="235"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0" name="" descr=""/>
          <p:cNvPicPr/>
          <p:nvPr/>
        </p:nvPicPr>
        <p:blipFill>
          <a:blip r:embed="rId1"/>
          <a:stretch/>
        </p:blipFill>
        <p:spPr>
          <a:xfrm>
            <a:off x="0" y="-87120"/>
            <a:ext cx="10079640" cy="7645680"/>
          </a:xfrm>
          <a:prstGeom prst="rect">
            <a:avLst/>
          </a:prstGeom>
          <a:ln>
            <a:noFill/>
          </a:ln>
        </p:spPr>
      </p:pic>
      <p:sp>
        <p:nvSpPr>
          <p:cNvPr id="431" name="CustomShape 1"/>
          <p:cNvSpPr/>
          <p:nvPr/>
        </p:nvSpPr>
        <p:spPr>
          <a:xfrm>
            <a:off x="1800000" y="5112000"/>
            <a:ext cx="4390920" cy="286920"/>
          </a:xfrm>
          <a:prstGeom prst="rect">
            <a:avLst/>
          </a:prstGeom>
          <a:solidFill>
            <a:srgbClr val="800080">
              <a:alpha val="36000"/>
            </a:srgbClr>
          </a:solidFill>
          <a:ln>
            <a:solidFill>
              <a:srgbClr val="3465a4"/>
            </a:solidFill>
          </a:ln>
        </p:spPr>
        <p:style>
          <a:lnRef idx="0"/>
          <a:fillRef idx="0"/>
          <a:effectRef idx="0"/>
          <a:fontRef idx="minor"/>
        </p:style>
      </p:sp>
      <p:sp>
        <p:nvSpPr>
          <p:cNvPr id="432" name="CustomShape 2"/>
          <p:cNvSpPr/>
          <p:nvPr/>
        </p:nvSpPr>
        <p:spPr>
          <a:xfrm>
            <a:off x="2448000" y="6120000"/>
            <a:ext cx="4894920" cy="430920"/>
          </a:xfrm>
          <a:prstGeom prst="rect">
            <a:avLst/>
          </a:prstGeom>
          <a:solidFill>
            <a:srgbClr val="800080">
              <a:alpha val="36000"/>
            </a:srgbClr>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36" dur="indefinite" restart="never" nodeType="tmRoot">
          <p:childTnLst>
            <p:seq>
              <p:cTn id="237" dur="indefinite" nodeType="mainSeq">
                <p:childTnLst>
                  <p:par>
                    <p:cTn id="238" fill="hold">
                      <p:stCondLst>
                        <p:cond delay="indefinite"/>
                      </p:stCondLst>
                      <p:childTnLst>
                        <p:par>
                          <p:cTn id="239" fill="hold">
                            <p:stCondLst>
                              <p:cond delay="0"/>
                            </p:stCondLst>
                            <p:childTnLst>
                              <p:par>
                                <p:cTn id="240" nodeType="clickEffect" fill="hold" presetClass="entr" presetID="1">
                                  <p:stCondLst>
                                    <p:cond delay="0"/>
                                  </p:stCondLst>
                                  <p:childTnLst>
                                    <p:set>
                                      <p:cBhvr>
                                        <p:cTn id="241" dur="1" fill="hold">
                                          <p:stCondLst>
                                            <p:cond delay="0"/>
                                          </p:stCondLst>
                                        </p:cTn>
                                        <p:tgtEl>
                                          <p:spTgt spid="431"/>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nodeType="clickEffect" fill="hold" presetClass="exit" presetID="1">
                                  <p:stCondLst>
                                    <p:cond delay="0"/>
                                  </p:stCondLst>
                                  <p:childTnLst>
                                    <p:set>
                                      <p:cBhvr>
                                        <p:cTn id="245" dur="1" fill="hold">
                                          <p:stCondLst>
                                            <p:cond delay="0"/>
                                          </p:stCondLst>
                                        </p:cTn>
                                        <p:tgtEl>
                                          <p:spTgt spid="431"/>
                                        </p:tgtEl>
                                        <p:attrNameLst>
                                          <p:attrName>style.visibility</p:attrName>
                                        </p:attrNameLst>
                                      </p:cBhvr>
                                      <p:to>
                                        <p:strVal val="hidden"/>
                                      </p:to>
                                    </p:set>
                                  </p:childTnLst>
                                </p:cTn>
                              </p:par>
                            </p:childTnLst>
                          </p:cTn>
                        </p:par>
                        <p:par>
                          <p:cTn id="246" fill="hold">
                            <p:stCondLst>
                              <p:cond delay="1"/>
                            </p:stCondLst>
                            <p:childTnLst>
                              <p:par>
                                <p:cTn id="247" nodeType="afterEffect" fill="hold" presetClass="entr" presetID="1">
                                  <p:stCondLst>
                                    <p:cond delay="0"/>
                                  </p:stCondLst>
                                  <p:childTnLst>
                                    <p:set>
                                      <p:cBhvr>
                                        <p:cTn id="248" dur="1" fill="hold">
                                          <p:stCondLst>
                                            <p:cond delay="0"/>
                                          </p:stCondLst>
                                        </p:cTn>
                                        <p:tgtEl>
                                          <p:spTgt spid="432"/>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xit" presetID="1">
                                  <p:stCondLst>
                                    <p:cond delay="0"/>
                                  </p:stCondLst>
                                  <p:childTnLst>
                                    <p:set>
                                      <p:cBhvr>
                                        <p:cTn id="252" dur="1" fill="hold">
                                          <p:stCondLst>
                                            <p:cond delay="0"/>
                                          </p:stCondLst>
                                        </p:cTn>
                                        <p:tgtEl>
                                          <p:spTgt spid="432"/>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5112000" y="576000"/>
            <a:ext cx="915480" cy="362880"/>
          </a:xfrm>
          <a:prstGeom prst="rect">
            <a:avLst/>
          </a:prstGeom>
          <a:noFill/>
          <a:ln>
            <a:noFill/>
          </a:ln>
        </p:spPr>
        <p:style>
          <a:lnRef idx="0"/>
          <a:fillRef idx="0"/>
          <a:effectRef idx="0"/>
          <a:fontRef idx="minor"/>
        </p:style>
      </p:sp>
      <p:pic>
        <p:nvPicPr>
          <p:cNvPr id="434" name="" descr=""/>
          <p:cNvPicPr/>
          <p:nvPr/>
        </p:nvPicPr>
        <p:blipFill>
          <a:blip r:embed="rId1"/>
          <a:stretch/>
        </p:blipFill>
        <p:spPr>
          <a:xfrm>
            <a:off x="27720" y="0"/>
            <a:ext cx="10051920" cy="7558560"/>
          </a:xfrm>
          <a:prstGeom prst="rect">
            <a:avLst/>
          </a:prstGeom>
          <a:ln>
            <a:noFill/>
          </a:ln>
        </p:spPr>
      </p:pic>
    </p:spTree>
  </p:cSld>
  <mc:AlternateContent>
    <mc:Choice Requires="p14">
      <p:transition spd="slow" p14:dur="2000"/>
    </mc:Choice>
    <mc:Fallback>
      <p:transition spd="slow"/>
    </mc:Fallback>
  </mc:AlternateContent>
  <p:timing>
    <p:tnLst>
      <p:par>
        <p:cTn id="253" dur="indefinite" restart="never" nodeType="tmRoot">
          <p:childTnLst>
            <p:seq>
              <p:cTn id="2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CustomShape 1"/>
          <p:cNvSpPr/>
          <p:nvPr/>
        </p:nvSpPr>
        <p:spPr>
          <a:xfrm>
            <a:off x="288000" y="3366000"/>
            <a:ext cx="4750920" cy="39492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US" sz="2000" spc="-1" strike="noStrike">
                <a:solidFill>
                  <a:srgbClr val="ce181e"/>
                </a:solidFill>
                <a:latin typeface="Arial"/>
                <a:ea typeface="DejaVu Sans"/>
              </a:rPr>
              <a:t>__get_user_pages_locked(...)</a:t>
            </a:r>
            <a:endParaRPr b="0" lang="en-US" sz="2000" spc="-1" strike="noStrike">
              <a:latin typeface="Arial"/>
            </a:endParaRPr>
          </a:p>
        </p:txBody>
      </p:sp>
      <p:sp>
        <p:nvSpPr>
          <p:cNvPr id="436" name="CustomShape 2"/>
          <p:cNvSpPr/>
          <p:nvPr/>
        </p:nvSpPr>
        <p:spPr>
          <a:xfrm>
            <a:off x="360000" y="2952000"/>
            <a:ext cx="3670920" cy="1150920"/>
          </a:xfrm>
          <a:prstGeom prst="rect">
            <a:avLst/>
          </a:prstGeom>
          <a:solidFill>
            <a:srgbClr val="5983b0">
              <a:alpha val="48000"/>
            </a:srgbClr>
          </a:solidFill>
          <a:ln>
            <a:solidFill>
              <a:srgbClr val="3465a4"/>
            </a:solidFill>
          </a:ln>
        </p:spPr>
        <p:style>
          <a:lnRef idx="0"/>
          <a:fillRef idx="0"/>
          <a:effectRef idx="0"/>
          <a:fontRef idx="minor"/>
        </p:style>
      </p:sp>
      <p:sp>
        <p:nvSpPr>
          <p:cNvPr id="437" name="CustomShape 3"/>
          <p:cNvSpPr/>
          <p:nvPr/>
        </p:nvSpPr>
        <p:spPr>
          <a:xfrm>
            <a:off x="481320" y="1728000"/>
            <a:ext cx="275832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a:solidFill>
                  <a:srgbClr val="ce181e"/>
                </a:solidFill>
                <a:latin typeface="Arial"/>
                <a:ea typeface="DejaVu Sans"/>
              </a:rPr>
              <a:t>access_remote_vm</a:t>
            </a:r>
            <a:endParaRPr b="0" lang="en-US" sz="2200" spc="-1" strike="noStrike">
              <a:latin typeface="Arial"/>
            </a:endParaRPr>
          </a:p>
        </p:txBody>
      </p:sp>
      <p:sp>
        <p:nvSpPr>
          <p:cNvPr id="438" name="CustomShape 4"/>
          <p:cNvSpPr/>
          <p:nvPr/>
        </p:nvSpPr>
        <p:spPr>
          <a:xfrm>
            <a:off x="5256000" y="2880000"/>
            <a:ext cx="4534920" cy="109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a:solidFill>
                  <a:srgbClr val="000000"/>
                </a:solidFill>
                <a:latin typeface="DejaVu Sans"/>
                <a:ea typeface="DejaVu Sans"/>
              </a:rPr>
              <a:t>flag=FOLL_TOUCH | FOLL_REMOTE | FOLL_GET | FOLL_WRITE | FOLL_FORCE</a:t>
            </a:r>
            <a:endParaRPr b="0" lang="en-US" sz="2200" spc="-1" strike="noStrike">
              <a:latin typeface="Arial"/>
            </a:endParaRPr>
          </a:p>
        </p:txBody>
      </p:sp>
      <p:sp>
        <p:nvSpPr>
          <p:cNvPr id="439" name="CustomShape 5"/>
          <p:cNvSpPr/>
          <p:nvPr/>
        </p:nvSpPr>
        <p:spPr>
          <a:xfrm>
            <a:off x="288000" y="4896000"/>
            <a:ext cx="34819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a:solidFill>
                  <a:srgbClr val="ce181e"/>
                </a:solidFill>
                <a:latin typeface="Arial"/>
                <a:ea typeface="DejaVu Sans"/>
              </a:rPr>
              <a:t>__get_user_pages(flags)</a:t>
            </a:r>
            <a:endParaRPr b="0" lang="en-US" sz="2200" spc="-1" strike="noStrike">
              <a:latin typeface="Arial"/>
            </a:endParaRPr>
          </a:p>
        </p:txBody>
      </p:sp>
      <p:sp>
        <p:nvSpPr>
          <p:cNvPr id="440" name="CustomShape 6"/>
          <p:cNvSpPr/>
          <p:nvPr/>
        </p:nvSpPr>
        <p:spPr>
          <a:xfrm>
            <a:off x="360000" y="1368000"/>
            <a:ext cx="3670920" cy="1150920"/>
          </a:xfrm>
          <a:prstGeom prst="rect">
            <a:avLst/>
          </a:prstGeom>
          <a:solidFill>
            <a:srgbClr val="5983b0">
              <a:alpha val="48000"/>
            </a:srgbClr>
          </a:solidFill>
          <a:ln>
            <a:solidFill>
              <a:srgbClr val="3465a4"/>
            </a:solidFill>
          </a:ln>
        </p:spPr>
        <p:style>
          <a:lnRef idx="0"/>
          <a:fillRef idx="0"/>
          <a:effectRef idx="0"/>
          <a:fontRef idx="minor"/>
        </p:style>
      </p:sp>
      <p:sp>
        <p:nvSpPr>
          <p:cNvPr id="441" name="CustomShape 7"/>
          <p:cNvSpPr/>
          <p:nvPr/>
        </p:nvSpPr>
        <p:spPr>
          <a:xfrm>
            <a:off x="4896000" y="2880000"/>
            <a:ext cx="4750920" cy="1294920"/>
          </a:xfrm>
          <a:prstGeom prst="rect">
            <a:avLst/>
          </a:prstGeom>
          <a:solidFill>
            <a:srgbClr val="650953">
              <a:alpha val="46000"/>
            </a:srgbClr>
          </a:solidFill>
          <a:ln>
            <a:solidFill>
              <a:srgbClr val="3465a4"/>
            </a:solidFill>
          </a:ln>
        </p:spPr>
        <p:style>
          <a:lnRef idx="0"/>
          <a:fillRef idx="0"/>
          <a:effectRef idx="0"/>
          <a:fontRef idx="minor"/>
        </p:style>
      </p:sp>
      <p:sp>
        <p:nvSpPr>
          <p:cNvPr id="442" name="Line 8"/>
          <p:cNvSpPr/>
          <p:nvPr/>
        </p:nvSpPr>
        <p:spPr>
          <a:xfrm>
            <a:off x="4032000" y="3600000"/>
            <a:ext cx="864000" cy="360"/>
          </a:xfrm>
          <a:prstGeom prst="line">
            <a:avLst/>
          </a:prstGeom>
          <a:ln>
            <a:solidFill>
              <a:srgbClr val="000000"/>
            </a:solidFill>
            <a:tailEnd len="med" type="triangle" w="med"/>
          </a:ln>
        </p:spPr>
        <p:style>
          <a:lnRef idx="0"/>
          <a:fillRef idx="0"/>
          <a:effectRef idx="0"/>
          <a:fontRef idx="minor"/>
        </p:style>
      </p:sp>
      <p:sp>
        <p:nvSpPr>
          <p:cNvPr id="443" name="Line 9"/>
          <p:cNvSpPr/>
          <p:nvPr/>
        </p:nvSpPr>
        <p:spPr>
          <a:xfrm>
            <a:off x="1944000" y="2520000"/>
            <a:ext cx="360" cy="432000"/>
          </a:xfrm>
          <a:prstGeom prst="line">
            <a:avLst/>
          </a:prstGeom>
          <a:ln>
            <a:solidFill>
              <a:srgbClr val="224b12"/>
            </a:solidFill>
            <a:tailEnd len="med" type="triangle" w="med"/>
          </a:ln>
        </p:spPr>
        <p:style>
          <a:lnRef idx="0"/>
          <a:fillRef idx="0"/>
          <a:effectRef idx="0"/>
          <a:fontRef idx="minor"/>
        </p:style>
      </p:sp>
      <p:sp>
        <p:nvSpPr>
          <p:cNvPr id="444" name="CustomShape 10"/>
          <p:cNvSpPr/>
          <p:nvPr/>
        </p:nvSpPr>
        <p:spPr>
          <a:xfrm>
            <a:off x="360000" y="4608000"/>
            <a:ext cx="3670920" cy="1150920"/>
          </a:xfrm>
          <a:prstGeom prst="rect">
            <a:avLst/>
          </a:prstGeom>
          <a:solidFill>
            <a:srgbClr val="5983b0">
              <a:alpha val="48000"/>
            </a:srgbClr>
          </a:solidFill>
          <a:ln>
            <a:solidFill>
              <a:srgbClr val="3465a4"/>
            </a:solidFill>
          </a:ln>
        </p:spPr>
        <p:style>
          <a:lnRef idx="0"/>
          <a:fillRef idx="0"/>
          <a:effectRef idx="0"/>
          <a:fontRef idx="minor"/>
        </p:style>
      </p:sp>
      <p:sp>
        <p:nvSpPr>
          <p:cNvPr id="445" name="Line 11"/>
          <p:cNvSpPr/>
          <p:nvPr/>
        </p:nvSpPr>
        <p:spPr>
          <a:xfrm>
            <a:off x="1944000" y="4104000"/>
            <a:ext cx="360" cy="504000"/>
          </a:xfrm>
          <a:prstGeom prst="line">
            <a:avLst/>
          </a:prstGeom>
          <a:ln>
            <a:solidFill>
              <a:srgbClr val="000000"/>
            </a:solidFill>
            <a:tailEnd len="med" type="triangle" w="med"/>
          </a:ln>
        </p:spPr>
        <p:style>
          <a:lnRef idx="0"/>
          <a:fillRef idx="0"/>
          <a:effectRef idx="0"/>
          <a:fontRef idx="minor"/>
        </p:style>
      </p:sp>
      <p:sp>
        <p:nvSpPr>
          <p:cNvPr id="446" name="CustomShape 12"/>
          <p:cNvSpPr/>
          <p:nvPr/>
        </p:nvSpPr>
        <p:spPr>
          <a:xfrm>
            <a:off x="72000" y="182520"/>
            <a:ext cx="6190920" cy="51660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en-US" sz="2800" spc="-1" strike="noStrike">
                <a:solidFill>
                  <a:srgbClr val="780373"/>
                </a:solidFill>
                <a:latin typeface="Arial"/>
                <a:ea typeface="DejaVu Sans"/>
              </a:rPr>
              <a:t>access_remote_vm Calls:</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55" dur="indefinite" restart="never" nodeType="tmRoot">
          <p:childTnLst>
            <p:seq>
              <p:cTn id="2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7" name="" descr=""/>
          <p:cNvPicPr/>
          <p:nvPr/>
        </p:nvPicPr>
        <p:blipFill>
          <a:blip r:embed="rId1"/>
          <a:stretch/>
        </p:blipFill>
        <p:spPr>
          <a:xfrm>
            <a:off x="2880" y="0"/>
            <a:ext cx="10076760" cy="7558560"/>
          </a:xfrm>
          <a:prstGeom prst="rect">
            <a:avLst/>
          </a:prstGeom>
          <a:ln>
            <a:noFill/>
          </a:ln>
        </p:spPr>
      </p:pic>
      <p:sp>
        <p:nvSpPr>
          <p:cNvPr id="448" name="CustomShape 1"/>
          <p:cNvSpPr/>
          <p:nvPr/>
        </p:nvSpPr>
        <p:spPr>
          <a:xfrm>
            <a:off x="1584000" y="2736000"/>
            <a:ext cx="4678920" cy="430920"/>
          </a:xfrm>
          <a:prstGeom prst="rect">
            <a:avLst/>
          </a:prstGeom>
          <a:solidFill>
            <a:srgbClr val="800080">
              <a:alpha val="26000"/>
            </a:srgbClr>
          </a:solidFill>
          <a:ln>
            <a:solidFill>
              <a:srgbClr val="ffff00"/>
            </a:solidFill>
            <a:tailEnd len="med" type="triangle" w="med"/>
          </a:ln>
        </p:spPr>
        <p:style>
          <a:lnRef idx="0"/>
          <a:fillRef idx="0"/>
          <a:effectRef idx="0"/>
          <a:fontRef idx="minor"/>
        </p:style>
      </p:sp>
      <p:sp>
        <p:nvSpPr>
          <p:cNvPr id="449" name="CustomShape 2"/>
          <p:cNvSpPr/>
          <p:nvPr/>
        </p:nvSpPr>
        <p:spPr>
          <a:xfrm>
            <a:off x="2088000" y="3456000"/>
            <a:ext cx="1150920" cy="214920"/>
          </a:xfrm>
          <a:prstGeom prst="rect">
            <a:avLst/>
          </a:prstGeom>
          <a:solidFill>
            <a:srgbClr val="800080">
              <a:alpha val="26000"/>
            </a:srgbClr>
          </a:solidFill>
          <a:ln>
            <a:solidFill>
              <a:srgbClr val="ffff00"/>
            </a:solidFill>
            <a:tailEnd len="med" type="triangle" w="med"/>
          </a:ln>
        </p:spPr>
        <p:style>
          <a:lnRef idx="0"/>
          <a:fillRef idx="0"/>
          <a:effectRef idx="0"/>
          <a:fontRef idx="minor"/>
        </p:style>
      </p:sp>
      <p:sp>
        <p:nvSpPr>
          <p:cNvPr id="450" name="CustomShape 3"/>
          <p:cNvSpPr/>
          <p:nvPr/>
        </p:nvSpPr>
        <p:spPr>
          <a:xfrm>
            <a:off x="1440000" y="2160000"/>
            <a:ext cx="5470920" cy="286920"/>
          </a:xfrm>
          <a:prstGeom prst="rect">
            <a:avLst/>
          </a:prstGeom>
          <a:solidFill>
            <a:srgbClr val="800080">
              <a:alpha val="26000"/>
            </a:srgbClr>
          </a:solidFill>
          <a:ln>
            <a:solidFill>
              <a:srgbClr val="ffff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257" dur="indefinite" restart="never" nodeType="tmRoot">
          <p:childTnLst>
            <p:seq>
              <p:cTn id="258" dur="indefinite" nodeType="mainSeq">
                <p:childTnLst>
                  <p:par>
                    <p:cTn id="259" fill="hold">
                      <p:stCondLst>
                        <p:cond delay="indefinite"/>
                      </p:stCondLst>
                      <p:childTnLst>
                        <p:par>
                          <p:cTn id="260" fill="hold">
                            <p:stCondLst>
                              <p:cond delay="0"/>
                            </p:stCondLst>
                            <p:childTnLst>
                              <p:par>
                                <p:cTn id="261" nodeType="clickEffect" fill="hold" presetClass="entr" presetID="2" presetSubtype="1">
                                  <p:stCondLst>
                                    <p:cond delay="0"/>
                                  </p:stCondLst>
                                  <p:childTnLst>
                                    <p:set>
                                      <p:cBhvr>
                                        <p:cTn id="262" dur="1" fill="hold">
                                          <p:stCondLst>
                                            <p:cond delay="0"/>
                                          </p:stCondLst>
                                        </p:cTn>
                                        <p:tgtEl>
                                          <p:spTgt spid="450"/>
                                        </p:tgtEl>
                                        <p:attrNameLst>
                                          <p:attrName>style.visibility</p:attrName>
                                        </p:attrNameLst>
                                      </p:cBhvr>
                                      <p:to>
                                        <p:strVal val="visible"/>
                                      </p:to>
                                    </p:set>
                                    <p:anim calcmode="lin" valueType="num">
                                      <p:cBhvr additive="repl">
                                        <p:cTn id="263" dur="500" fill="hold"/>
                                        <p:tgtEl>
                                          <p:spTgt spid="450"/>
                                        </p:tgtEl>
                                        <p:attrNameLst>
                                          <p:attrName>ppt_x</p:attrName>
                                        </p:attrNameLst>
                                      </p:cBhvr>
                                      <p:tavLst>
                                        <p:tav tm="0">
                                          <p:val>
                                            <p:strVal val="#ppt_x"/>
                                          </p:val>
                                        </p:tav>
                                        <p:tav tm="100000">
                                          <p:val>
                                            <p:strVal val="#ppt_x"/>
                                          </p:val>
                                        </p:tav>
                                      </p:tavLst>
                                    </p:anim>
                                    <p:anim calcmode="lin" valueType="num">
                                      <p:cBhvr additive="repl">
                                        <p:cTn id="264" dur="500" fill="hold"/>
                                        <p:tgtEl>
                                          <p:spTgt spid="450"/>
                                        </p:tgtEl>
                                        <p:attrNameLst>
                                          <p:attrName>ppt_y</p:attrName>
                                        </p:attrNameLst>
                                      </p:cBhvr>
                                      <p:tavLst>
                                        <p:tav tm="0">
                                          <p:val>
                                            <p:strVal val="0-#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53">
                                  <p:stCondLst>
                                    <p:cond delay="0"/>
                                  </p:stCondLst>
                                  <p:childTnLst>
                                    <p:set>
                                      <p:cBhvr>
                                        <p:cTn id="268" dur="1" fill="hold">
                                          <p:stCondLst>
                                            <p:cond delay="0"/>
                                          </p:stCondLst>
                                        </p:cTn>
                                        <p:tgtEl>
                                          <p:spTgt spid="448"/>
                                        </p:tgtEl>
                                        <p:attrNameLst>
                                          <p:attrName>style.visibility</p:attrName>
                                        </p:attrNameLst>
                                      </p:cBhvr>
                                      <p:to>
                                        <p:strVal val="visible"/>
                                      </p:to>
                                    </p:set>
                                    <p:anim calcmode="lin" valueType="num">
                                      <p:cBhvr additive="repl">
                                        <p:cTn id="269" dur="500" fill="hold"/>
                                        <p:tgtEl>
                                          <p:spTgt spid="448"/>
                                        </p:tgtEl>
                                        <p:attrNameLst>
                                          <p:attrName>ppt_w</p:attrName>
                                        </p:attrNameLst>
                                      </p:cBhvr>
                                      <p:tavLst>
                                        <p:tav tm="0">
                                          <p:val>
                                            <p:strVal val="0"/>
                                          </p:val>
                                        </p:tav>
                                        <p:tav tm="100000">
                                          <p:val>
                                            <p:strVal val="#ppt_w"/>
                                          </p:val>
                                        </p:tav>
                                      </p:tavLst>
                                    </p:anim>
                                    <p:anim calcmode="lin" valueType="num">
                                      <p:cBhvr additive="repl">
                                        <p:cTn id="270" dur="500" fill="hold"/>
                                        <p:tgtEl>
                                          <p:spTgt spid="448"/>
                                        </p:tgtEl>
                                        <p:attrNameLst>
                                          <p:attrName>ppt_h</p:attrName>
                                        </p:attrNameLst>
                                      </p:cBhvr>
                                      <p:tavLst>
                                        <p:tav tm="0">
                                          <p:val>
                                            <p:strVal val="0"/>
                                          </p:val>
                                        </p:tav>
                                        <p:tav tm="100000">
                                          <p:val>
                                            <p:strVal val="#ppt_h"/>
                                          </p:val>
                                        </p:tav>
                                      </p:tavLst>
                                    </p:anim>
                                    <p:animEffect filter="fade" transition="in">
                                      <p:cBhvr additive="repl">
                                        <p:cTn id="271" dur="500"/>
                                        <p:tgtEl>
                                          <p:spTgt spid="448"/>
                                        </p:tgtEl>
                                      </p:cBhvr>
                                    </p:animEffect>
                                  </p:childTnLst>
                                </p:cTn>
                              </p:par>
                            </p:childTnLst>
                          </p:cTn>
                        </p:par>
                      </p:childTnLst>
                    </p:cTn>
                  </p:par>
                  <p:par>
                    <p:cTn id="272" fill="hold">
                      <p:stCondLst>
                        <p:cond delay="indefinite"/>
                      </p:stCondLst>
                      <p:childTnLst>
                        <p:par>
                          <p:cTn id="273" fill="hold">
                            <p:stCondLst>
                              <p:cond delay="0"/>
                            </p:stCondLst>
                            <p:childTnLst>
                              <p:par>
                                <p:cTn id="274" nodeType="clickEffect" fill="hold" presetClass="entr" presetID="5" presetSubtype="10">
                                  <p:stCondLst>
                                    <p:cond delay="0"/>
                                  </p:stCondLst>
                                  <p:childTnLst>
                                    <p:set>
                                      <p:cBhvr>
                                        <p:cTn id="275" dur="1" fill="hold">
                                          <p:stCondLst>
                                            <p:cond delay="0"/>
                                          </p:stCondLst>
                                        </p:cTn>
                                        <p:tgtEl>
                                          <p:spTgt spid="449"/>
                                        </p:tgtEl>
                                        <p:attrNameLst>
                                          <p:attrName>style.visibility</p:attrName>
                                        </p:attrNameLst>
                                      </p:cBhvr>
                                      <p:to>
                                        <p:strVal val="visible"/>
                                      </p:to>
                                    </p:set>
                                    <p:animEffect filter="checkerboard(across)" transition="in">
                                      <p:cBhvr additive="repl">
                                        <p:cTn id="276" dur="500"/>
                                        <p:tgtEl>
                                          <p:spTgt spid="44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504000" y="301320"/>
            <a:ext cx="9069120" cy="635040"/>
          </a:xfrm>
          <a:prstGeom prst="rect">
            <a:avLst/>
          </a:prstGeom>
          <a:noFill/>
          <a:ln>
            <a:noFill/>
          </a:ln>
        </p:spPr>
        <p:style>
          <a:lnRef idx="0"/>
          <a:fillRef idx="0"/>
          <a:effectRef idx="0"/>
          <a:fontRef idx="minor"/>
        </p:style>
      </p:sp>
      <p:sp>
        <p:nvSpPr>
          <p:cNvPr id="324" name="CustomShape 2"/>
          <p:cNvSpPr/>
          <p:nvPr/>
        </p:nvSpPr>
        <p:spPr>
          <a:xfrm>
            <a:off x="504000" y="1769040"/>
            <a:ext cx="9069120" cy="4381920"/>
          </a:xfrm>
          <a:prstGeom prst="rect">
            <a:avLst/>
          </a:prstGeom>
          <a:noFill/>
          <a:ln>
            <a:noFill/>
          </a:ln>
        </p:spPr>
        <p:style>
          <a:lnRef idx="0"/>
          <a:fillRef idx="0"/>
          <a:effectRef idx="0"/>
          <a:fontRef idx="minor"/>
        </p:style>
      </p:sp>
      <p:sp>
        <p:nvSpPr>
          <p:cNvPr id="325" name="CustomShape 3"/>
          <p:cNvSpPr/>
          <p:nvPr/>
        </p:nvSpPr>
        <p:spPr>
          <a:xfrm>
            <a:off x="42120" y="-44280"/>
            <a:ext cx="590184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400" spc="-1" strike="noStrike">
                <a:solidFill>
                  <a:srgbClr val="000000"/>
                </a:solidFill>
                <a:latin typeface="angsananew"/>
                <a:ea typeface="DejaVu Sans"/>
              </a:rPr>
              <a:t>Possible Questions</a:t>
            </a:r>
            <a:endParaRPr b="0" lang="en-US" sz="4400" spc="-1" strike="noStrike">
              <a:latin typeface="Arial"/>
            </a:endParaRPr>
          </a:p>
        </p:txBody>
      </p:sp>
      <p:sp>
        <p:nvSpPr>
          <p:cNvPr id="326" name="CustomShape 4"/>
          <p:cNvSpPr/>
          <p:nvPr/>
        </p:nvSpPr>
        <p:spPr>
          <a:xfrm>
            <a:off x="792000" y="1512000"/>
            <a:ext cx="8709840" cy="3950640"/>
          </a:xfrm>
          <a:prstGeom prst="rect">
            <a:avLst/>
          </a:prstGeom>
          <a:noFill/>
          <a:ln>
            <a:noFill/>
          </a:ln>
        </p:spPr>
        <p:style>
          <a:lnRef idx="0"/>
          <a:fillRef idx="0"/>
          <a:effectRef idx="0"/>
          <a:fontRef idx="minor"/>
        </p:style>
        <p:txBody>
          <a:bodyPr lIns="90000" rIns="90000" tIns="45000" bIns="45000">
            <a:spAutoFit/>
          </a:bodyPr>
          <a:p>
            <a:pPr marL="108000" indent="-214200">
              <a:lnSpc>
                <a:spcPct val="100000"/>
              </a:lnSpc>
              <a:spcBef>
                <a:spcPts val="3402"/>
              </a:spcBef>
              <a:buClr>
                <a:srgbClr val="000000"/>
              </a:buClr>
              <a:buFont typeface="StarSymbol"/>
              <a:buAutoNum type="romanLcPeriod"/>
            </a:pPr>
            <a:r>
              <a:rPr b="0" lang="en-US" sz="2800" spc="-1" strike="noStrike">
                <a:solidFill>
                  <a:srgbClr val="800080"/>
                </a:solidFill>
                <a:latin typeface="DejaVu Sans"/>
                <a:ea typeface="DejaVu Sans"/>
              </a:rPr>
              <a:t>What is Dirty Cow?</a:t>
            </a:r>
            <a:endParaRPr b="0" lang="en-US" sz="2800" spc="-1" strike="noStrike">
              <a:latin typeface="Arial"/>
            </a:endParaRPr>
          </a:p>
          <a:p>
            <a:pPr marL="108000" indent="-214200">
              <a:lnSpc>
                <a:spcPct val="100000"/>
              </a:lnSpc>
              <a:spcBef>
                <a:spcPts val="3402"/>
              </a:spcBef>
              <a:buClr>
                <a:srgbClr val="000000"/>
              </a:buClr>
              <a:buFont typeface="StarSymbol"/>
              <a:buAutoNum type="romanLcPeriod"/>
            </a:pPr>
            <a:r>
              <a:rPr b="0" lang="en-US" sz="2800" spc="-1" strike="noStrike">
                <a:solidFill>
                  <a:srgbClr val="800080"/>
                </a:solidFill>
                <a:latin typeface="DejaVu Sans"/>
                <a:ea typeface="DejaVu Sans"/>
              </a:rPr>
              <a:t>What is with the weird Name?</a:t>
            </a:r>
            <a:endParaRPr b="0" lang="en-US" sz="2800" spc="-1" strike="noStrike">
              <a:latin typeface="Arial"/>
            </a:endParaRPr>
          </a:p>
          <a:p>
            <a:pPr marL="108000" indent="-214200">
              <a:lnSpc>
                <a:spcPct val="100000"/>
              </a:lnSpc>
              <a:spcBef>
                <a:spcPts val="3402"/>
              </a:spcBef>
              <a:buClr>
                <a:srgbClr val="000000"/>
              </a:buClr>
              <a:buFont typeface="StarSymbol"/>
              <a:buAutoNum type="romanLcPeriod"/>
            </a:pPr>
            <a:r>
              <a:rPr b="0" lang="en-US" sz="2800" spc="-1" strike="noStrike">
                <a:solidFill>
                  <a:srgbClr val="800080"/>
                </a:solidFill>
                <a:latin typeface="DejaVu Sans"/>
                <a:ea typeface="DejaVu Sans"/>
              </a:rPr>
              <a:t>What is a Kernel??</a:t>
            </a:r>
            <a:endParaRPr b="0" lang="en-US" sz="2800" spc="-1" strike="noStrike">
              <a:latin typeface="Arial"/>
            </a:endParaRPr>
          </a:p>
          <a:p>
            <a:pPr marL="108000" indent="-214200">
              <a:lnSpc>
                <a:spcPct val="100000"/>
              </a:lnSpc>
              <a:spcBef>
                <a:spcPts val="3402"/>
              </a:spcBef>
              <a:buClr>
                <a:srgbClr val="000000"/>
              </a:buClr>
              <a:buFont typeface="StarSymbol"/>
              <a:buAutoNum type="romanLcPeriod"/>
            </a:pPr>
            <a:r>
              <a:rPr b="0" lang="en-US" sz="2800" spc="-1" strike="noStrike">
                <a:solidFill>
                  <a:srgbClr val="800080"/>
                </a:solidFill>
                <a:latin typeface="DejaVu Sans"/>
                <a:ea typeface="DejaVu Sans"/>
              </a:rPr>
              <a:t>What is Privilege Escalation?</a:t>
            </a:r>
            <a:endParaRPr b="0" lang="en-US" sz="2800" spc="-1" strike="noStrike">
              <a:latin typeface="Arial"/>
            </a:endParaRPr>
          </a:p>
          <a:p>
            <a:pPr marL="108000" indent="-214200">
              <a:lnSpc>
                <a:spcPct val="100000"/>
              </a:lnSpc>
              <a:spcBef>
                <a:spcPts val="3402"/>
              </a:spcBef>
              <a:buClr>
                <a:srgbClr val="000000"/>
              </a:buClr>
              <a:buFont typeface="StarSymbol"/>
              <a:buAutoNum type="romanLcPeriod"/>
            </a:pPr>
            <a:r>
              <a:rPr b="0" lang="en-US" sz="2800" spc="-1" strike="noStrike">
                <a:solidFill>
                  <a:srgbClr val="800080"/>
                </a:solidFill>
                <a:latin typeface="DejaVu Sans"/>
                <a:ea typeface="DejaVu Sans"/>
              </a:rPr>
              <a:t>What is its impact??</a:t>
            </a:r>
            <a:endParaRPr b="0" lang="en-US" sz="2800" spc="-1" strike="noStrike">
              <a:latin typeface="Arial"/>
            </a:endParaRPr>
          </a:p>
        </p:txBody>
      </p:sp>
      <p:sp>
        <p:nvSpPr>
          <p:cNvPr id="327" name="CustomShape 5"/>
          <p:cNvSpPr/>
          <p:nvPr/>
        </p:nvSpPr>
        <p:spPr>
          <a:xfrm>
            <a:off x="7056000" y="6061680"/>
            <a:ext cx="25178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And So on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5" presetSubtype="10">
                                  <p:stCondLst>
                                    <p:cond delay="0"/>
                                  </p:stCondLst>
                                  <p:childTnLst>
                                    <p:set>
                                      <p:cBhvr>
                                        <p:cTn id="10" dur="1" fill="hold">
                                          <p:stCondLst>
                                            <p:cond delay="0"/>
                                          </p:stCondLst>
                                        </p:cTn>
                                        <p:tgtEl>
                                          <p:spTgt spid="326">
                                            <p:txEl>
                                              <p:pRg st="0" end="0"/>
                                            </p:txEl>
                                          </p:spTgt>
                                        </p:tgtEl>
                                        <p:attrNameLst>
                                          <p:attrName>style.visibility</p:attrName>
                                        </p:attrNameLst>
                                      </p:cBhvr>
                                      <p:to>
                                        <p:strVal val="visible"/>
                                      </p:to>
                                    </p:set>
                                    <p:animEffect filter="checkerboard(across)" transition="in">
                                      <p:cBhvr additive="repl">
                                        <p:cTn id="11" dur="500"/>
                                        <p:tgtEl>
                                          <p:spTgt spid="32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nodeType="clickEffect" fill="hold" presetClass="entr" presetID="5" presetSubtype="10">
                                  <p:stCondLst>
                                    <p:cond delay="0"/>
                                  </p:stCondLst>
                                  <p:childTnLst>
                                    <p:set>
                                      <p:cBhvr>
                                        <p:cTn id="15" dur="1" fill="hold">
                                          <p:stCondLst>
                                            <p:cond delay="0"/>
                                          </p:stCondLst>
                                        </p:cTn>
                                        <p:tgtEl>
                                          <p:spTgt spid="326">
                                            <p:txEl>
                                              <p:pRg st="1" end="1"/>
                                            </p:txEl>
                                          </p:spTgt>
                                        </p:tgtEl>
                                        <p:attrNameLst>
                                          <p:attrName>style.visibility</p:attrName>
                                        </p:attrNameLst>
                                      </p:cBhvr>
                                      <p:to>
                                        <p:strVal val="visible"/>
                                      </p:to>
                                    </p:set>
                                    <p:animEffect filter="checkerboard(across)" transition="in">
                                      <p:cBhvr additive="repl">
                                        <p:cTn id="16" dur="500"/>
                                        <p:tgtEl>
                                          <p:spTgt spid="32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5" presetSubtype="10">
                                  <p:stCondLst>
                                    <p:cond delay="0"/>
                                  </p:stCondLst>
                                  <p:childTnLst>
                                    <p:set>
                                      <p:cBhvr>
                                        <p:cTn id="20" dur="1" fill="hold">
                                          <p:stCondLst>
                                            <p:cond delay="0"/>
                                          </p:stCondLst>
                                        </p:cTn>
                                        <p:tgtEl>
                                          <p:spTgt spid="326">
                                            <p:txEl>
                                              <p:pRg st="2" end="2"/>
                                            </p:txEl>
                                          </p:spTgt>
                                        </p:tgtEl>
                                        <p:attrNameLst>
                                          <p:attrName>style.visibility</p:attrName>
                                        </p:attrNameLst>
                                      </p:cBhvr>
                                      <p:to>
                                        <p:strVal val="visible"/>
                                      </p:to>
                                    </p:set>
                                    <p:animEffect filter="checkerboard(across)" transition="in">
                                      <p:cBhvr additive="repl">
                                        <p:cTn id="21" dur="500"/>
                                        <p:tgtEl>
                                          <p:spTgt spid="32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5" presetSubtype="10">
                                  <p:stCondLst>
                                    <p:cond delay="0"/>
                                  </p:stCondLst>
                                  <p:childTnLst>
                                    <p:set>
                                      <p:cBhvr>
                                        <p:cTn id="25" dur="1" fill="hold">
                                          <p:stCondLst>
                                            <p:cond delay="0"/>
                                          </p:stCondLst>
                                        </p:cTn>
                                        <p:tgtEl>
                                          <p:spTgt spid="326">
                                            <p:txEl>
                                              <p:pRg st="3" end="3"/>
                                            </p:txEl>
                                          </p:spTgt>
                                        </p:tgtEl>
                                        <p:attrNameLst>
                                          <p:attrName>style.visibility</p:attrName>
                                        </p:attrNameLst>
                                      </p:cBhvr>
                                      <p:to>
                                        <p:strVal val="visible"/>
                                      </p:to>
                                    </p:set>
                                    <p:animEffect filter="checkerboard(across)" transition="in">
                                      <p:cBhvr additive="repl">
                                        <p:cTn id="26" dur="500"/>
                                        <p:tgtEl>
                                          <p:spTgt spid="32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5" presetSubtype="10">
                                  <p:stCondLst>
                                    <p:cond delay="0"/>
                                  </p:stCondLst>
                                  <p:childTnLst>
                                    <p:set>
                                      <p:cBhvr>
                                        <p:cTn id="30" dur="1" fill="hold">
                                          <p:stCondLst>
                                            <p:cond delay="0"/>
                                          </p:stCondLst>
                                        </p:cTn>
                                        <p:tgtEl>
                                          <p:spTgt spid="326">
                                            <p:txEl>
                                              <p:pRg st="4" end="4"/>
                                            </p:txEl>
                                          </p:spTgt>
                                        </p:tgtEl>
                                        <p:attrNameLst>
                                          <p:attrName>style.visibility</p:attrName>
                                        </p:attrNameLst>
                                      </p:cBhvr>
                                      <p:to>
                                        <p:strVal val="visible"/>
                                      </p:to>
                                    </p:set>
                                    <p:animEffect filter="checkerboard(across)" transition="in">
                                      <p:cBhvr additive="repl">
                                        <p:cTn id="31" dur="500"/>
                                        <p:tgtEl>
                                          <p:spTgt spid="32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6" presetSubtype="16">
                                  <p:stCondLst>
                                    <p:cond delay="0"/>
                                  </p:stCondLst>
                                  <p:childTnLst>
                                    <p:set>
                                      <p:cBhvr>
                                        <p:cTn id="35" dur="1" fill="hold">
                                          <p:stCondLst>
                                            <p:cond delay="0"/>
                                          </p:stCondLst>
                                        </p:cTn>
                                        <p:tgtEl>
                                          <p:spTgt spid="327">
                                            <p:txEl>
                                              <p:pRg st="0" end="0"/>
                                            </p:txEl>
                                          </p:spTgt>
                                        </p:tgtEl>
                                        <p:attrNameLst>
                                          <p:attrName>style.visibility</p:attrName>
                                        </p:attrNameLst>
                                      </p:cBhvr>
                                      <p:to>
                                        <p:strVal val="visible"/>
                                      </p:to>
                                    </p:set>
                                    <p:animEffect filter="circle(in)" transition="in">
                                      <p:cBhvr additive="repl">
                                        <p:cTn id="36" dur="2000"/>
                                        <p:tgtEl>
                                          <p:spTgt spid="327">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CustomShape 1"/>
          <p:cNvSpPr/>
          <p:nvPr/>
        </p:nvSpPr>
        <p:spPr>
          <a:xfrm>
            <a:off x="3600000" y="432000"/>
            <a:ext cx="979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a:t>
            </a:r>
            <a:endParaRPr b="0" lang="en-US" sz="1800" spc="-1" strike="noStrike">
              <a:latin typeface="Arial"/>
            </a:endParaRPr>
          </a:p>
        </p:txBody>
      </p:sp>
      <p:pic>
        <p:nvPicPr>
          <p:cNvPr id="452" name="" descr=""/>
          <p:cNvPicPr/>
          <p:nvPr/>
        </p:nvPicPr>
        <p:blipFill>
          <a:blip r:embed="rId1"/>
          <a:stretch/>
        </p:blipFill>
        <p:spPr>
          <a:xfrm>
            <a:off x="0" y="0"/>
            <a:ext cx="10079640" cy="7558560"/>
          </a:xfrm>
          <a:prstGeom prst="rect">
            <a:avLst/>
          </a:prstGeom>
          <a:ln>
            <a:noFill/>
          </a:ln>
        </p:spPr>
      </p:pic>
      <p:sp>
        <p:nvSpPr>
          <p:cNvPr id="453" name="CustomShape 2"/>
          <p:cNvSpPr/>
          <p:nvPr/>
        </p:nvSpPr>
        <p:spPr>
          <a:xfrm>
            <a:off x="864000" y="3528000"/>
            <a:ext cx="4318920" cy="430920"/>
          </a:xfrm>
          <a:prstGeom prst="rect">
            <a:avLst/>
          </a:prstGeom>
          <a:solidFill>
            <a:srgbClr val="800080">
              <a:alpha val="28000"/>
            </a:srgbClr>
          </a:solidFill>
          <a:ln>
            <a:solidFill>
              <a:srgbClr val="ffff00"/>
            </a:solidFill>
          </a:ln>
        </p:spPr>
        <p:style>
          <a:lnRef idx="0"/>
          <a:fillRef idx="0"/>
          <a:effectRef idx="0"/>
          <a:fontRef idx="minor"/>
        </p:style>
      </p:sp>
      <p:sp>
        <p:nvSpPr>
          <p:cNvPr id="454" name="CustomShape 3"/>
          <p:cNvSpPr/>
          <p:nvPr/>
        </p:nvSpPr>
        <p:spPr>
          <a:xfrm>
            <a:off x="1008000" y="6408000"/>
            <a:ext cx="5254920" cy="430920"/>
          </a:xfrm>
          <a:prstGeom prst="rect">
            <a:avLst/>
          </a:prstGeom>
          <a:solidFill>
            <a:srgbClr val="800080">
              <a:alpha val="28000"/>
            </a:srgbClr>
          </a:solidFill>
          <a:ln>
            <a:solidFill>
              <a:srgbClr val="ffff00"/>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77" dur="indefinite" restart="never" nodeType="tmRoot">
          <p:childTnLst>
            <p:seq>
              <p:cTn id="278" dur="indefinite" nodeType="mainSeq">
                <p:childTnLst>
                  <p:par>
                    <p:cTn id="279" fill="hold">
                      <p:stCondLst>
                        <p:cond delay="indefinite"/>
                      </p:stCondLst>
                      <p:childTnLst>
                        <p:par>
                          <p:cTn id="280" fill="hold">
                            <p:stCondLst>
                              <p:cond delay="0"/>
                            </p:stCondLst>
                            <p:childTnLst>
                              <p:par>
                                <p:cTn id="281" nodeType="clickEffect" fill="hold" presetClass="entr" presetID="2" presetSubtype="4">
                                  <p:stCondLst>
                                    <p:cond delay="0"/>
                                  </p:stCondLst>
                                  <p:childTnLst>
                                    <p:set>
                                      <p:cBhvr>
                                        <p:cTn id="282" dur="1" fill="hold">
                                          <p:stCondLst>
                                            <p:cond delay="0"/>
                                          </p:stCondLst>
                                        </p:cTn>
                                        <p:tgtEl>
                                          <p:spTgt spid="453"/>
                                        </p:tgtEl>
                                        <p:attrNameLst>
                                          <p:attrName>style.visibility</p:attrName>
                                        </p:attrNameLst>
                                      </p:cBhvr>
                                      <p:to>
                                        <p:strVal val="visible"/>
                                      </p:to>
                                    </p:set>
                                    <p:anim calcmode="lin" valueType="num">
                                      <p:cBhvr additive="repl">
                                        <p:cTn id="283" dur="500" fill="hold"/>
                                        <p:tgtEl>
                                          <p:spTgt spid="453"/>
                                        </p:tgtEl>
                                        <p:attrNameLst>
                                          <p:attrName>ppt_x</p:attrName>
                                        </p:attrNameLst>
                                      </p:cBhvr>
                                      <p:tavLst>
                                        <p:tav tm="0">
                                          <p:val>
                                            <p:strVal val="#ppt_x"/>
                                          </p:val>
                                        </p:tav>
                                        <p:tav tm="100000">
                                          <p:val>
                                            <p:strVal val="#ppt_x"/>
                                          </p:val>
                                        </p:tav>
                                      </p:tavLst>
                                    </p:anim>
                                    <p:anim calcmode="lin" valueType="num">
                                      <p:cBhvr additive="repl">
                                        <p:cTn id="284" dur="500" fill="hold"/>
                                        <p:tgtEl>
                                          <p:spTgt spid="453"/>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2" presetSubtype="4">
                                  <p:stCondLst>
                                    <p:cond delay="0"/>
                                  </p:stCondLst>
                                  <p:childTnLst>
                                    <p:set>
                                      <p:cBhvr>
                                        <p:cTn id="288" dur="1" fill="hold">
                                          <p:stCondLst>
                                            <p:cond delay="0"/>
                                          </p:stCondLst>
                                        </p:cTn>
                                        <p:tgtEl>
                                          <p:spTgt spid="454"/>
                                        </p:tgtEl>
                                        <p:attrNameLst>
                                          <p:attrName>style.visibility</p:attrName>
                                        </p:attrNameLst>
                                      </p:cBhvr>
                                      <p:to>
                                        <p:strVal val="visible"/>
                                      </p:to>
                                    </p:set>
                                    <p:anim calcmode="lin" valueType="num">
                                      <p:cBhvr additive="repl">
                                        <p:cTn id="289" dur="500" fill="hold"/>
                                        <p:tgtEl>
                                          <p:spTgt spid="454"/>
                                        </p:tgtEl>
                                        <p:attrNameLst>
                                          <p:attrName>ppt_x</p:attrName>
                                        </p:attrNameLst>
                                      </p:cBhvr>
                                      <p:tavLst>
                                        <p:tav tm="0">
                                          <p:val>
                                            <p:strVal val="#ppt_x"/>
                                          </p:val>
                                        </p:tav>
                                        <p:tav tm="100000">
                                          <p:val>
                                            <p:strVal val="#ppt_x"/>
                                          </p:val>
                                        </p:tav>
                                      </p:tavLst>
                                    </p:anim>
                                    <p:anim calcmode="lin" valueType="num">
                                      <p:cBhvr additive="repl">
                                        <p:cTn id="290" dur="500" fill="hold"/>
                                        <p:tgtEl>
                                          <p:spTgt spid="4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504000" y="596160"/>
            <a:ext cx="907056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handle_mm_fault(....)</a:t>
            </a:r>
            <a:endParaRPr b="0" lang="en-US" sz="4400" spc="-1" strike="noStrike">
              <a:latin typeface="Arial"/>
            </a:endParaRPr>
          </a:p>
        </p:txBody>
      </p:sp>
      <p:sp>
        <p:nvSpPr>
          <p:cNvPr id="456" name="CustomShape 2"/>
          <p:cNvSpPr/>
          <p:nvPr/>
        </p:nvSpPr>
        <p:spPr>
          <a:xfrm>
            <a:off x="432000" y="1542960"/>
            <a:ext cx="8998920" cy="4714920"/>
          </a:xfrm>
          <a:prstGeom prst="rect">
            <a:avLst/>
          </a:prstGeom>
          <a:noFill/>
          <a:ln>
            <a:noFill/>
          </a:ln>
        </p:spPr>
        <p:style>
          <a:lnRef idx="0"/>
          <a:fillRef idx="0"/>
          <a:effectRef idx="0"/>
          <a:fontRef idx="minor"/>
        </p:style>
        <p:txBody>
          <a:bodyPr lIns="90000" rIns="90000" tIns="45000" bIns="45000">
            <a:spAutoFit/>
          </a:bodyPr>
          <a:p>
            <a:pPr marL="216000" indent="-214920">
              <a:lnSpc>
                <a:spcPct val="115000"/>
              </a:lnSpc>
              <a:buClr>
                <a:srgbClr val="000000"/>
              </a:buClr>
              <a:buSzPct val="45000"/>
              <a:buFont typeface="Wingdings" charset="2"/>
              <a:buChar char=""/>
            </a:pPr>
            <a:r>
              <a:rPr b="0" lang="en-US" sz="2400" spc="-1" strike="noStrike">
                <a:solidFill>
                  <a:srgbClr val="ff860d"/>
                </a:solidFill>
                <a:latin typeface="DejaVu Sans"/>
                <a:ea typeface="DejaVu Sans"/>
              </a:rPr>
              <a:t>faultin_page</a:t>
            </a:r>
            <a:endParaRPr b="0" lang="en-US" sz="2400" spc="-1" strike="noStrike">
              <a:latin typeface="Arial"/>
            </a:endParaRPr>
          </a:p>
          <a:p>
            <a:pPr marL="216000" indent="-214920">
              <a:lnSpc>
                <a:spcPct val="115000"/>
              </a:lnSpc>
              <a:buClr>
                <a:srgbClr val="000000"/>
              </a:buClr>
              <a:buSzPct val="45000"/>
              <a:buFont typeface="Wingdings" charset="2"/>
              <a:buChar char=""/>
            </a:pPr>
            <a:r>
              <a:rPr b="0" lang="en-US" sz="2400" spc="-1" strike="noStrike">
                <a:solidFill>
                  <a:srgbClr val="ed4c05"/>
                </a:solidFill>
                <a:latin typeface="DejaVu Sans"/>
                <a:ea typeface="DejaVu Sans"/>
              </a:rPr>
              <a:t>  </a:t>
            </a:r>
            <a:r>
              <a:rPr b="0" lang="en-US" sz="2400" spc="-1" strike="noStrike">
                <a:solidFill>
                  <a:srgbClr val="ed4c05"/>
                </a:solidFill>
                <a:latin typeface="DejaVu Sans"/>
                <a:ea typeface="DejaVu Sans"/>
              </a:rPr>
              <a:t>handle_mm_fault</a:t>
            </a:r>
            <a:endParaRPr b="0" lang="en-US" sz="2400" spc="-1" strike="noStrike">
              <a:latin typeface="Arial"/>
            </a:endParaRPr>
          </a:p>
          <a:p>
            <a:pPr marL="216000" indent="-214920">
              <a:lnSpc>
                <a:spcPct val="115000"/>
              </a:lnSpc>
              <a:buClr>
                <a:srgbClr val="000000"/>
              </a:buClr>
              <a:buSzPct val="45000"/>
              <a:buFont typeface="Wingdings" charset="2"/>
              <a:buChar char=""/>
            </a:pPr>
            <a:r>
              <a:rPr b="0" lang="en-US" sz="2400" spc="-1" strike="noStrike">
                <a:solidFill>
                  <a:srgbClr val="f10d0c"/>
                </a:solidFill>
                <a:latin typeface="DejaVu Sans"/>
                <a:ea typeface="DejaVu Sans"/>
              </a:rPr>
              <a:t>    </a:t>
            </a:r>
            <a:r>
              <a:rPr b="0" lang="en-US" sz="2400" spc="-1" strike="noStrike">
                <a:solidFill>
                  <a:srgbClr val="f10d0c"/>
                </a:solidFill>
                <a:latin typeface="DejaVu Sans"/>
                <a:ea typeface="DejaVu Sans"/>
              </a:rPr>
              <a:t>__handle_mm_fault</a:t>
            </a:r>
            <a:endParaRPr b="0" lang="en-US" sz="2400" spc="-1" strike="noStrike">
              <a:latin typeface="Arial"/>
            </a:endParaRPr>
          </a:p>
          <a:p>
            <a:pPr marL="216000" indent="-214920">
              <a:lnSpc>
                <a:spcPct val="115000"/>
              </a:lnSpc>
              <a:buClr>
                <a:srgbClr val="000000"/>
              </a:buClr>
              <a:buSzPct val="45000"/>
              <a:buFont typeface="Wingdings" charset="2"/>
              <a:buChar char=""/>
            </a:pPr>
            <a:r>
              <a:rPr b="0" lang="en-US" sz="2400" spc="-1" strike="noStrike">
                <a:solidFill>
                  <a:srgbClr val="a7074b"/>
                </a:solidFill>
                <a:latin typeface="DejaVu Sans"/>
                <a:ea typeface="DejaVu Sans"/>
              </a:rPr>
              <a:t>      </a:t>
            </a:r>
            <a:r>
              <a:rPr b="0" lang="en-US" sz="2400" spc="-1" strike="noStrike">
                <a:solidFill>
                  <a:srgbClr val="a7074b"/>
                </a:solidFill>
                <a:latin typeface="DejaVu Sans"/>
                <a:ea typeface="DejaVu Sans"/>
              </a:rPr>
              <a:t>handle_pte_fault</a:t>
            </a:r>
            <a:endParaRPr b="0" lang="en-US" sz="2400" spc="-1" strike="noStrike">
              <a:latin typeface="Arial"/>
            </a:endParaRPr>
          </a:p>
          <a:p>
            <a:pPr marL="216000" indent="-214920">
              <a:lnSpc>
                <a:spcPct val="115000"/>
              </a:lnSpc>
              <a:buClr>
                <a:srgbClr val="000000"/>
              </a:buClr>
              <a:buSzPct val="45000"/>
              <a:buFont typeface="Wingdings" charset="2"/>
              <a:buChar char=""/>
            </a:pPr>
            <a:r>
              <a:rPr b="0" lang="en-US" sz="2400" spc="-1" strike="noStrike">
                <a:solidFill>
                  <a:srgbClr val="5b277d"/>
                </a:solidFill>
                <a:latin typeface="DejaVu Sans"/>
                <a:ea typeface="DejaVu Sans"/>
              </a:rPr>
              <a:t>        </a:t>
            </a:r>
            <a:r>
              <a:rPr b="0" lang="en-US" sz="2400" spc="-1" strike="noStrike">
                <a:solidFill>
                  <a:srgbClr val="5b277d"/>
                </a:solidFill>
                <a:latin typeface="DejaVu Sans"/>
                <a:ea typeface="DejaVu Sans"/>
              </a:rPr>
              <a:t>FAULT_FLAG_WRITE &amp;&amp; !pte_write</a:t>
            </a:r>
            <a:endParaRPr b="0" lang="en-US" sz="2400" spc="-1" strike="noStrike">
              <a:latin typeface="Arial"/>
            </a:endParaRPr>
          </a:p>
          <a:p>
            <a:pPr marL="216000" indent="-214920">
              <a:lnSpc>
                <a:spcPct val="115000"/>
              </a:lnSpc>
              <a:buClr>
                <a:srgbClr val="000000"/>
              </a:buClr>
              <a:buSzPct val="45000"/>
              <a:buFont typeface="Wingdings" charset="2"/>
              <a:buChar char=""/>
            </a:pPr>
            <a:r>
              <a:rPr b="0" lang="en-US" sz="2400" spc="-1" strike="noStrike">
                <a:solidFill>
                  <a:srgbClr val="f10d0c"/>
                </a:solidFill>
                <a:latin typeface="DejaVu Sans"/>
                <a:ea typeface="DejaVu Sans"/>
              </a:rPr>
              <a:t>      </a:t>
            </a:r>
            <a:r>
              <a:rPr b="0" lang="en-US" sz="2400" spc="-1" strike="noStrike">
                <a:solidFill>
                  <a:srgbClr val="f10d0c"/>
                </a:solidFill>
                <a:latin typeface="DejaVu Sans"/>
                <a:ea typeface="DejaVu Sans"/>
              </a:rPr>
              <a:t>do_wp_page</a:t>
            </a:r>
            <a:endParaRPr b="0" lang="en-US" sz="2400" spc="-1" strike="noStrike">
              <a:latin typeface="Arial"/>
            </a:endParaRPr>
          </a:p>
          <a:p>
            <a:pPr marL="216000" indent="-214920">
              <a:lnSpc>
                <a:spcPct val="115000"/>
              </a:lnSpc>
              <a:buClr>
                <a:srgbClr val="000000"/>
              </a:buClr>
              <a:buSzPct val="45000"/>
              <a:buFont typeface="Wingdings" charset="2"/>
              <a:buChar char=""/>
            </a:pPr>
            <a:r>
              <a:rPr b="0" lang="en-US" sz="2400" spc="-1" strike="noStrike">
                <a:solidFill>
                  <a:srgbClr val="ff8000"/>
                </a:solidFill>
                <a:latin typeface="DejaVu Sans"/>
                <a:ea typeface="DejaVu Sans"/>
              </a:rPr>
              <a:t>        </a:t>
            </a:r>
            <a:r>
              <a:rPr b="0" lang="en-US" sz="2400" spc="-1" strike="noStrike">
                <a:solidFill>
                  <a:srgbClr val="ff8000"/>
                </a:solidFill>
                <a:latin typeface="DejaVu Sans"/>
                <a:ea typeface="DejaVu Sans"/>
              </a:rPr>
              <a:t>PageAnon() &lt;- this is CoWed page already</a:t>
            </a:r>
            <a:endParaRPr b="0" lang="en-US" sz="2400" spc="-1" strike="noStrike">
              <a:latin typeface="Arial"/>
            </a:endParaRPr>
          </a:p>
          <a:p>
            <a:pPr marL="216000" indent="-214920">
              <a:lnSpc>
                <a:spcPct val="115000"/>
              </a:lnSpc>
              <a:buClr>
                <a:srgbClr val="000000"/>
              </a:buClr>
              <a:buSzPct val="45000"/>
              <a:buFont typeface="Wingdings" charset="2"/>
              <a:buChar char=""/>
            </a:pPr>
            <a:r>
              <a:rPr b="0" lang="en-US" sz="2400" spc="-1" strike="noStrike">
                <a:solidFill>
                  <a:srgbClr val="127622"/>
                </a:solidFill>
                <a:latin typeface="DejaVu Sans"/>
                <a:ea typeface="DejaVu Sans"/>
              </a:rPr>
              <a:t>        </a:t>
            </a:r>
            <a:r>
              <a:rPr b="0" lang="en-US" sz="2400" spc="-1" strike="noStrike">
                <a:solidFill>
                  <a:srgbClr val="127622"/>
                </a:solidFill>
                <a:latin typeface="DejaVu Sans"/>
                <a:ea typeface="DejaVu Sans"/>
              </a:rPr>
              <a:t>reuse_swap_page &lt;- page is exclusively ours</a:t>
            </a:r>
            <a:endParaRPr b="0" lang="en-US" sz="2400" spc="-1" strike="noStrike">
              <a:latin typeface="Arial"/>
            </a:endParaRPr>
          </a:p>
          <a:p>
            <a:pPr marL="216000" indent="-214920">
              <a:lnSpc>
                <a:spcPct val="115000"/>
              </a:lnSpc>
              <a:buClr>
                <a:srgbClr val="000000"/>
              </a:buClr>
              <a:buSzPct val="45000"/>
              <a:buFont typeface="Wingdings" charset="2"/>
              <a:buChar char=""/>
            </a:pPr>
            <a:r>
              <a:rPr b="0" lang="en-US" sz="2400" spc="-1" strike="noStrike">
                <a:solidFill>
                  <a:srgbClr val="127622"/>
                </a:solidFill>
                <a:latin typeface="DejaVu Sans"/>
                <a:ea typeface="DejaVu Sans"/>
              </a:rPr>
              <a:t>        </a:t>
            </a:r>
            <a:r>
              <a:rPr b="0" lang="en-US" sz="2400" spc="-1" strike="noStrike">
                <a:solidFill>
                  <a:srgbClr val="127622"/>
                </a:solidFill>
                <a:latin typeface="DejaVu Sans"/>
                <a:ea typeface="DejaVu Sans"/>
              </a:rPr>
              <a:t>	</a:t>
            </a:r>
            <a:r>
              <a:rPr b="0" lang="en-US" sz="2400" spc="-1" strike="noStrike">
                <a:solidFill>
                  <a:srgbClr val="127622"/>
                </a:solidFill>
                <a:latin typeface="DejaVu Sans"/>
                <a:ea typeface="DejaVu Sans"/>
              </a:rPr>
              <a:t>	</a:t>
            </a:r>
            <a:r>
              <a:rPr b="0" lang="en-US" sz="2400" spc="-1" strike="noStrike">
                <a:solidFill>
                  <a:srgbClr val="127622"/>
                </a:solidFill>
                <a:latin typeface="DejaVu Sans"/>
                <a:ea typeface="DejaVu Sans"/>
              </a:rPr>
              <a:t>	</a:t>
            </a:r>
            <a:r>
              <a:rPr b="0" lang="en-US" sz="2400" spc="-1" strike="noStrike">
                <a:solidFill>
                  <a:srgbClr val="127622"/>
                </a:solidFill>
                <a:latin typeface="DejaVu Sans"/>
                <a:ea typeface="DejaVu Sans"/>
              </a:rPr>
              <a:t>	</a:t>
            </a:r>
            <a:r>
              <a:rPr b="0" lang="en-US" sz="2400" spc="-1" strike="noStrike">
                <a:solidFill>
                  <a:srgbClr val="127622"/>
                </a:solidFill>
                <a:latin typeface="DejaVu Sans"/>
                <a:ea typeface="DejaVu Sans"/>
              </a:rPr>
              <a:t>	</a:t>
            </a:r>
            <a:r>
              <a:rPr b="0" lang="en-US" sz="2400" spc="-1" strike="noStrike">
                <a:solidFill>
                  <a:srgbClr val="127622"/>
                </a:solidFill>
                <a:latin typeface="DejaVu Sans"/>
                <a:ea typeface="DejaVu Sans"/>
              </a:rPr>
              <a:t>	</a:t>
            </a:r>
            <a:r>
              <a:rPr b="0" lang="en-US" sz="2400" spc="-1" strike="noStrike">
                <a:solidFill>
                  <a:srgbClr val="127622"/>
                </a:solidFill>
                <a:latin typeface="DejaVu Sans"/>
                <a:ea typeface="DejaVu Sans"/>
              </a:rPr>
              <a:t>	</a:t>
            </a:r>
            <a:r>
              <a:rPr b="0" lang="en-US" sz="2400" spc="-1" strike="noStrike">
                <a:solidFill>
                  <a:srgbClr val="127622"/>
                </a:solidFill>
                <a:latin typeface="DejaVu Sans"/>
                <a:ea typeface="DejaVu Sans"/>
              </a:rPr>
              <a:t>	</a:t>
            </a:r>
            <a:r>
              <a:rPr b="0" lang="en-US" sz="2400" spc="-1" strike="noStrike">
                <a:solidFill>
                  <a:srgbClr val="127622"/>
                </a:solidFill>
                <a:latin typeface="DejaVu Sans"/>
                <a:ea typeface="DejaVu Sans"/>
              </a:rPr>
              <a:t>	</a:t>
            </a:r>
            <a:r>
              <a:rPr b="0" lang="en-US" sz="2400" spc="-1" strike="noStrike">
                <a:solidFill>
                  <a:srgbClr val="127622"/>
                </a:solidFill>
                <a:latin typeface="DejaVu Sans"/>
                <a:ea typeface="DejaVu Sans"/>
              </a:rPr>
              <a:t>	</a:t>
            </a:r>
            <a:r>
              <a:rPr b="0" lang="en-US" sz="2400" spc="-1" strike="noStrike">
                <a:solidFill>
                  <a:srgbClr val="127622"/>
                </a:solidFill>
                <a:latin typeface="DejaVu Sans"/>
                <a:ea typeface="DejaVu Sans"/>
              </a:rPr>
              <a:t>	</a:t>
            </a:r>
            <a:r>
              <a:rPr b="0" lang="en-US" sz="2400" spc="-1" strike="noStrike">
                <a:solidFill>
                  <a:srgbClr val="127622"/>
                </a:solidFill>
                <a:latin typeface="DejaVu Sans"/>
                <a:ea typeface="DejaVu Sans"/>
              </a:rPr>
              <a:t>wp_page_reuse</a:t>
            </a:r>
            <a:endParaRPr b="0" lang="en-US" sz="2400" spc="-1" strike="noStrike">
              <a:latin typeface="Arial"/>
            </a:endParaRPr>
          </a:p>
          <a:p>
            <a:pPr marL="216000" indent="-214920">
              <a:lnSpc>
                <a:spcPct val="115000"/>
              </a:lnSpc>
              <a:buClr>
                <a:srgbClr val="000000"/>
              </a:buClr>
              <a:buSzPct val="45000"/>
              <a:buFont typeface="Wingdings" charset="2"/>
              <a:buChar char=""/>
            </a:pPr>
            <a:r>
              <a:rPr b="0" lang="en-US" sz="2400" spc="-1" strike="noStrike">
                <a:solidFill>
                  <a:srgbClr val="861141"/>
                </a:solidFill>
                <a:latin typeface="DejaVu Sans"/>
                <a:ea typeface="DejaVu Sans"/>
              </a:rPr>
              <a:t>          </a:t>
            </a:r>
            <a:r>
              <a:rPr b="0" lang="en-US" sz="2400" spc="-1" strike="noStrike">
                <a:solidFill>
                  <a:srgbClr val="861141"/>
                </a:solidFill>
                <a:latin typeface="DejaVu Sans"/>
                <a:ea typeface="DejaVu Sans"/>
              </a:rPr>
              <a:t>maybe_mkwrite &lt;- dirty but RO again</a:t>
            </a:r>
            <a:endParaRPr b="0" lang="en-US" sz="2400" spc="-1" strike="noStrike">
              <a:latin typeface="Arial"/>
            </a:endParaRPr>
          </a:p>
          <a:p>
            <a:pPr marL="216000" indent="-214920">
              <a:lnSpc>
                <a:spcPct val="115000"/>
              </a:lnSpc>
              <a:buClr>
                <a:srgbClr val="000000"/>
              </a:buClr>
              <a:buSzPct val="45000"/>
              <a:buFont typeface="Wingdings" charset="2"/>
              <a:buChar char=""/>
            </a:pPr>
            <a:r>
              <a:rPr b="0" lang="en-US" sz="2400" spc="-1" strike="noStrike">
                <a:solidFill>
                  <a:srgbClr val="be480a"/>
                </a:solidFill>
                <a:latin typeface="DejaVu Sans"/>
                <a:ea typeface="DejaVu Sans"/>
              </a:rPr>
              <a:t>          </a:t>
            </a:r>
            <a:r>
              <a:rPr b="0" lang="en-US" sz="2400" spc="-1" strike="noStrike">
                <a:solidFill>
                  <a:srgbClr val="be480a"/>
                </a:solidFill>
                <a:latin typeface="DejaVu Sans"/>
                <a:ea typeface="DejaVu Sans"/>
              </a:rPr>
              <a:t>ret = VM_FAULT_WRITE</a:t>
            </a:r>
            <a:endParaRPr b="0" lang="en-US" sz="2400" spc="-1" strike="noStrike">
              <a:latin typeface="Arial"/>
            </a:endParaRPr>
          </a:p>
        </p:txBody>
      </p:sp>
      <p:sp>
        <p:nvSpPr>
          <p:cNvPr id="457" name="CustomShape 3"/>
          <p:cNvSpPr/>
          <p:nvPr/>
        </p:nvSpPr>
        <p:spPr>
          <a:xfrm>
            <a:off x="1008000" y="3600000"/>
            <a:ext cx="2662920" cy="502920"/>
          </a:xfrm>
          <a:prstGeom prst="rect">
            <a:avLst/>
          </a:prstGeom>
          <a:solidFill>
            <a:srgbClr val="800080">
              <a:alpha val="40000"/>
            </a:srgbClr>
          </a:solidFill>
          <a:ln>
            <a:solidFill>
              <a:srgbClr val="ffff00"/>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91" dur="indefinite" restart="never" nodeType="tmRoot">
          <p:childTnLst>
            <p:seq>
              <p:cTn id="292" dur="indefinite" nodeType="mainSeq">
                <p:childTnLst>
                  <p:par>
                    <p:cTn id="293" fill="hold">
                      <p:stCondLst>
                        <p:cond delay="indefinite"/>
                      </p:stCondLst>
                      <p:childTnLst>
                        <p:par>
                          <p:cTn id="294" fill="hold">
                            <p:stCondLst>
                              <p:cond delay="0"/>
                            </p:stCondLst>
                            <p:childTnLst>
                              <p:par>
                                <p:cTn id="295" nodeType="clickEffect" fill="hold" presetClass="entr" presetID="2" presetSubtype="4">
                                  <p:stCondLst>
                                    <p:cond delay="0"/>
                                  </p:stCondLst>
                                  <p:childTnLst>
                                    <p:set>
                                      <p:cBhvr>
                                        <p:cTn id="296" dur="1" fill="hold">
                                          <p:stCondLst>
                                            <p:cond delay="0"/>
                                          </p:stCondLst>
                                        </p:cTn>
                                        <p:tgtEl>
                                          <p:spTgt spid="457"/>
                                        </p:tgtEl>
                                        <p:attrNameLst>
                                          <p:attrName>style.visibility</p:attrName>
                                        </p:attrNameLst>
                                      </p:cBhvr>
                                      <p:to>
                                        <p:strVal val="visible"/>
                                      </p:to>
                                    </p:set>
                                    <p:anim calcmode="lin" valueType="num">
                                      <p:cBhvr additive="repl">
                                        <p:cTn id="297" dur="500" fill="hold"/>
                                        <p:tgtEl>
                                          <p:spTgt spid="457"/>
                                        </p:tgtEl>
                                        <p:attrNameLst>
                                          <p:attrName>ppt_x</p:attrName>
                                        </p:attrNameLst>
                                      </p:cBhvr>
                                      <p:tavLst>
                                        <p:tav tm="0">
                                          <p:val>
                                            <p:strVal val="#ppt_x"/>
                                          </p:val>
                                        </p:tav>
                                        <p:tav tm="100000">
                                          <p:val>
                                            <p:strVal val="#ppt_x"/>
                                          </p:val>
                                        </p:tav>
                                      </p:tavLst>
                                    </p:anim>
                                    <p:anim calcmode="lin" valueType="num">
                                      <p:cBhvr additive="repl">
                                        <p:cTn id="298" dur="500" fill="hold"/>
                                        <p:tgtEl>
                                          <p:spTgt spid="4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CustomShape 1"/>
          <p:cNvSpPr/>
          <p:nvPr/>
        </p:nvSpPr>
        <p:spPr>
          <a:xfrm>
            <a:off x="3600000" y="432000"/>
            <a:ext cx="979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a:t>
            </a:r>
            <a:endParaRPr b="0" lang="en-US" sz="1800" spc="-1" strike="noStrike">
              <a:latin typeface="Arial"/>
            </a:endParaRPr>
          </a:p>
        </p:txBody>
      </p:sp>
      <p:pic>
        <p:nvPicPr>
          <p:cNvPr id="459" name="" descr=""/>
          <p:cNvPicPr/>
          <p:nvPr/>
        </p:nvPicPr>
        <p:blipFill>
          <a:blip r:embed="rId1"/>
          <a:stretch/>
        </p:blipFill>
        <p:spPr>
          <a:xfrm>
            <a:off x="0" y="0"/>
            <a:ext cx="10079640" cy="7558560"/>
          </a:xfrm>
          <a:prstGeom prst="rect">
            <a:avLst/>
          </a:prstGeom>
          <a:ln>
            <a:noFill/>
          </a:ln>
        </p:spPr>
      </p:pic>
      <p:sp>
        <p:nvSpPr>
          <p:cNvPr id="460" name="CustomShape 2"/>
          <p:cNvSpPr/>
          <p:nvPr/>
        </p:nvSpPr>
        <p:spPr>
          <a:xfrm>
            <a:off x="1080000" y="6408000"/>
            <a:ext cx="6478920" cy="502920"/>
          </a:xfrm>
          <a:prstGeom prst="rect">
            <a:avLst/>
          </a:prstGeom>
          <a:solidFill>
            <a:srgbClr val="800080">
              <a:alpha val="28000"/>
            </a:srgbClr>
          </a:solidFill>
          <a:ln>
            <a:solidFill>
              <a:srgbClr val="ffff00"/>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299" dur="indefinite" restart="never" nodeType="tmRoot">
          <p:childTnLst>
            <p:seq>
              <p:cTn id="300" dur="indefinite" nodeType="mainSeq">
                <p:childTnLst>
                  <p:par>
                    <p:cTn id="301" fill="hold">
                      <p:stCondLst>
                        <p:cond delay="indefinite"/>
                      </p:stCondLst>
                      <p:childTnLst>
                        <p:par>
                          <p:cTn id="302" fill="hold">
                            <p:stCondLst>
                              <p:cond delay="0"/>
                            </p:stCondLst>
                            <p:childTnLst>
                              <p:par>
                                <p:cTn id="303" nodeType="clickEffect" fill="hold" presetClass="entr" presetID="2" presetSubtype="4">
                                  <p:stCondLst>
                                    <p:cond delay="0"/>
                                  </p:stCondLst>
                                  <p:childTnLst>
                                    <p:set>
                                      <p:cBhvr>
                                        <p:cTn id="304" dur="1" fill="hold">
                                          <p:stCondLst>
                                            <p:cond delay="0"/>
                                          </p:stCondLst>
                                        </p:cTn>
                                        <p:tgtEl>
                                          <p:spTgt spid="460"/>
                                        </p:tgtEl>
                                        <p:attrNameLst>
                                          <p:attrName>style.visibility</p:attrName>
                                        </p:attrNameLst>
                                      </p:cBhvr>
                                      <p:to>
                                        <p:strVal val="visible"/>
                                      </p:to>
                                    </p:set>
                                    <p:anim calcmode="lin" valueType="num">
                                      <p:cBhvr additive="repl">
                                        <p:cTn id="305" dur="500" fill="hold"/>
                                        <p:tgtEl>
                                          <p:spTgt spid="460"/>
                                        </p:tgtEl>
                                        <p:attrNameLst>
                                          <p:attrName>ppt_x</p:attrName>
                                        </p:attrNameLst>
                                      </p:cBhvr>
                                      <p:tavLst>
                                        <p:tav tm="0">
                                          <p:val>
                                            <p:strVal val="#ppt_x"/>
                                          </p:val>
                                        </p:tav>
                                        <p:tav tm="100000">
                                          <p:val>
                                            <p:strVal val="#ppt_x"/>
                                          </p:val>
                                        </p:tav>
                                      </p:tavLst>
                                    </p:anim>
                                    <p:anim calcmode="lin" valueType="num">
                                      <p:cBhvr additive="repl">
                                        <p:cTn id="306" dur="500" fill="hold"/>
                                        <p:tgtEl>
                                          <p:spTgt spid="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CustomShape 1"/>
          <p:cNvSpPr/>
          <p:nvPr/>
        </p:nvSpPr>
        <p:spPr>
          <a:xfrm>
            <a:off x="497520" y="2088000"/>
            <a:ext cx="7853400" cy="429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en-US" sz="2300" spc="-1" strike="noStrike">
                <a:solidFill>
                  <a:srgbClr val="069a2e"/>
                </a:solidFill>
                <a:latin typeface="DejaVu Sans"/>
                <a:ea typeface="DejaVu Sans"/>
              </a:rPr>
              <a:t>/*----------------------snip----------------------*</a:t>
            </a:r>
            <a:r>
              <a:rPr b="0" lang="en-US" sz="2300" spc="-1" strike="noStrike">
                <a:solidFill>
                  <a:srgbClr val="069a2e"/>
                </a:solidFill>
                <a:latin typeface="DejaVu Sans"/>
                <a:ea typeface="DejaVu Sans"/>
              </a:rPr>
              <a:t>/</a:t>
            </a:r>
            <a:endParaRPr b="0" lang="en-US" sz="2300" spc="-1" strike="noStrike">
              <a:latin typeface="Arial"/>
            </a:endParaRPr>
          </a:p>
          <a:p>
            <a:pPr>
              <a:lnSpc>
                <a:spcPct val="100000"/>
              </a:lnSpc>
            </a:pPr>
            <a:r>
              <a:rPr b="0" lang="en-US" sz="2300" spc="-1" strike="noStrike">
                <a:solidFill>
                  <a:srgbClr val="ce181e"/>
                </a:solidFill>
                <a:latin typeface="DejaVu Sans"/>
                <a:ea typeface="DejaVu Sans"/>
              </a:rPr>
              <a:t>    </a:t>
            </a:r>
            <a:r>
              <a:rPr b="0" lang="en-US" sz="2300" spc="-1" strike="noStrike">
                <a:solidFill>
                  <a:srgbClr val="ce181e"/>
                </a:solidFill>
                <a:latin typeface="DejaVu Sans"/>
                <a:ea typeface="DejaVu Sans"/>
              </a:rPr>
              <a:t>maddr = kmap(page);</a:t>
            </a:r>
            <a:endParaRPr b="0" lang="en-US" sz="2300" spc="-1" strike="noStrike">
              <a:latin typeface="Arial"/>
            </a:endParaRPr>
          </a:p>
          <a:p>
            <a:pPr>
              <a:lnSpc>
                <a:spcPct val="100000"/>
              </a:lnSpc>
            </a:pPr>
            <a:r>
              <a:rPr b="0" lang="en-US" sz="2300" spc="-1" strike="noStrike">
                <a:solidFill>
                  <a:srgbClr val="ce181e"/>
                </a:solidFill>
                <a:latin typeface="DejaVu Sans"/>
                <a:ea typeface="DejaVu Sans"/>
              </a:rPr>
              <a:t>    </a:t>
            </a:r>
            <a:r>
              <a:rPr b="0" lang="en-US" sz="2300" spc="-1" strike="noStrike">
                <a:solidFill>
                  <a:srgbClr val="ce181e"/>
                </a:solidFill>
                <a:latin typeface="DejaVu Sans"/>
                <a:ea typeface="DejaVu Sans"/>
              </a:rPr>
              <a:t>if (write) {</a:t>
            </a:r>
            <a:endParaRPr b="0" lang="en-US" sz="2300" spc="-1" strike="noStrike">
              <a:latin typeface="Arial"/>
            </a:endParaRPr>
          </a:p>
          <a:p>
            <a:pPr>
              <a:lnSpc>
                <a:spcPct val="100000"/>
              </a:lnSpc>
            </a:pPr>
            <a:r>
              <a:rPr b="0" lang="en-US" sz="2300" spc="-1" strike="noStrike">
                <a:solidFill>
                  <a:srgbClr val="ce181e"/>
                </a:solidFill>
                <a:latin typeface="DejaVu Sans"/>
                <a:ea typeface="DejaVu Sans"/>
              </a:rPr>
              <a:t>        </a:t>
            </a:r>
            <a:r>
              <a:rPr b="0" lang="en-US" sz="2300" spc="-1" strike="noStrike">
                <a:solidFill>
                  <a:srgbClr val="ce181e"/>
                </a:solidFill>
                <a:latin typeface="DejaVu Sans"/>
                <a:ea typeface="DejaVu Sans"/>
              </a:rPr>
              <a:t>copy_to_user_page(vma, page, addr,</a:t>
            </a:r>
            <a:endParaRPr b="0" lang="en-US" sz="2300" spc="-1" strike="noStrike">
              <a:latin typeface="Arial"/>
            </a:endParaRPr>
          </a:p>
          <a:p>
            <a:pPr>
              <a:lnSpc>
                <a:spcPct val="100000"/>
              </a:lnSpc>
            </a:pPr>
            <a:r>
              <a:rPr b="0" lang="en-US" sz="2300" spc="-1" strike="noStrike">
                <a:solidFill>
                  <a:srgbClr val="ce181e"/>
                </a:solidFill>
                <a:latin typeface="DejaVu Sans"/>
                <a:ea typeface="DejaVu Sans"/>
              </a:rPr>
              <a:t>                  </a:t>
            </a:r>
            <a:r>
              <a:rPr b="0" lang="en-US" sz="2300" spc="-1" strike="noStrike">
                <a:solidFill>
                  <a:srgbClr val="ce181e"/>
                </a:solidFill>
                <a:latin typeface="DejaVu Sans"/>
                <a:ea typeface="DejaVu Sans"/>
              </a:rPr>
              <a:t>maddr + offset, buf, bytes);</a:t>
            </a:r>
            <a:endParaRPr b="0" lang="en-US" sz="2300" spc="-1" strike="noStrike">
              <a:latin typeface="Arial"/>
            </a:endParaRPr>
          </a:p>
          <a:p>
            <a:pPr>
              <a:lnSpc>
                <a:spcPct val="100000"/>
              </a:lnSpc>
            </a:pPr>
            <a:r>
              <a:rPr b="0" lang="en-US" sz="2300" spc="-1" strike="noStrike">
                <a:solidFill>
                  <a:srgbClr val="ce181e"/>
                </a:solidFill>
                <a:latin typeface="DejaVu Sans"/>
                <a:ea typeface="DejaVu Sans"/>
              </a:rPr>
              <a:t>        </a:t>
            </a:r>
            <a:r>
              <a:rPr b="0" lang="en-US" sz="2300" spc="-1" strike="noStrike">
                <a:solidFill>
                  <a:srgbClr val="ce181e"/>
                </a:solidFill>
                <a:latin typeface="DejaVu Sans"/>
                <a:ea typeface="DejaVu Sans"/>
              </a:rPr>
              <a:t>set_page_dirty_lock(page);</a:t>
            </a:r>
            <a:endParaRPr b="0" lang="en-US" sz="2300" spc="-1" strike="noStrike">
              <a:latin typeface="Arial"/>
            </a:endParaRPr>
          </a:p>
          <a:p>
            <a:pPr>
              <a:lnSpc>
                <a:spcPct val="100000"/>
              </a:lnSpc>
            </a:pPr>
            <a:r>
              <a:rPr b="0" lang="en-US" sz="2300" spc="-1" strike="noStrike">
                <a:solidFill>
                  <a:srgbClr val="ce181e"/>
                </a:solidFill>
                <a:latin typeface="DejaVu Sans"/>
                <a:ea typeface="DejaVu Sans"/>
              </a:rPr>
              <a:t>    </a:t>
            </a:r>
            <a:r>
              <a:rPr b="0" lang="en-US" sz="2300" spc="-1" strike="noStrike">
                <a:solidFill>
                  <a:srgbClr val="ce181e"/>
                </a:solidFill>
                <a:latin typeface="DejaVu Sans"/>
                <a:ea typeface="DejaVu Sans"/>
              </a:rPr>
              <a:t>} else {</a:t>
            </a:r>
            <a:endParaRPr b="0" lang="en-US" sz="2300" spc="-1" strike="noStrike">
              <a:latin typeface="Arial"/>
            </a:endParaRPr>
          </a:p>
          <a:p>
            <a:pPr>
              <a:lnSpc>
                <a:spcPct val="100000"/>
              </a:lnSpc>
            </a:pPr>
            <a:r>
              <a:rPr b="0" lang="en-US" sz="2300" spc="-1" strike="noStrike">
                <a:solidFill>
                  <a:srgbClr val="ce181e"/>
                </a:solidFill>
                <a:latin typeface="DejaVu Sans"/>
                <a:ea typeface="DejaVu Sans"/>
              </a:rPr>
              <a:t>        </a:t>
            </a:r>
            <a:r>
              <a:rPr b="0" lang="en-US" sz="2300" spc="-1" strike="noStrike">
                <a:solidFill>
                  <a:srgbClr val="ce181e"/>
                </a:solidFill>
                <a:latin typeface="DejaVu Sans"/>
                <a:ea typeface="DejaVu Sans"/>
              </a:rPr>
              <a:t>/* ... snip ... */</a:t>
            </a:r>
            <a:endParaRPr b="0" lang="en-US" sz="2300" spc="-1" strike="noStrike">
              <a:latin typeface="Arial"/>
            </a:endParaRPr>
          </a:p>
          <a:p>
            <a:pPr>
              <a:lnSpc>
                <a:spcPct val="100000"/>
              </a:lnSpc>
            </a:pPr>
            <a:r>
              <a:rPr b="0" lang="en-US" sz="2300" spc="-1" strike="noStrike">
                <a:solidFill>
                  <a:srgbClr val="ce181e"/>
                </a:solidFill>
                <a:latin typeface="DejaVu Sans"/>
                <a:ea typeface="DejaVu Sans"/>
              </a:rPr>
              <a:t>    </a:t>
            </a:r>
            <a:r>
              <a:rPr b="0" lang="en-US" sz="2300" spc="-1" strike="noStrike">
                <a:solidFill>
                  <a:srgbClr val="ce181e"/>
                </a:solidFill>
                <a:latin typeface="DejaVu Sans"/>
                <a:ea typeface="DejaVu Sans"/>
              </a:rPr>
              <a:t>}</a:t>
            </a:r>
            <a:endParaRPr b="0" lang="en-US" sz="2300" spc="-1" strike="noStrike">
              <a:latin typeface="Arial"/>
            </a:endParaRPr>
          </a:p>
          <a:p>
            <a:pPr>
              <a:lnSpc>
                <a:spcPct val="100000"/>
              </a:lnSpc>
            </a:pPr>
            <a:r>
              <a:rPr b="0" lang="en-US" sz="2300" spc="-1" strike="noStrike">
                <a:solidFill>
                  <a:srgbClr val="ce181e"/>
                </a:solidFill>
                <a:latin typeface="DejaVu Sans"/>
                <a:ea typeface="DejaVu Sans"/>
              </a:rPr>
              <a:t>    </a:t>
            </a:r>
            <a:r>
              <a:rPr b="0" lang="en-US" sz="2300" spc="-1" strike="noStrike">
                <a:solidFill>
                  <a:srgbClr val="ce181e"/>
                </a:solidFill>
                <a:latin typeface="DejaVu Sans"/>
                <a:ea typeface="DejaVu Sans"/>
              </a:rPr>
              <a:t>kunmap(page);</a:t>
            </a:r>
            <a:endParaRPr b="0" lang="en-US" sz="2300" spc="-1" strike="noStrike">
              <a:latin typeface="Arial"/>
            </a:endParaRPr>
          </a:p>
          <a:p>
            <a:pPr>
              <a:lnSpc>
                <a:spcPct val="100000"/>
              </a:lnSpc>
            </a:pPr>
            <a:endParaRPr b="0" lang="en-US" sz="2300" spc="-1" strike="noStrike">
              <a:latin typeface="Arial"/>
            </a:endParaRPr>
          </a:p>
          <a:p>
            <a:pPr>
              <a:lnSpc>
                <a:spcPct val="100000"/>
              </a:lnSpc>
            </a:pPr>
            <a:r>
              <a:rPr b="0" i="1" lang="en-US" sz="2300" spc="-1" strike="noStrike">
                <a:solidFill>
                  <a:srgbClr val="069a2e"/>
                </a:solidFill>
                <a:latin typeface="DejaVu Sans"/>
                <a:ea typeface="DejaVu Sans"/>
              </a:rPr>
              <a:t>/*----------------------snip----------------------*</a:t>
            </a:r>
            <a:r>
              <a:rPr b="0" lang="en-US" sz="2300" spc="-1" strike="noStrike">
                <a:solidFill>
                  <a:srgbClr val="069a2e"/>
                </a:solidFill>
                <a:latin typeface="DejaVu Sans"/>
                <a:ea typeface="DejaVu Sans"/>
              </a:rPr>
              <a:t>/</a:t>
            </a:r>
            <a:endParaRPr b="0" lang="en-US" sz="2300" spc="-1" strike="noStrike">
              <a:latin typeface="Arial"/>
            </a:endParaRPr>
          </a:p>
        </p:txBody>
      </p:sp>
      <p:sp>
        <p:nvSpPr>
          <p:cNvPr id="462" name="CustomShape 2"/>
          <p:cNvSpPr/>
          <p:nvPr/>
        </p:nvSpPr>
        <p:spPr>
          <a:xfrm>
            <a:off x="-72000" y="34200"/>
            <a:ext cx="9070920" cy="669960"/>
          </a:xfrm>
          <a:prstGeom prst="rect">
            <a:avLst/>
          </a:prstGeom>
          <a:noFill/>
          <a:ln>
            <a:noFill/>
          </a:ln>
        </p:spPr>
        <p:style>
          <a:lnRef idx="0"/>
          <a:fillRef idx="0"/>
          <a:effectRef idx="0"/>
          <a:fontRef idx="minor"/>
        </p:style>
        <p:txBody>
          <a:bodyPr lIns="0" rIns="0" tIns="0" bIns="0">
            <a:spAutoFit/>
          </a:bodyPr>
          <a:p>
            <a:pPr algn="ctr">
              <a:lnSpc>
                <a:spcPct val="100000"/>
              </a:lnSpc>
            </a:pPr>
            <a:r>
              <a:rPr b="0" lang="en-US" sz="4400" spc="-1" strike="noStrike">
                <a:solidFill>
                  <a:srgbClr val="ce181e"/>
                </a:solidFill>
                <a:latin typeface="Arial"/>
                <a:ea typeface="DejaVu Sans"/>
              </a:rPr>
              <a:t>access_remote_vm:</a:t>
            </a:r>
            <a:endParaRPr b="0" lang="en-US" sz="4400" spc="-1" strike="noStrike">
              <a:latin typeface="Arial"/>
            </a:endParaRPr>
          </a:p>
        </p:txBody>
      </p:sp>
    </p:spTree>
  </p:cSld>
  <mc:AlternateContent>
    <mc:Choice Requires="p14">
      <p:transition spd="slow" p14:dur="2000"/>
    </mc:Choice>
    <mc:Fallback>
      <p:transition spd="slow"/>
    </mc:Fallback>
  </mc:AlternateContent>
  <p:timing>
    <p:tnLst>
      <p:par>
        <p:cTn id="307" dur="indefinite" restart="never" nodeType="tmRoot">
          <p:childTnLst>
            <p:seq>
              <p:cTn id="308"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3600000" y="5436000"/>
            <a:ext cx="2009160" cy="502920"/>
          </a:xfrm>
          <a:prstGeom prst="rect">
            <a:avLst/>
          </a:prstGeom>
          <a:solidFill>
            <a:srgbClr val="729fcf">
              <a:alpha val="35000"/>
            </a:srgbClr>
          </a:solidFill>
          <a:ln>
            <a:solidFill>
              <a:srgbClr val="000000"/>
            </a:solidFill>
          </a:ln>
        </p:spPr>
        <p:style>
          <a:lnRef idx="0"/>
          <a:fillRef idx="0"/>
          <a:effectRef idx="0"/>
          <a:fontRef idx="minor"/>
        </p:style>
      </p:sp>
      <p:sp>
        <p:nvSpPr>
          <p:cNvPr id="464" name="CustomShape 2"/>
          <p:cNvSpPr/>
          <p:nvPr/>
        </p:nvSpPr>
        <p:spPr>
          <a:xfrm>
            <a:off x="3600000" y="4716000"/>
            <a:ext cx="2009160" cy="502920"/>
          </a:xfrm>
          <a:prstGeom prst="rect">
            <a:avLst/>
          </a:prstGeom>
          <a:solidFill>
            <a:srgbClr val="729fcf">
              <a:alpha val="35000"/>
            </a:srgbClr>
          </a:solidFill>
          <a:ln>
            <a:solidFill>
              <a:srgbClr val="000000"/>
            </a:solidFill>
          </a:ln>
        </p:spPr>
        <p:style>
          <a:lnRef idx="0"/>
          <a:fillRef idx="0"/>
          <a:effectRef idx="0"/>
          <a:fontRef idx="minor"/>
        </p:style>
      </p:sp>
      <p:sp>
        <p:nvSpPr>
          <p:cNvPr id="465" name="CustomShape 3"/>
          <p:cNvSpPr/>
          <p:nvPr/>
        </p:nvSpPr>
        <p:spPr>
          <a:xfrm>
            <a:off x="2952000" y="4032000"/>
            <a:ext cx="3310920" cy="502920"/>
          </a:xfrm>
          <a:prstGeom prst="rect">
            <a:avLst/>
          </a:prstGeom>
          <a:solidFill>
            <a:srgbClr val="729fcf">
              <a:alpha val="35000"/>
            </a:srgbClr>
          </a:solidFill>
          <a:ln>
            <a:solidFill>
              <a:srgbClr val="000000"/>
            </a:solidFill>
          </a:ln>
        </p:spPr>
        <p:style>
          <a:lnRef idx="0"/>
          <a:fillRef idx="0"/>
          <a:effectRef idx="0"/>
          <a:fontRef idx="minor"/>
        </p:style>
      </p:sp>
      <p:sp>
        <p:nvSpPr>
          <p:cNvPr id="466" name="CustomShape 4"/>
          <p:cNvSpPr/>
          <p:nvPr/>
        </p:nvSpPr>
        <p:spPr>
          <a:xfrm>
            <a:off x="3600000" y="3384000"/>
            <a:ext cx="2009160" cy="502920"/>
          </a:xfrm>
          <a:prstGeom prst="rect">
            <a:avLst/>
          </a:prstGeom>
          <a:solidFill>
            <a:srgbClr val="729fcf">
              <a:alpha val="35000"/>
            </a:srgbClr>
          </a:solidFill>
          <a:ln>
            <a:solidFill>
              <a:srgbClr val="000000"/>
            </a:solidFill>
          </a:ln>
        </p:spPr>
        <p:style>
          <a:lnRef idx="0"/>
          <a:fillRef idx="0"/>
          <a:effectRef idx="0"/>
          <a:fontRef idx="minor"/>
        </p:style>
      </p:sp>
      <p:sp>
        <p:nvSpPr>
          <p:cNvPr id="467" name="CustomShape 5"/>
          <p:cNvSpPr/>
          <p:nvPr/>
        </p:nvSpPr>
        <p:spPr>
          <a:xfrm>
            <a:off x="3600000" y="2664000"/>
            <a:ext cx="2009160" cy="502920"/>
          </a:xfrm>
          <a:prstGeom prst="rect">
            <a:avLst/>
          </a:prstGeom>
          <a:solidFill>
            <a:srgbClr val="729fcf">
              <a:alpha val="35000"/>
            </a:srgbClr>
          </a:solidFill>
          <a:ln>
            <a:solidFill>
              <a:srgbClr val="000000"/>
            </a:solidFill>
          </a:ln>
        </p:spPr>
        <p:style>
          <a:lnRef idx="0"/>
          <a:fillRef idx="0"/>
          <a:effectRef idx="0"/>
          <a:fontRef idx="minor"/>
        </p:style>
      </p:sp>
      <p:sp>
        <p:nvSpPr>
          <p:cNvPr id="468" name="CustomShape 6"/>
          <p:cNvSpPr/>
          <p:nvPr/>
        </p:nvSpPr>
        <p:spPr>
          <a:xfrm>
            <a:off x="4032000" y="1908000"/>
            <a:ext cx="1294920" cy="502920"/>
          </a:xfrm>
          <a:prstGeom prst="rect">
            <a:avLst/>
          </a:prstGeom>
          <a:solidFill>
            <a:srgbClr val="729fcf">
              <a:alpha val="35000"/>
            </a:srgbClr>
          </a:solidFill>
          <a:ln>
            <a:solidFill>
              <a:srgbClr val="000000"/>
            </a:solidFill>
          </a:ln>
        </p:spPr>
        <p:style>
          <a:lnRef idx="0"/>
          <a:fillRef idx="0"/>
          <a:effectRef idx="0"/>
          <a:fontRef idx="minor"/>
        </p:style>
      </p:sp>
      <p:sp>
        <p:nvSpPr>
          <p:cNvPr id="469" name="CustomShape 7"/>
          <p:cNvSpPr/>
          <p:nvPr/>
        </p:nvSpPr>
        <p:spPr>
          <a:xfrm>
            <a:off x="3600360" y="1158120"/>
            <a:ext cx="1942920" cy="36360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0" lang="en-US" sz="1800" spc="-1" strike="noStrike">
                <a:solidFill>
                  <a:srgbClr val="000000"/>
                </a:solidFill>
                <a:latin typeface="Arial"/>
                <a:ea typeface="DejaVu Sans"/>
              </a:rPr>
              <a:t>Write</a:t>
            </a:r>
            <a:endParaRPr b="0" lang="en-US" sz="1800" spc="-1" strike="noStrike">
              <a:latin typeface="Arial"/>
            </a:endParaRPr>
          </a:p>
        </p:txBody>
      </p:sp>
      <p:sp>
        <p:nvSpPr>
          <p:cNvPr id="470" name="CustomShape 8"/>
          <p:cNvSpPr/>
          <p:nvPr/>
        </p:nvSpPr>
        <p:spPr>
          <a:xfrm>
            <a:off x="4200480" y="1957680"/>
            <a:ext cx="10544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mem_rw</a:t>
            </a:r>
            <a:endParaRPr b="0" lang="en-US" sz="1800" spc="-1" strike="noStrike">
              <a:latin typeface="Arial"/>
            </a:endParaRPr>
          </a:p>
        </p:txBody>
      </p:sp>
      <p:sp>
        <p:nvSpPr>
          <p:cNvPr id="471" name="CustomShape 9"/>
          <p:cNvSpPr/>
          <p:nvPr/>
        </p:nvSpPr>
        <p:spPr>
          <a:xfrm>
            <a:off x="3749760" y="2749680"/>
            <a:ext cx="18651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Copy_from_user</a:t>
            </a:r>
            <a:endParaRPr b="0" lang="en-US" sz="1800" spc="-1" strike="noStrike">
              <a:latin typeface="Arial"/>
            </a:endParaRPr>
          </a:p>
        </p:txBody>
      </p:sp>
      <p:sp>
        <p:nvSpPr>
          <p:cNvPr id="472" name="CustomShape 10"/>
          <p:cNvSpPr/>
          <p:nvPr/>
        </p:nvSpPr>
        <p:spPr>
          <a:xfrm>
            <a:off x="3600000" y="3456000"/>
            <a:ext cx="20937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acess_remove_vm</a:t>
            </a:r>
            <a:endParaRPr b="0" lang="en-US" sz="1800" spc="-1" strike="noStrike">
              <a:latin typeface="Arial"/>
            </a:endParaRPr>
          </a:p>
        </p:txBody>
      </p:sp>
      <p:sp>
        <p:nvSpPr>
          <p:cNvPr id="473" name="CustomShape 11"/>
          <p:cNvSpPr/>
          <p:nvPr/>
        </p:nvSpPr>
        <p:spPr>
          <a:xfrm>
            <a:off x="2995200" y="4117320"/>
            <a:ext cx="40597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__get_user_pages_locked(...) </a:t>
            </a:r>
            <a:endParaRPr b="0" lang="en-US" sz="1800" spc="-1" strike="noStrike">
              <a:latin typeface="Arial"/>
            </a:endParaRPr>
          </a:p>
        </p:txBody>
      </p:sp>
      <p:sp>
        <p:nvSpPr>
          <p:cNvPr id="474" name="CustomShape 12"/>
          <p:cNvSpPr/>
          <p:nvPr/>
        </p:nvSpPr>
        <p:spPr>
          <a:xfrm>
            <a:off x="3513600" y="4765320"/>
            <a:ext cx="18133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get_user_pages</a:t>
            </a:r>
            <a:endParaRPr b="0" lang="en-US" sz="1800" spc="-1" strike="noStrike">
              <a:latin typeface="Arial"/>
            </a:endParaRPr>
          </a:p>
        </p:txBody>
      </p:sp>
      <p:sp>
        <p:nvSpPr>
          <p:cNvPr id="475" name="CustomShape 13"/>
          <p:cNvSpPr/>
          <p:nvPr/>
        </p:nvSpPr>
        <p:spPr>
          <a:xfrm>
            <a:off x="3600000" y="5444640"/>
            <a:ext cx="2106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faultin_page</a:t>
            </a:r>
            <a:endParaRPr b="0" lang="en-US" sz="1800" spc="-1" strike="noStrike">
              <a:latin typeface="Arial"/>
            </a:endParaRPr>
          </a:p>
        </p:txBody>
      </p:sp>
      <p:sp>
        <p:nvSpPr>
          <p:cNvPr id="476" name="CustomShape 14"/>
          <p:cNvSpPr/>
          <p:nvPr/>
        </p:nvSpPr>
        <p:spPr>
          <a:xfrm>
            <a:off x="1728000" y="6084000"/>
            <a:ext cx="5974920" cy="502920"/>
          </a:xfrm>
          <a:prstGeom prst="rect">
            <a:avLst/>
          </a:prstGeom>
          <a:solidFill>
            <a:srgbClr val="729fcf">
              <a:alpha val="35000"/>
            </a:srgbClr>
          </a:solidFill>
          <a:ln>
            <a:solidFill>
              <a:srgbClr val="000000"/>
            </a:solidFill>
          </a:ln>
        </p:spPr>
        <p:style>
          <a:lnRef idx="0"/>
          <a:fillRef idx="0"/>
          <a:effectRef idx="0"/>
          <a:fontRef idx="minor"/>
        </p:style>
      </p:sp>
      <p:sp>
        <p:nvSpPr>
          <p:cNvPr id="477" name="CustomShape 15"/>
          <p:cNvSpPr/>
          <p:nvPr/>
        </p:nvSpPr>
        <p:spPr>
          <a:xfrm>
            <a:off x="1440000" y="6094440"/>
            <a:ext cx="6406920" cy="36432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0" lang="en-US" sz="1800" spc="-1" strike="noStrike">
                <a:solidFill>
                  <a:srgbClr val="000000"/>
                </a:solidFill>
                <a:latin typeface="Arial"/>
                <a:ea typeface="DejaVu Sans"/>
              </a:rPr>
              <a:t>ret = handle_mm_fault(mm, vma, address, fault_flags);</a:t>
            </a:r>
            <a:endParaRPr b="0" lang="en-US" sz="1800" spc="-1" strike="noStrike">
              <a:latin typeface="Arial"/>
            </a:endParaRPr>
          </a:p>
        </p:txBody>
      </p:sp>
      <p:sp>
        <p:nvSpPr>
          <p:cNvPr id="478" name="CustomShape 16"/>
          <p:cNvSpPr/>
          <p:nvPr/>
        </p:nvSpPr>
        <p:spPr>
          <a:xfrm>
            <a:off x="4032000" y="1080000"/>
            <a:ext cx="1294920" cy="502920"/>
          </a:xfrm>
          <a:prstGeom prst="rect">
            <a:avLst/>
          </a:prstGeom>
          <a:solidFill>
            <a:srgbClr val="729fcf">
              <a:alpha val="35000"/>
            </a:srgbClr>
          </a:solidFill>
          <a:ln>
            <a:solidFill>
              <a:srgbClr val="000000"/>
            </a:solidFill>
          </a:ln>
        </p:spPr>
        <p:style>
          <a:lnRef idx="0"/>
          <a:fillRef idx="0"/>
          <a:effectRef idx="0"/>
          <a:fontRef idx="minor"/>
        </p:style>
      </p:sp>
      <p:sp>
        <p:nvSpPr>
          <p:cNvPr id="479" name="CustomShape 17"/>
          <p:cNvSpPr/>
          <p:nvPr/>
        </p:nvSpPr>
        <p:spPr>
          <a:xfrm>
            <a:off x="4680000" y="1534320"/>
            <a:ext cx="360" cy="37296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0" name="CustomShape 18"/>
          <p:cNvSpPr/>
          <p:nvPr/>
        </p:nvSpPr>
        <p:spPr>
          <a:xfrm>
            <a:off x="4680000" y="2412000"/>
            <a:ext cx="360" cy="37296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1" name="CustomShape 19"/>
          <p:cNvSpPr/>
          <p:nvPr/>
        </p:nvSpPr>
        <p:spPr>
          <a:xfrm>
            <a:off x="4680000" y="3132000"/>
            <a:ext cx="360" cy="37296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2" name="CustomShape 20"/>
          <p:cNvSpPr/>
          <p:nvPr/>
        </p:nvSpPr>
        <p:spPr>
          <a:xfrm>
            <a:off x="4680000" y="3852000"/>
            <a:ext cx="360" cy="37296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3" name="CustomShape 21"/>
          <p:cNvSpPr/>
          <p:nvPr/>
        </p:nvSpPr>
        <p:spPr>
          <a:xfrm>
            <a:off x="4680000" y="4500000"/>
            <a:ext cx="360" cy="37296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4" name="CustomShape 22"/>
          <p:cNvSpPr/>
          <p:nvPr/>
        </p:nvSpPr>
        <p:spPr>
          <a:xfrm>
            <a:off x="4680000" y="5112000"/>
            <a:ext cx="360" cy="37296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5" name="CustomShape 23"/>
          <p:cNvSpPr/>
          <p:nvPr/>
        </p:nvSpPr>
        <p:spPr>
          <a:xfrm>
            <a:off x="4680000" y="5904000"/>
            <a:ext cx="360" cy="37296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6" name="CustomShape 24"/>
          <p:cNvSpPr/>
          <p:nvPr/>
        </p:nvSpPr>
        <p:spPr>
          <a:xfrm>
            <a:off x="4680000" y="6516000"/>
            <a:ext cx="360" cy="372960"/>
          </a:xfrm>
          <a:custGeom>
            <a:avLst/>
            <a:gdLst/>
            <a:ahLst/>
            <a:rect l="l" t="t" r="r" b="b"/>
            <a:pathLst>
              <a:path w="1" h="1039">
                <a:moveTo>
                  <a:pt x="0" y="0"/>
                </a:moveTo>
                <a:lnTo>
                  <a:pt x="0" y="1038"/>
                </a:lnTo>
              </a:path>
            </a:pathLst>
          </a:custGeom>
          <a:noFill/>
          <a:ln>
            <a:solidFill>
              <a:srgbClr val="000000"/>
            </a:solidFill>
            <a:tailEnd len="med" type="triangle" w="med"/>
          </a:ln>
        </p:spPr>
        <p:style>
          <a:lnRef idx="0"/>
          <a:fillRef idx="0"/>
          <a:effectRef idx="0"/>
          <a:fontRef idx="minor"/>
        </p:style>
      </p:sp>
      <p:sp>
        <p:nvSpPr>
          <p:cNvPr id="487" name="CustomShape 25"/>
          <p:cNvSpPr/>
          <p:nvPr/>
        </p:nvSpPr>
        <p:spPr>
          <a:xfrm>
            <a:off x="360000" y="113400"/>
            <a:ext cx="907092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Recap FlowChart</a:t>
            </a:r>
            <a:endParaRPr b="0" lang="en-US" sz="4400" spc="-1" strike="noStrike">
              <a:latin typeface="Arial"/>
            </a:endParaRPr>
          </a:p>
        </p:txBody>
      </p:sp>
    </p:spTree>
  </p:cSld>
  <mc:AlternateContent>
    <mc:Choice Requires="p14">
      <p:transition spd="slow" p14:dur="2000"/>
    </mc:Choice>
    <mc:Fallback>
      <p:transition spd="slow"/>
    </mc:Fallback>
  </mc:AlternateContent>
  <p:timing>
    <p:tnLst>
      <p:par>
        <p:cTn id="309" dur="indefinite" restart="never" nodeType="tmRoot">
          <p:childTnLst>
            <p:seq>
              <p:cTn id="310" dur="indefinite" nodeType="mainSeq">
                <p:childTnLst>
                  <p:par>
                    <p:cTn id="311" fill="hold">
                      <p:stCondLst>
                        <p:cond delay="indefinite"/>
                      </p:stCondLst>
                      <p:childTnLst>
                        <p:par>
                          <p:cTn id="312" fill="hold">
                            <p:stCondLst>
                              <p:cond delay="0"/>
                            </p:stCondLst>
                            <p:childTnLst>
                              <p:par>
                                <p:cTn id="313" nodeType="clickEffect" fill="hold" presetClass="entr" presetID="2" presetSubtype="4">
                                  <p:stCondLst>
                                    <p:cond delay="0"/>
                                  </p:stCondLst>
                                  <p:childTnLst>
                                    <p:set>
                                      <p:cBhvr>
                                        <p:cTn id="314" dur="1" fill="hold">
                                          <p:stCondLst>
                                            <p:cond delay="0"/>
                                          </p:stCondLst>
                                        </p:cTn>
                                        <p:tgtEl>
                                          <p:spTgt spid="478"/>
                                        </p:tgtEl>
                                        <p:attrNameLst>
                                          <p:attrName>style.visibility</p:attrName>
                                        </p:attrNameLst>
                                      </p:cBhvr>
                                      <p:to>
                                        <p:strVal val="visible"/>
                                      </p:to>
                                    </p:set>
                                    <p:anim calcmode="lin" valueType="num">
                                      <p:cBhvr additive="repl">
                                        <p:cTn id="315" dur="500" fill="hold"/>
                                        <p:tgtEl>
                                          <p:spTgt spid="478"/>
                                        </p:tgtEl>
                                        <p:attrNameLst>
                                          <p:attrName>ppt_x</p:attrName>
                                        </p:attrNameLst>
                                      </p:cBhvr>
                                      <p:tavLst>
                                        <p:tav tm="0">
                                          <p:val>
                                            <p:strVal val="#ppt_x"/>
                                          </p:val>
                                        </p:tav>
                                        <p:tav tm="100000">
                                          <p:val>
                                            <p:strVal val="#ppt_x"/>
                                          </p:val>
                                        </p:tav>
                                      </p:tavLst>
                                    </p:anim>
                                    <p:anim calcmode="lin" valueType="num">
                                      <p:cBhvr additive="repl">
                                        <p:cTn id="316" dur="500" fill="hold"/>
                                        <p:tgtEl>
                                          <p:spTgt spid="478"/>
                                        </p:tgtEl>
                                        <p:attrNameLst>
                                          <p:attrName>ppt_y</p:attrName>
                                        </p:attrNameLst>
                                      </p:cBhvr>
                                      <p:tavLst>
                                        <p:tav tm="0">
                                          <p:val>
                                            <p:strVal val="1+#ppt_h/2"/>
                                          </p:val>
                                        </p:tav>
                                        <p:tav tm="100000">
                                          <p:val>
                                            <p:strVal val="#ppt_y"/>
                                          </p:val>
                                        </p:tav>
                                      </p:tavLst>
                                    </p:anim>
                                  </p:childTnLst>
                                </p:cTn>
                              </p:par>
                              <p:par>
                                <p:cTn id="317" nodeType="withEffect" fill="hold" presetClass="entr" presetID="2" presetSubtype="4">
                                  <p:stCondLst>
                                    <p:cond delay="0"/>
                                  </p:stCondLst>
                                  <p:childTnLst>
                                    <p:set>
                                      <p:cBhvr>
                                        <p:cTn id="318" dur="1" fill="hold">
                                          <p:stCondLst>
                                            <p:cond delay="0"/>
                                          </p:stCondLst>
                                        </p:cTn>
                                        <p:tgtEl>
                                          <p:spTgt spid="469">
                                            <p:txEl>
                                              <p:pRg st="0" end="0"/>
                                            </p:txEl>
                                          </p:spTgt>
                                        </p:tgtEl>
                                        <p:attrNameLst>
                                          <p:attrName>style.visibility</p:attrName>
                                        </p:attrNameLst>
                                      </p:cBhvr>
                                      <p:to>
                                        <p:strVal val="visible"/>
                                      </p:to>
                                    </p:set>
                                    <p:anim calcmode="lin" valueType="num">
                                      <p:cBhvr additive="repl">
                                        <p:cTn id="319" dur="500" fill="hold"/>
                                        <p:tgtEl>
                                          <p:spTgt spid="469">
                                            <p:txEl>
                                              <p:pRg st="0" end="0"/>
                                            </p:txEl>
                                          </p:spTgt>
                                        </p:tgtEl>
                                        <p:attrNameLst>
                                          <p:attrName>ppt_x</p:attrName>
                                        </p:attrNameLst>
                                      </p:cBhvr>
                                      <p:tavLst>
                                        <p:tav tm="0">
                                          <p:val>
                                            <p:strVal val="#ppt_x"/>
                                          </p:val>
                                        </p:tav>
                                        <p:tav tm="100000">
                                          <p:val>
                                            <p:strVal val="#ppt_x"/>
                                          </p:val>
                                        </p:tav>
                                      </p:tavLst>
                                    </p:anim>
                                    <p:anim calcmode="lin" valueType="num">
                                      <p:cBhvr additive="repl">
                                        <p:cTn id="320" dur="500" fill="hold"/>
                                        <p:tgtEl>
                                          <p:spTgt spid="4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nodeType="clickEffect" fill="hold" presetClass="entr" presetID="2" presetSubtype="4">
                                  <p:stCondLst>
                                    <p:cond delay="0"/>
                                  </p:stCondLst>
                                  <p:childTnLst>
                                    <p:set>
                                      <p:cBhvr>
                                        <p:cTn id="324" dur="1" fill="hold">
                                          <p:stCondLst>
                                            <p:cond delay="0"/>
                                          </p:stCondLst>
                                        </p:cTn>
                                        <p:tgtEl>
                                          <p:spTgt spid="468"/>
                                        </p:tgtEl>
                                        <p:attrNameLst>
                                          <p:attrName>style.visibility</p:attrName>
                                        </p:attrNameLst>
                                      </p:cBhvr>
                                      <p:to>
                                        <p:strVal val="visible"/>
                                      </p:to>
                                    </p:set>
                                    <p:anim calcmode="lin" valueType="num">
                                      <p:cBhvr additive="repl">
                                        <p:cTn id="325" dur="500" fill="hold"/>
                                        <p:tgtEl>
                                          <p:spTgt spid="468"/>
                                        </p:tgtEl>
                                        <p:attrNameLst>
                                          <p:attrName>ppt_x</p:attrName>
                                        </p:attrNameLst>
                                      </p:cBhvr>
                                      <p:tavLst>
                                        <p:tav tm="0">
                                          <p:val>
                                            <p:strVal val="#ppt_x"/>
                                          </p:val>
                                        </p:tav>
                                        <p:tav tm="100000">
                                          <p:val>
                                            <p:strVal val="#ppt_x"/>
                                          </p:val>
                                        </p:tav>
                                      </p:tavLst>
                                    </p:anim>
                                    <p:anim calcmode="lin" valueType="num">
                                      <p:cBhvr additive="repl">
                                        <p:cTn id="326" dur="500" fill="hold"/>
                                        <p:tgtEl>
                                          <p:spTgt spid="468"/>
                                        </p:tgtEl>
                                        <p:attrNameLst>
                                          <p:attrName>ppt_y</p:attrName>
                                        </p:attrNameLst>
                                      </p:cBhvr>
                                      <p:tavLst>
                                        <p:tav tm="0">
                                          <p:val>
                                            <p:strVal val="1+#ppt_h/2"/>
                                          </p:val>
                                        </p:tav>
                                        <p:tav tm="100000">
                                          <p:val>
                                            <p:strVal val="#ppt_y"/>
                                          </p:val>
                                        </p:tav>
                                      </p:tavLst>
                                    </p:anim>
                                  </p:childTnLst>
                                </p:cTn>
                              </p:par>
                              <p:par>
                                <p:cTn id="327" nodeType="withEffect" fill="hold" presetClass="entr" presetID="2" presetSubtype="4">
                                  <p:stCondLst>
                                    <p:cond delay="0"/>
                                  </p:stCondLst>
                                  <p:childTnLst>
                                    <p:set>
                                      <p:cBhvr>
                                        <p:cTn id="328" dur="1" fill="hold">
                                          <p:stCondLst>
                                            <p:cond delay="0"/>
                                          </p:stCondLst>
                                        </p:cTn>
                                        <p:tgtEl>
                                          <p:spTgt spid="479"/>
                                        </p:tgtEl>
                                        <p:attrNameLst>
                                          <p:attrName>style.visibility</p:attrName>
                                        </p:attrNameLst>
                                      </p:cBhvr>
                                      <p:to>
                                        <p:strVal val="visible"/>
                                      </p:to>
                                    </p:set>
                                    <p:anim calcmode="lin" valueType="num">
                                      <p:cBhvr additive="repl">
                                        <p:cTn id="329" dur="500" fill="hold"/>
                                        <p:tgtEl>
                                          <p:spTgt spid="479"/>
                                        </p:tgtEl>
                                        <p:attrNameLst>
                                          <p:attrName>ppt_x</p:attrName>
                                        </p:attrNameLst>
                                      </p:cBhvr>
                                      <p:tavLst>
                                        <p:tav tm="0">
                                          <p:val>
                                            <p:strVal val="#ppt_x"/>
                                          </p:val>
                                        </p:tav>
                                        <p:tav tm="100000">
                                          <p:val>
                                            <p:strVal val="#ppt_x"/>
                                          </p:val>
                                        </p:tav>
                                      </p:tavLst>
                                    </p:anim>
                                    <p:anim calcmode="lin" valueType="num">
                                      <p:cBhvr additive="repl">
                                        <p:cTn id="330" dur="500" fill="hold"/>
                                        <p:tgtEl>
                                          <p:spTgt spid="479"/>
                                        </p:tgtEl>
                                        <p:attrNameLst>
                                          <p:attrName>ppt_y</p:attrName>
                                        </p:attrNameLst>
                                      </p:cBhvr>
                                      <p:tavLst>
                                        <p:tav tm="0">
                                          <p:val>
                                            <p:strVal val="1+#ppt_h/2"/>
                                          </p:val>
                                        </p:tav>
                                        <p:tav tm="100000">
                                          <p:val>
                                            <p:strVal val="#ppt_y"/>
                                          </p:val>
                                        </p:tav>
                                      </p:tavLst>
                                    </p:anim>
                                  </p:childTnLst>
                                </p:cTn>
                              </p:par>
                              <p:par>
                                <p:cTn id="331" nodeType="withEffect" fill="hold" presetClass="entr" presetID="2" presetSubtype="4">
                                  <p:stCondLst>
                                    <p:cond delay="0"/>
                                  </p:stCondLst>
                                  <p:childTnLst>
                                    <p:set>
                                      <p:cBhvr>
                                        <p:cTn id="332" dur="1" fill="hold">
                                          <p:stCondLst>
                                            <p:cond delay="0"/>
                                          </p:stCondLst>
                                        </p:cTn>
                                        <p:tgtEl>
                                          <p:spTgt spid="470">
                                            <p:txEl>
                                              <p:pRg st="0" end="0"/>
                                            </p:txEl>
                                          </p:spTgt>
                                        </p:tgtEl>
                                        <p:attrNameLst>
                                          <p:attrName>style.visibility</p:attrName>
                                        </p:attrNameLst>
                                      </p:cBhvr>
                                      <p:to>
                                        <p:strVal val="visible"/>
                                      </p:to>
                                    </p:set>
                                    <p:anim calcmode="lin" valueType="num">
                                      <p:cBhvr additive="repl">
                                        <p:cTn id="333" dur="500" fill="hold"/>
                                        <p:tgtEl>
                                          <p:spTgt spid="470">
                                            <p:txEl>
                                              <p:pRg st="0" end="0"/>
                                            </p:txEl>
                                          </p:spTgt>
                                        </p:tgtEl>
                                        <p:attrNameLst>
                                          <p:attrName>ppt_x</p:attrName>
                                        </p:attrNameLst>
                                      </p:cBhvr>
                                      <p:tavLst>
                                        <p:tav tm="0">
                                          <p:val>
                                            <p:strVal val="#ppt_x"/>
                                          </p:val>
                                        </p:tav>
                                        <p:tav tm="100000">
                                          <p:val>
                                            <p:strVal val="#ppt_x"/>
                                          </p:val>
                                        </p:tav>
                                      </p:tavLst>
                                    </p:anim>
                                    <p:anim calcmode="lin" valueType="num">
                                      <p:cBhvr additive="repl">
                                        <p:cTn id="334" dur="500" fill="hold"/>
                                        <p:tgtEl>
                                          <p:spTgt spid="4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2" presetSubtype="4">
                                  <p:stCondLst>
                                    <p:cond delay="0"/>
                                  </p:stCondLst>
                                  <p:childTnLst>
                                    <p:set>
                                      <p:cBhvr>
                                        <p:cTn id="338" dur="1" fill="hold">
                                          <p:stCondLst>
                                            <p:cond delay="0"/>
                                          </p:stCondLst>
                                        </p:cTn>
                                        <p:tgtEl>
                                          <p:spTgt spid="467"/>
                                        </p:tgtEl>
                                        <p:attrNameLst>
                                          <p:attrName>style.visibility</p:attrName>
                                        </p:attrNameLst>
                                      </p:cBhvr>
                                      <p:to>
                                        <p:strVal val="visible"/>
                                      </p:to>
                                    </p:set>
                                    <p:anim calcmode="lin" valueType="num">
                                      <p:cBhvr additive="repl">
                                        <p:cTn id="339" dur="500" fill="hold"/>
                                        <p:tgtEl>
                                          <p:spTgt spid="467"/>
                                        </p:tgtEl>
                                        <p:attrNameLst>
                                          <p:attrName>ppt_x</p:attrName>
                                        </p:attrNameLst>
                                      </p:cBhvr>
                                      <p:tavLst>
                                        <p:tav tm="0">
                                          <p:val>
                                            <p:strVal val="#ppt_x"/>
                                          </p:val>
                                        </p:tav>
                                        <p:tav tm="100000">
                                          <p:val>
                                            <p:strVal val="#ppt_x"/>
                                          </p:val>
                                        </p:tav>
                                      </p:tavLst>
                                    </p:anim>
                                    <p:anim calcmode="lin" valueType="num">
                                      <p:cBhvr additive="repl">
                                        <p:cTn id="340" dur="500" fill="hold"/>
                                        <p:tgtEl>
                                          <p:spTgt spid="467"/>
                                        </p:tgtEl>
                                        <p:attrNameLst>
                                          <p:attrName>ppt_y</p:attrName>
                                        </p:attrNameLst>
                                      </p:cBhvr>
                                      <p:tavLst>
                                        <p:tav tm="0">
                                          <p:val>
                                            <p:strVal val="1+#ppt_h/2"/>
                                          </p:val>
                                        </p:tav>
                                        <p:tav tm="100000">
                                          <p:val>
                                            <p:strVal val="#ppt_y"/>
                                          </p:val>
                                        </p:tav>
                                      </p:tavLst>
                                    </p:anim>
                                  </p:childTnLst>
                                </p:cTn>
                              </p:par>
                              <p:par>
                                <p:cTn id="341" nodeType="withEffect" fill="hold" presetClass="entr" presetID="2" presetSubtype="4">
                                  <p:stCondLst>
                                    <p:cond delay="0"/>
                                  </p:stCondLst>
                                  <p:childTnLst>
                                    <p:set>
                                      <p:cBhvr>
                                        <p:cTn id="342" dur="1" fill="hold">
                                          <p:stCondLst>
                                            <p:cond delay="0"/>
                                          </p:stCondLst>
                                        </p:cTn>
                                        <p:tgtEl>
                                          <p:spTgt spid="480"/>
                                        </p:tgtEl>
                                        <p:attrNameLst>
                                          <p:attrName>style.visibility</p:attrName>
                                        </p:attrNameLst>
                                      </p:cBhvr>
                                      <p:to>
                                        <p:strVal val="visible"/>
                                      </p:to>
                                    </p:set>
                                    <p:anim calcmode="lin" valueType="num">
                                      <p:cBhvr additive="repl">
                                        <p:cTn id="343" dur="500" fill="hold"/>
                                        <p:tgtEl>
                                          <p:spTgt spid="480"/>
                                        </p:tgtEl>
                                        <p:attrNameLst>
                                          <p:attrName>ppt_x</p:attrName>
                                        </p:attrNameLst>
                                      </p:cBhvr>
                                      <p:tavLst>
                                        <p:tav tm="0">
                                          <p:val>
                                            <p:strVal val="#ppt_x"/>
                                          </p:val>
                                        </p:tav>
                                        <p:tav tm="100000">
                                          <p:val>
                                            <p:strVal val="#ppt_x"/>
                                          </p:val>
                                        </p:tav>
                                      </p:tavLst>
                                    </p:anim>
                                    <p:anim calcmode="lin" valueType="num">
                                      <p:cBhvr additive="repl">
                                        <p:cTn id="344" dur="500" fill="hold"/>
                                        <p:tgtEl>
                                          <p:spTgt spid="480"/>
                                        </p:tgtEl>
                                        <p:attrNameLst>
                                          <p:attrName>ppt_y</p:attrName>
                                        </p:attrNameLst>
                                      </p:cBhvr>
                                      <p:tavLst>
                                        <p:tav tm="0">
                                          <p:val>
                                            <p:strVal val="1+#ppt_h/2"/>
                                          </p:val>
                                        </p:tav>
                                        <p:tav tm="100000">
                                          <p:val>
                                            <p:strVal val="#ppt_y"/>
                                          </p:val>
                                        </p:tav>
                                      </p:tavLst>
                                    </p:anim>
                                  </p:childTnLst>
                                </p:cTn>
                              </p:par>
                              <p:par>
                                <p:cTn id="345" nodeType="withEffect" fill="hold" presetClass="entr" presetID="2" presetSubtype="4">
                                  <p:stCondLst>
                                    <p:cond delay="0"/>
                                  </p:stCondLst>
                                  <p:childTnLst>
                                    <p:set>
                                      <p:cBhvr>
                                        <p:cTn id="346" dur="1" fill="hold">
                                          <p:stCondLst>
                                            <p:cond delay="0"/>
                                          </p:stCondLst>
                                        </p:cTn>
                                        <p:tgtEl>
                                          <p:spTgt spid="471">
                                            <p:txEl>
                                              <p:pRg st="0" end="0"/>
                                            </p:txEl>
                                          </p:spTgt>
                                        </p:tgtEl>
                                        <p:attrNameLst>
                                          <p:attrName>style.visibility</p:attrName>
                                        </p:attrNameLst>
                                      </p:cBhvr>
                                      <p:to>
                                        <p:strVal val="visible"/>
                                      </p:to>
                                    </p:set>
                                    <p:anim calcmode="lin" valueType="num">
                                      <p:cBhvr additive="repl">
                                        <p:cTn id="347" dur="500" fill="hold"/>
                                        <p:tgtEl>
                                          <p:spTgt spid="471">
                                            <p:txEl>
                                              <p:pRg st="0" end="0"/>
                                            </p:txEl>
                                          </p:spTgt>
                                        </p:tgtEl>
                                        <p:attrNameLst>
                                          <p:attrName>ppt_x</p:attrName>
                                        </p:attrNameLst>
                                      </p:cBhvr>
                                      <p:tavLst>
                                        <p:tav tm="0">
                                          <p:val>
                                            <p:strVal val="#ppt_x"/>
                                          </p:val>
                                        </p:tav>
                                        <p:tav tm="100000">
                                          <p:val>
                                            <p:strVal val="#ppt_x"/>
                                          </p:val>
                                        </p:tav>
                                      </p:tavLst>
                                    </p:anim>
                                    <p:anim calcmode="lin" valueType="num">
                                      <p:cBhvr additive="repl">
                                        <p:cTn id="348" dur="500" fill="hold"/>
                                        <p:tgtEl>
                                          <p:spTgt spid="4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9" fill="hold">
                      <p:stCondLst>
                        <p:cond delay="indefinite"/>
                      </p:stCondLst>
                      <p:childTnLst>
                        <p:par>
                          <p:cTn id="350" fill="hold">
                            <p:stCondLst>
                              <p:cond delay="0"/>
                            </p:stCondLst>
                            <p:childTnLst>
                              <p:par>
                                <p:cTn id="351" nodeType="clickEffect" fill="hold" presetClass="entr" presetID="2" presetSubtype="4">
                                  <p:stCondLst>
                                    <p:cond delay="0"/>
                                  </p:stCondLst>
                                  <p:childTnLst>
                                    <p:set>
                                      <p:cBhvr>
                                        <p:cTn id="352" dur="1" fill="hold">
                                          <p:stCondLst>
                                            <p:cond delay="0"/>
                                          </p:stCondLst>
                                        </p:cTn>
                                        <p:tgtEl>
                                          <p:spTgt spid="466"/>
                                        </p:tgtEl>
                                        <p:attrNameLst>
                                          <p:attrName>style.visibility</p:attrName>
                                        </p:attrNameLst>
                                      </p:cBhvr>
                                      <p:to>
                                        <p:strVal val="visible"/>
                                      </p:to>
                                    </p:set>
                                    <p:anim calcmode="lin" valueType="num">
                                      <p:cBhvr additive="repl">
                                        <p:cTn id="353" dur="500" fill="hold"/>
                                        <p:tgtEl>
                                          <p:spTgt spid="466"/>
                                        </p:tgtEl>
                                        <p:attrNameLst>
                                          <p:attrName>ppt_x</p:attrName>
                                        </p:attrNameLst>
                                      </p:cBhvr>
                                      <p:tavLst>
                                        <p:tav tm="0">
                                          <p:val>
                                            <p:strVal val="#ppt_x"/>
                                          </p:val>
                                        </p:tav>
                                        <p:tav tm="100000">
                                          <p:val>
                                            <p:strVal val="#ppt_x"/>
                                          </p:val>
                                        </p:tav>
                                      </p:tavLst>
                                    </p:anim>
                                    <p:anim calcmode="lin" valueType="num">
                                      <p:cBhvr additive="repl">
                                        <p:cTn id="354" dur="500" fill="hold"/>
                                        <p:tgtEl>
                                          <p:spTgt spid="466"/>
                                        </p:tgtEl>
                                        <p:attrNameLst>
                                          <p:attrName>ppt_y</p:attrName>
                                        </p:attrNameLst>
                                      </p:cBhvr>
                                      <p:tavLst>
                                        <p:tav tm="0">
                                          <p:val>
                                            <p:strVal val="1+#ppt_h/2"/>
                                          </p:val>
                                        </p:tav>
                                        <p:tav tm="100000">
                                          <p:val>
                                            <p:strVal val="#ppt_y"/>
                                          </p:val>
                                        </p:tav>
                                      </p:tavLst>
                                    </p:anim>
                                  </p:childTnLst>
                                </p:cTn>
                              </p:par>
                              <p:par>
                                <p:cTn id="355" nodeType="withEffect" fill="hold" presetClass="entr" presetID="2" presetSubtype="4">
                                  <p:stCondLst>
                                    <p:cond delay="0"/>
                                  </p:stCondLst>
                                  <p:childTnLst>
                                    <p:set>
                                      <p:cBhvr>
                                        <p:cTn id="356" dur="1" fill="hold">
                                          <p:stCondLst>
                                            <p:cond delay="0"/>
                                          </p:stCondLst>
                                        </p:cTn>
                                        <p:tgtEl>
                                          <p:spTgt spid="481"/>
                                        </p:tgtEl>
                                        <p:attrNameLst>
                                          <p:attrName>style.visibility</p:attrName>
                                        </p:attrNameLst>
                                      </p:cBhvr>
                                      <p:to>
                                        <p:strVal val="visible"/>
                                      </p:to>
                                    </p:set>
                                    <p:anim calcmode="lin" valueType="num">
                                      <p:cBhvr additive="repl">
                                        <p:cTn id="357" dur="500" fill="hold"/>
                                        <p:tgtEl>
                                          <p:spTgt spid="481"/>
                                        </p:tgtEl>
                                        <p:attrNameLst>
                                          <p:attrName>ppt_x</p:attrName>
                                        </p:attrNameLst>
                                      </p:cBhvr>
                                      <p:tavLst>
                                        <p:tav tm="0">
                                          <p:val>
                                            <p:strVal val="#ppt_x"/>
                                          </p:val>
                                        </p:tav>
                                        <p:tav tm="100000">
                                          <p:val>
                                            <p:strVal val="#ppt_x"/>
                                          </p:val>
                                        </p:tav>
                                      </p:tavLst>
                                    </p:anim>
                                    <p:anim calcmode="lin" valueType="num">
                                      <p:cBhvr additive="repl">
                                        <p:cTn id="358" dur="500" fill="hold"/>
                                        <p:tgtEl>
                                          <p:spTgt spid="481"/>
                                        </p:tgtEl>
                                        <p:attrNameLst>
                                          <p:attrName>ppt_y</p:attrName>
                                        </p:attrNameLst>
                                      </p:cBhvr>
                                      <p:tavLst>
                                        <p:tav tm="0">
                                          <p:val>
                                            <p:strVal val="1+#ppt_h/2"/>
                                          </p:val>
                                        </p:tav>
                                        <p:tav tm="100000">
                                          <p:val>
                                            <p:strVal val="#ppt_y"/>
                                          </p:val>
                                        </p:tav>
                                      </p:tavLst>
                                    </p:anim>
                                  </p:childTnLst>
                                </p:cTn>
                              </p:par>
                              <p:par>
                                <p:cTn id="359" nodeType="withEffect" fill="hold" presetClass="entr" presetID="2" presetSubtype="4">
                                  <p:stCondLst>
                                    <p:cond delay="0"/>
                                  </p:stCondLst>
                                  <p:childTnLst>
                                    <p:set>
                                      <p:cBhvr>
                                        <p:cTn id="360" dur="1" fill="hold">
                                          <p:stCondLst>
                                            <p:cond delay="0"/>
                                          </p:stCondLst>
                                        </p:cTn>
                                        <p:tgtEl>
                                          <p:spTgt spid="472">
                                            <p:txEl>
                                              <p:pRg st="0" end="0"/>
                                            </p:txEl>
                                          </p:spTgt>
                                        </p:tgtEl>
                                        <p:attrNameLst>
                                          <p:attrName>style.visibility</p:attrName>
                                        </p:attrNameLst>
                                      </p:cBhvr>
                                      <p:to>
                                        <p:strVal val="visible"/>
                                      </p:to>
                                    </p:set>
                                    <p:anim calcmode="lin" valueType="num">
                                      <p:cBhvr additive="repl">
                                        <p:cTn id="361" dur="500" fill="hold"/>
                                        <p:tgtEl>
                                          <p:spTgt spid="472">
                                            <p:txEl>
                                              <p:pRg st="0" end="0"/>
                                            </p:txEl>
                                          </p:spTgt>
                                        </p:tgtEl>
                                        <p:attrNameLst>
                                          <p:attrName>ppt_x</p:attrName>
                                        </p:attrNameLst>
                                      </p:cBhvr>
                                      <p:tavLst>
                                        <p:tav tm="0">
                                          <p:val>
                                            <p:strVal val="#ppt_x"/>
                                          </p:val>
                                        </p:tav>
                                        <p:tav tm="100000">
                                          <p:val>
                                            <p:strVal val="#ppt_x"/>
                                          </p:val>
                                        </p:tav>
                                      </p:tavLst>
                                    </p:anim>
                                    <p:anim calcmode="lin" valueType="num">
                                      <p:cBhvr additive="repl">
                                        <p:cTn id="362" dur="500" fill="hold"/>
                                        <p:tgtEl>
                                          <p:spTgt spid="4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2" presetSubtype="4">
                                  <p:stCondLst>
                                    <p:cond delay="0"/>
                                  </p:stCondLst>
                                  <p:childTnLst>
                                    <p:set>
                                      <p:cBhvr>
                                        <p:cTn id="366" dur="1" fill="hold">
                                          <p:stCondLst>
                                            <p:cond delay="0"/>
                                          </p:stCondLst>
                                        </p:cTn>
                                        <p:tgtEl>
                                          <p:spTgt spid="465"/>
                                        </p:tgtEl>
                                        <p:attrNameLst>
                                          <p:attrName>style.visibility</p:attrName>
                                        </p:attrNameLst>
                                      </p:cBhvr>
                                      <p:to>
                                        <p:strVal val="visible"/>
                                      </p:to>
                                    </p:set>
                                    <p:anim calcmode="lin" valueType="num">
                                      <p:cBhvr additive="repl">
                                        <p:cTn id="367" dur="500" fill="hold"/>
                                        <p:tgtEl>
                                          <p:spTgt spid="465"/>
                                        </p:tgtEl>
                                        <p:attrNameLst>
                                          <p:attrName>ppt_x</p:attrName>
                                        </p:attrNameLst>
                                      </p:cBhvr>
                                      <p:tavLst>
                                        <p:tav tm="0">
                                          <p:val>
                                            <p:strVal val="#ppt_x"/>
                                          </p:val>
                                        </p:tav>
                                        <p:tav tm="100000">
                                          <p:val>
                                            <p:strVal val="#ppt_x"/>
                                          </p:val>
                                        </p:tav>
                                      </p:tavLst>
                                    </p:anim>
                                    <p:anim calcmode="lin" valueType="num">
                                      <p:cBhvr additive="repl">
                                        <p:cTn id="368" dur="500" fill="hold"/>
                                        <p:tgtEl>
                                          <p:spTgt spid="465"/>
                                        </p:tgtEl>
                                        <p:attrNameLst>
                                          <p:attrName>ppt_y</p:attrName>
                                        </p:attrNameLst>
                                      </p:cBhvr>
                                      <p:tavLst>
                                        <p:tav tm="0">
                                          <p:val>
                                            <p:strVal val="1+#ppt_h/2"/>
                                          </p:val>
                                        </p:tav>
                                        <p:tav tm="100000">
                                          <p:val>
                                            <p:strVal val="#ppt_y"/>
                                          </p:val>
                                        </p:tav>
                                      </p:tavLst>
                                    </p:anim>
                                  </p:childTnLst>
                                </p:cTn>
                              </p:par>
                              <p:par>
                                <p:cTn id="369" nodeType="withEffect" fill="hold" presetClass="entr" presetID="2" presetSubtype="4">
                                  <p:stCondLst>
                                    <p:cond delay="0"/>
                                  </p:stCondLst>
                                  <p:childTnLst>
                                    <p:set>
                                      <p:cBhvr>
                                        <p:cTn id="370" dur="1" fill="hold">
                                          <p:stCondLst>
                                            <p:cond delay="0"/>
                                          </p:stCondLst>
                                        </p:cTn>
                                        <p:tgtEl>
                                          <p:spTgt spid="482"/>
                                        </p:tgtEl>
                                        <p:attrNameLst>
                                          <p:attrName>style.visibility</p:attrName>
                                        </p:attrNameLst>
                                      </p:cBhvr>
                                      <p:to>
                                        <p:strVal val="visible"/>
                                      </p:to>
                                    </p:set>
                                    <p:anim calcmode="lin" valueType="num">
                                      <p:cBhvr additive="repl">
                                        <p:cTn id="371" dur="500" fill="hold"/>
                                        <p:tgtEl>
                                          <p:spTgt spid="482"/>
                                        </p:tgtEl>
                                        <p:attrNameLst>
                                          <p:attrName>ppt_x</p:attrName>
                                        </p:attrNameLst>
                                      </p:cBhvr>
                                      <p:tavLst>
                                        <p:tav tm="0">
                                          <p:val>
                                            <p:strVal val="#ppt_x"/>
                                          </p:val>
                                        </p:tav>
                                        <p:tav tm="100000">
                                          <p:val>
                                            <p:strVal val="#ppt_x"/>
                                          </p:val>
                                        </p:tav>
                                      </p:tavLst>
                                    </p:anim>
                                    <p:anim calcmode="lin" valueType="num">
                                      <p:cBhvr additive="repl">
                                        <p:cTn id="372" dur="500" fill="hold"/>
                                        <p:tgtEl>
                                          <p:spTgt spid="482"/>
                                        </p:tgtEl>
                                        <p:attrNameLst>
                                          <p:attrName>ppt_y</p:attrName>
                                        </p:attrNameLst>
                                      </p:cBhvr>
                                      <p:tavLst>
                                        <p:tav tm="0">
                                          <p:val>
                                            <p:strVal val="1+#ppt_h/2"/>
                                          </p:val>
                                        </p:tav>
                                        <p:tav tm="100000">
                                          <p:val>
                                            <p:strVal val="#ppt_y"/>
                                          </p:val>
                                        </p:tav>
                                      </p:tavLst>
                                    </p:anim>
                                  </p:childTnLst>
                                </p:cTn>
                              </p:par>
                              <p:par>
                                <p:cTn id="373" nodeType="withEffect" fill="hold" presetClass="entr" presetID="2" presetSubtype="4">
                                  <p:stCondLst>
                                    <p:cond delay="0"/>
                                  </p:stCondLst>
                                  <p:childTnLst>
                                    <p:set>
                                      <p:cBhvr>
                                        <p:cTn id="374" dur="1" fill="hold">
                                          <p:stCondLst>
                                            <p:cond delay="0"/>
                                          </p:stCondLst>
                                        </p:cTn>
                                        <p:tgtEl>
                                          <p:spTgt spid="473">
                                            <p:txEl>
                                              <p:pRg st="0" end="0"/>
                                            </p:txEl>
                                          </p:spTgt>
                                        </p:tgtEl>
                                        <p:attrNameLst>
                                          <p:attrName>style.visibility</p:attrName>
                                        </p:attrNameLst>
                                      </p:cBhvr>
                                      <p:to>
                                        <p:strVal val="visible"/>
                                      </p:to>
                                    </p:set>
                                    <p:anim calcmode="lin" valueType="num">
                                      <p:cBhvr additive="repl">
                                        <p:cTn id="375" dur="500" fill="hold"/>
                                        <p:tgtEl>
                                          <p:spTgt spid="473">
                                            <p:txEl>
                                              <p:pRg st="0" end="0"/>
                                            </p:txEl>
                                          </p:spTgt>
                                        </p:tgtEl>
                                        <p:attrNameLst>
                                          <p:attrName>ppt_x</p:attrName>
                                        </p:attrNameLst>
                                      </p:cBhvr>
                                      <p:tavLst>
                                        <p:tav tm="0">
                                          <p:val>
                                            <p:strVal val="#ppt_x"/>
                                          </p:val>
                                        </p:tav>
                                        <p:tav tm="100000">
                                          <p:val>
                                            <p:strVal val="#ppt_x"/>
                                          </p:val>
                                        </p:tav>
                                      </p:tavLst>
                                    </p:anim>
                                    <p:anim calcmode="lin" valueType="num">
                                      <p:cBhvr additive="repl">
                                        <p:cTn id="376" dur="500" fill="hold"/>
                                        <p:tgtEl>
                                          <p:spTgt spid="4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7" fill="hold">
                      <p:stCondLst>
                        <p:cond delay="indefinite"/>
                      </p:stCondLst>
                      <p:childTnLst>
                        <p:par>
                          <p:cTn id="378" fill="hold">
                            <p:stCondLst>
                              <p:cond delay="0"/>
                            </p:stCondLst>
                            <p:childTnLst>
                              <p:par>
                                <p:cTn id="379" nodeType="clickEffect" fill="hold" presetClass="entr" presetID="2" presetSubtype="4">
                                  <p:stCondLst>
                                    <p:cond delay="0"/>
                                  </p:stCondLst>
                                  <p:childTnLst>
                                    <p:set>
                                      <p:cBhvr>
                                        <p:cTn id="380" dur="1" fill="hold">
                                          <p:stCondLst>
                                            <p:cond delay="0"/>
                                          </p:stCondLst>
                                        </p:cTn>
                                        <p:tgtEl>
                                          <p:spTgt spid="464"/>
                                        </p:tgtEl>
                                        <p:attrNameLst>
                                          <p:attrName>style.visibility</p:attrName>
                                        </p:attrNameLst>
                                      </p:cBhvr>
                                      <p:to>
                                        <p:strVal val="visible"/>
                                      </p:to>
                                    </p:set>
                                    <p:anim calcmode="lin" valueType="num">
                                      <p:cBhvr additive="repl">
                                        <p:cTn id="381" dur="500" fill="hold"/>
                                        <p:tgtEl>
                                          <p:spTgt spid="464"/>
                                        </p:tgtEl>
                                        <p:attrNameLst>
                                          <p:attrName>ppt_x</p:attrName>
                                        </p:attrNameLst>
                                      </p:cBhvr>
                                      <p:tavLst>
                                        <p:tav tm="0">
                                          <p:val>
                                            <p:strVal val="#ppt_x"/>
                                          </p:val>
                                        </p:tav>
                                        <p:tav tm="100000">
                                          <p:val>
                                            <p:strVal val="#ppt_x"/>
                                          </p:val>
                                        </p:tav>
                                      </p:tavLst>
                                    </p:anim>
                                    <p:anim calcmode="lin" valueType="num">
                                      <p:cBhvr additive="repl">
                                        <p:cTn id="382" dur="500" fill="hold"/>
                                        <p:tgtEl>
                                          <p:spTgt spid="464"/>
                                        </p:tgtEl>
                                        <p:attrNameLst>
                                          <p:attrName>ppt_y</p:attrName>
                                        </p:attrNameLst>
                                      </p:cBhvr>
                                      <p:tavLst>
                                        <p:tav tm="0">
                                          <p:val>
                                            <p:strVal val="1+#ppt_h/2"/>
                                          </p:val>
                                        </p:tav>
                                        <p:tav tm="100000">
                                          <p:val>
                                            <p:strVal val="#ppt_y"/>
                                          </p:val>
                                        </p:tav>
                                      </p:tavLst>
                                    </p:anim>
                                  </p:childTnLst>
                                </p:cTn>
                              </p:par>
                              <p:par>
                                <p:cTn id="383" nodeType="withEffect" fill="hold" presetClass="entr" presetID="2" presetSubtype="4">
                                  <p:stCondLst>
                                    <p:cond delay="0"/>
                                  </p:stCondLst>
                                  <p:childTnLst>
                                    <p:set>
                                      <p:cBhvr>
                                        <p:cTn id="384" dur="1" fill="hold">
                                          <p:stCondLst>
                                            <p:cond delay="0"/>
                                          </p:stCondLst>
                                        </p:cTn>
                                        <p:tgtEl>
                                          <p:spTgt spid="483"/>
                                        </p:tgtEl>
                                        <p:attrNameLst>
                                          <p:attrName>style.visibility</p:attrName>
                                        </p:attrNameLst>
                                      </p:cBhvr>
                                      <p:to>
                                        <p:strVal val="visible"/>
                                      </p:to>
                                    </p:set>
                                    <p:anim calcmode="lin" valueType="num">
                                      <p:cBhvr additive="repl">
                                        <p:cTn id="385" dur="500" fill="hold"/>
                                        <p:tgtEl>
                                          <p:spTgt spid="483"/>
                                        </p:tgtEl>
                                        <p:attrNameLst>
                                          <p:attrName>ppt_x</p:attrName>
                                        </p:attrNameLst>
                                      </p:cBhvr>
                                      <p:tavLst>
                                        <p:tav tm="0">
                                          <p:val>
                                            <p:strVal val="#ppt_x"/>
                                          </p:val>
                                        </p:tav>
                                        <p:tav tm="100000">
                                          <p:val>
                                            <p:strVal val="#ppt_x"/>
                                          </p:val>
                                        </p:tav>
                                      </p:tavLst>
                                    </p:anim>
                                    <p:anim calcmode="lin" valueType="num">
                                      <p:cBhvr additive="repl">
                                        <p:cTn id="386" dur="500" fill="hold"/>
                                        <p:tgtEl>
                                          <p:spTgt spid="483"/>
                                        </p:tgtEl>
                                        <p:attrNameLst>
                                          <p:attrName>ppt_y</p:attrName>
                                        </p:attrNameLst>
                                      </p:cBhvr>
                                      <p:tavLst>
                                        <p:tav tm="0">
                                          <p:val>
                                            <p:strVal val="1+#ppt_h/2"/>
                                          </p:val>
                                        </p:tav>
                                        <p:tav tm="100000">
                                          <p:val>
                                            <p:strVal val="#ppt_y"/>
                                          </p:val>
                                        </p:tav>
                                      </p:tavLst>
                                    </p:anim>
                                  </p:childTnLst>
                                </p:cTn>
                              </p:par>
                              <p:par>
                                <p:cTn id="387" nodeType="withEffect" fill="hold" presetClass="entr" presetID="2" presetSubtype="4">
                                  <p:stCondLst>
                                    <p:cond delay="0"/>
                                  </p:stCondLst>
                                  <p:childTnLst>
                                    <p:set>
                                      <p:cBhvr>
                                        <p:cTn id="388" dur="1" fill="hold">
                                          <p:stCondLst>
                                            <p:cond delay="0"/>
                                          </p:stCondLst>
                                        </p:cTn>
                                        <p:tgtEl>
                                          <p:spTgt spid="474">
                                            <p:txEl>
                                              <p:pRg st="0" end="0"/>
                                            </p:txEl>
                                          </p:spTgt>
                                        </p:tgtEl>
                                        <p:attrNameLst>
                                          <p:attrName>style.visibility</p:attrName>
                                        </p:attrNameLst>
                                      </p:cBhvr>
                                      <p:to>
                                        <p:strVal val="visible"/>
                                      </p:to>
                                    </p:set>
                                    <p:anim calcmode="lin" valueType="num">
                                      <p:cBhvr additive="repl">
                                        <p:cTn id="389" dur="500" fill="hold"/>
                                        <p:tgtEl>
                                          <p:spTgt spid="474">
                                            <p:txEl>
                                              <p:pRg st="0" end="0"/>
                                            </p:txEl>
                                          </p:spTgt>
                                        </p:tgtEl>
                                        <p:attrNameLst>
                                          <p:attrName>ppt_x</p:attrName>
                                        </p:attrNameLst>
                                      </p:cBhvr>
                                      <p:tavLst>
                                        <p:tav tm="0">
                                          <p:val>
                                            <p:strVal val="#ppt_x"/>
                                          </p:val>
                                        </p:tav>
                                        <p:tav tm="100000">
                                          <p:val>
                                            <p:strVal val="#ppt_x"/>
                                          </p:val>
                                        </p:tav>
                                      </p:tavLst>
                                    </p:anim>
                                    <p:anim calcmode="lin" valueType="num">
                                      <p:cBhvr additive="repl">
                                        <p:cTn id="390" dur="500" fill="hold"/>
                                        <p:tgtEl>
                                          <p:spTgt spid="4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2" presetSubtype="4">
                                  <p:stCondLst>
                                    <p:cond delay="0"/>
                                  </p:stCondLst>
                                  <p:childTnLst>
                                    <p:set>
                                      <p:cBhvr>
                                        <p:cTn id="394" dur="1" fill="hold">
                                          <p:stCondLst>
                                            <p:cond delay="0"/>
                                          </p:stCondLst>
                                        </p:cTn>
                                        <p:tgtEl>
                                          <p:spTgt spid="463"/>
                                        </p:tgtEl>
                                        <p:attrNameLst>
                                          <p:attrName>style.visibility</p:attrName>
                                        </p:attrNameLst>
                                      </p:cBhvr>
                                      <p:to>
                                        <p:strVal val="visible"/>
                                      </p:to>
                                    </p:set>
                                    <p:anim calcmode="lin" valueType="num">
                                      <p:cBhvr additive="repl">
                                        <p:cTn id="395" dur="500" fill="hold"/>
                                        <p:tgtEl>
                                          <p:spTgt spid="463"/>
                                        </p:tgtEl>
                                        <p:attrNameLst>
                                          <p:attrName>ppt_x</p:attrName>
                                        </p:attrNameLst>
                                      </p:cBhvr>
                                      <p:tavLst>
                                        <p:tav tm="0">
                                          <p:val>
                                            <p:strVal val="#ppt_x"/>
                                          </p:val>
                                        </p:tav>
                                        <p:tav tm="100000">
                                          <p:val>
                                            <p:strVal val="#ppt_x"/>
                                          </p:val>
                                        </p:tav>
                                      </p:tavLst>
                                    </p:anim>
                                    <p:anim calcmode="lin" valueType="num">
                                      <p:cBhvr additive="repl">
                                        <p:cTn id="396" dur="500" fill="hold"/>
                                        <p:tgtEl>
                                          <p:spTgt spid="463"/>
                                        </p:tgtEl>
                                        <p:attrNameLst>
                                          <p:attrName>ppt_y</p:attrName>
                                        </p:attrNameLst>
                                      </p:cBhvr>
                                      <p:tavLst>
                                        <p:tav tm="0">
                                          <p:val>
                                            <p:strVal val="1+#ppt_h/2"/>
                                          </p:val>
                                        </p:tav>
                                        <p:tav tm="100000">
                                          <p:val>
                                            <p:strVal val="#ppt_y"/>
                                          </p:val>
                                        </p:tav>
                                      </p:tavLst>
                                    </p:anim>
                                  </p:childTnLst>
                                </p:cTn>
                              </p:par>
                              <p:par>
                                <p:cTn id="397" nodeType="withEffect" fill="hold" presetClass="entr" presetID="2" presetSubtype="4">
                                  <p:stCondLst>
                                    <p:cond delay="0"/>
                                  </p:stCondLst>
                                  <p:childTnLst>
                                    <p:set>
                                      <p:cBhvr>
                                        <p:cTn id="398" dur="1" fill="hold">
                                          <p:stCondLst>
                                            <p:cond delay="0"/>
                                          </p:stCondLst>
                                        </p:cTn>
                                        <p:tgtEl>
                                          <p:spTgt spid="484"/>
                                        </p:tgtEl>
                                        <p:attrNameLst>
                                          <p:attrName>style.visibility</p:attrName>
                                        </p:attrNameLst>
                                      </p:cBhvr>
                                      <p:to>
                                        <p:strVal val="visible"/>
                                      </p:to>
                                    </p:set>
                                    <p:anim calcmode="lin" valueType="num">
                                      <p:cBhvr additive="repl">
                                        <p:cTn id="399" dur="500" fill="hold"/>
                                        <p:tgtEl>
                                          <p:spTgt spid="484"/>
                                        </p:tgtEl>
                                        <p:attrNameLst>
                                          <p:attrName>ppt_x</p:attrName>
                                        </p:attrNameLst>
                                      </p:cBhvr>
                                      <p:tavLst>
                                        <p:tav tm="0">
                                          <p:val>
                                            <p:strVal val="#ppt_x"/>
                                          </p:val>
                                        </p:tav>
                                        <p:tav tm="100000">
                                          <p:val>
                                            <p:strVal val="#ppt_x"/>
                                          </p:val>
                                        </p:tav>
                                      </p:tavLst>
                                    </p:anim>
                                    <p:anim calcmode="lin" valueType="num">
                                      <p:cBhvr additive="repl">
                                        <p:cTn id="400" dur="500" fill="hold"/>
                                        <p:tgtEl>
                                          <p:spTgt spid="484"/>
                                        </p:tgtEl>
                                        <p:attrNameLst>
                                          <p:attrName>ppt_y</p:attrName>
                                        </p:attrNameLst>
                                      </p:cBhvr>
                                      <p:tavLst>
                                        <p:tav tm="0">
                                          <p:val>
                                            <p:strVal val="1+#ppt_h/2"/>
                                          </p:val>
                                        </p:tav>
                                        <p:tav tm="100000">
                                          <p:val>
                                            <p:strVal val="#ppt_y"/>
                                          </p:val>
                                        </p:tav>
                                      </p:tavLst>
                                    </p:anim>
                                  </p:childTnLst>
                                </p:cTn>
                              </p:par>
                              <p:par>
                                <p:cTn id="401" nodeType="withEffect" fill="hold" presetClass="entr" presetID="2" presetSubtype="4">
                                  <p:stCondLst>
                                    <p:cond delay="0"/>
                                  </p:stCondLst>
                                  <p:childTnLst>
                                    <p:set>
                                      <p:cBhvr>
                                        <p:cTn id="402" dur="1" fill="hold">
                                          <p:stCondLst>
                                            <p:cond delay="0"/>
                                          </p:stCondLst>
                                        </p:cTn>
                                        <p:tgtEl>
                                          <p:spTgt spid="475">
                                            <p:txEl>
                                              <p:pRg st="0" end="0"/>
                                            </p:txEl>
                                          </p:spTgt>
                                        </p:tgtEl>
                                        <p:attrNameLst>
                                          <p:attrName>style.visibility</p:attrName>
                                        </p:attrNameLst>
                                      </p:cBhvr>
                                      <p:to>
                                        <p:strVal val="visible"/>
                                      </p:to>
                                    </p:set>
                                    <p:anim calcmode="lin" valueType="num">
                                      <p:cBhvr additive="repl">
                                        <p:cTn id="403" dur="500" fill="hold"/>
                                        <p:tgtEl>
                                          <p:spTgt spid="475">
                                            <p:txEl>
                                              <p:pRg st="0" end="0"/>
                                            </p:txEl>
                                          </p:spTgt>
                                        </p:tgtEl>
                                        <p:attrNameLst>
                                          <p:attrName>ppt_x</p:attrName>
                                        </p:attrNameLst>
                                      </p:cBhvr>
                                      <p:tavLst>
                                        <p:tav tm="0">
                                          <p:val>
                                            <p:strVal val="#ppt_x"/>
                                          </p:val>
                                        </p:tav>
                                        <p:tav tm="100000">
                                          <p:val>
                                            <p:strVal val="#ppt_x"/>
                                          </p:val>
                                        </p:tav>
                                      </p:tavLst>
                                    </p:anim>
                                    <p:anim calcmode="lin" valueType="num">
                                      <p:cBhvr additive="repl">
                                        <p:cTn id="404" dur="500" fill="hold"/>
                                        <p:tgtEl>
                                          <p:spTgt spid="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5" fill="hold">
                      <p:stCondLst>
                        <p:cond delay="indefinite"/>
                      </p:stCondLst>
                      <p:childTnLst>
                        <p:par>
                          <p:cTn id="406" fill="hold">
                            <p:stCondLst>
                              <p:cond delay="0"/>
                            </p:stCondLst>
                            <p:childTnLst>
                              <p:par>
                                <p:cTn id="407" nodeType="clickEffect" fill="hold" presetClass="entr" presetID="2" presetSubtype="4">
                                  <p:stCondLst>
                                    <p:cond delay="0"/>
                                  </p:stCondLst>
                                  <p:childTnLst>
                                    <p:set>
                                      <p:cBhvr>
                                        <p:cTn id="408" dur="1" fill="hold">
                                          <p:stCondLst>
                                            <p:cond delay="0"/>
                                          </p:stCondLst>
                                        </p:cTn>
                                        <p:tgtEl>
                                          <p:spTgt spid="476"/>
                                        </p:tgtEl>
                                        <p:attrNameLst>
                                          <p:attrName>style.visibility</p:attrName>
                                        </p:attrNameLst>
                                      </p:cBhvr>
                                      <p:to>
                                        <p:strVal val="visible"/>
                                      </p:to>
                                    </p:set>
                                    <p:anim calcmode="lin" valueType="num">
                                      <p:cBhvr additive="repl">
                                        <p:cTn id="409" dur="500" fill="hold"/>
                                        <p:tgtEl>
                                          <p:spTgt spid="476"/>
                                        </p:tgtEl>
                                        <p:attrNameLst>
                                          <p:attrName>ppt_x</p:attrName>
                                        </p:attrNameLst>
                                      </p:cBhvr>
                                      <p:tavLst>
                                        <p:tav tm="0">
                                          <p:val>
                                            <p:strVal val="#ppt_x"/>
                                          </p:val>
                                        </p:tav>
                                        <p:tav tm="100000">
                                          <p:val>
                                            <p:strVal val="#ppt_x"/>
                                          </p:val>
                                        </p:tav>
                                      </p:tavLst>
                                    </p:anim>
                                    <p:anim calcmode="lin" valueType="num">
                                      <p:cBhvr additive="repl">
                                        <p:cTn id="410" dur="500" fill="hold"/>
                                        <p:tgtEl>
                                          <p:spTgt spid="476"/>
                                        </p:tgtEl>
                                        <p:attrNameLst>
                                          <p:attrName>ppt_y</p:attrName>
                                        </p:attrNameLst>
                                      </p:cBhvr>
                                      <p:tavLst>
                                        <p:tav tm="0">
                                          <p:val>
                                            <p:strVal val="1+#ppt_h/2"/>
                                          </p:val>
                                        </p:tav>
                                        <p:tav tm="100000">
                                          <p:val>
                                            <p:strVal val="#ppt_y"/>
                                          </p:val>
                                        </p:tav>
                                      </p:tavLst>
                                    </p:anim>
                                  </p:childTnLst>
                                </p:cTn>
                              </p:par>
                              <p:par>
                                <p:cTn id="411" nodeType="withEffect" fill="hold" presetClass="entr" presetID="2" presetSubtype="4">
                                  <p:stCondLst>
                                    <p:cond delay="0"/>
                                  </p:stCondLst>
                                  <p:childTnLst>
                                    <p:set>
                                      <p:cBhvr>
                                        <p:cTn id="412" dur="1" fill="hold">
                                          <p:stCondLst>
                                            <p:cond delay="0"/>
                                          </p:stCondLst>
                                        </p:cTn>
                                        <p:tgtEl>
                                          <p:spTgt spid="485"/>
                                        </p:tgtEl>
                                        <p:attrNameLst>
                                          <p:attrName>style.visibility</p:attrName>
                                        </p:attrNameLst>
                                      </p:cBhvr>
                                      <p:to>
                                        <p:strVal val="visible"/>
                                      </p:to>
                                    </p:set>
                                    <p:anim calcmode="lin" valueType="num">
                                      <p:cBhvr additive="repl">
                                        <p:cTn id="413" dur="500" fill="hold"/>
                                        <p:tgtEl>
                                          <p:spTgt spid="485"/>
                                        </p:tgtEl>
                                        <p:attrNameLst>
                                          <p:attrName>ppt_x</p:attrName>
                                        </p:attrNameLst>
                                      </p:cBhvr>
                                      <p:tavLst>
                                        <p:tav tm="0">
                                          <p:val>
                                            <p:strVal val="#ppt_x"/>
                                          </p:val>
                                        </p:tav>
                                        <p:tav tm="100000">
                                          <p:val>
                                            <p:strVal val="#ppt_x"/>
                                          </p:val>
                                        </p:tav>
                                      </p:tavLst>
                                    </p:anim>
                                    <p:anim calcmode="lin" valueType="num">
                                      <p:cBhvr additive="repl">
                                        <p:cTn id="414" dur="500" fill="hold"/>
                                        <p:tgtEl>
                                          <p:spTgt spid="485"/>
                                        </p:tgtEl>
                                        <p:attrNameLst>
                                          <p:attrName>ppt_y</p:attrName>
                                        </p:attrNameLst>
                                      </p:cBhvr>
                                      <p:tavLst>
                                        <p:tav tm="0">
                                          <p:val>
                                            <p:strVal val="1+#ppt_h/2"/>
                                          </p:val>
                                        </p:tav>
                                        <p:tav tm="100000">
                                          <p:val>
                                            <p:strVal val="#ppt_y"/>
                                          </p:val>
                                        </p:tav>
                                      </p:tavLst>
                                    </p:anim>
                                  </p:childTnLst>
                                </p:cTn>
                              </p:par>
                            </p:childTnLst>
                          </p:cTn>
                        </p:par>
                        <p:par>
                          <p:cTn id="415" fill="hold">
                            <p:stCondLst>
                              <p:cond delay="500"/>
                            </p:stCondLst>
                            <p:childTnLst>
                              <p:par>
                                <p:cTn id="416" nodeType="afterEffect" fill="hold" presetClass="entr" presetID="2" presetSubtype="4">
                                  <p:stCondLst>
                                    <p:cond delay="0"/>
                                  </p:stCondLst>
                                  <p:childTnLst>
                                    <p:set>
                                      <p:cBhvr>
                                        <p:cTn id="417" dur="1" fill="hold">
                                          <p:stCondLst>
                                            <p:cond delay="0"/>
                                          </p:stCondLst>
                                        </p:cTn>
                                        <p:tgtEl>
                                          <p:spTgt spid="477">
                                            <p:txEl>
                                              <p:pRg st="0" end="0"/>
                                            </p:txEl>
                                          </p:spTgt>
                                        </p:tgtEl>
                                        <p:attrNameLst>
                                          <p:attrName>style.visibility</p:attrName>
                                        </p:attrNameLst>
                                      </p:cBhvr>
                                      <p:to>
                                        <p:strVal val="visible"/>
                                      </p:to>
                                    </p:set>
                                    <p:anim calcmode="lin" valueType="num">
                                      <p:cBhvr additive="repl">
                                        <p:cTn id="418" dur="500" fill="hold"/>
                                        <p:tgtEl>
                                          <p:spTgt spid="477">
                                            <p:txEl>
                                              <p:pRg st="0" end="0"/>
                                            </p:txEl>
                                          </p:spTgt>
                                        </p:tgtEl>
                                        <p:attrNameLst>
                                          <p:attrName>ppt_x</p:attrName>
                                        </p:attrNameLst>
                                      </p:cBhvr>
                                      <p:tavLst>
                                        <p:tav tm="0">
                                          <p:val>
                                            <p:strVal val="#ppt_x"/>
                                          </p:val>
                                        </p:tav>
                                        <p:tav tm="100000">
                                          <p:val>
                                            <p:strVal val="#ppt_x"/>
                                          </p:val>
                                        </p:tav>
                                      </p:tavLst>
                                    </p:anim>
                                    <p:anim calcmode="lin" valueType="num">
                                      <p:cBhvr additive="repl">
                                        <p:cTn id="419" dur="500" fill="hold"/>
                                        <p:tgtEl>
                                          <p:spTgt spid="477">
                                            <p:txEl>
                                              <p:pRg st="0" end="0"/>
                                            </p:txEl>
                                          </p:spTgt>
                                        </p:tgtEl>
                                        <p:attrNameLst>
                                          <p:attrName>ppt_y</p:attrName>
                                        </p:attrNameLst>
                                      </p:cBhvr>
                                      <p:tavLst>
                                        <p:tav tm="0">
                                          <p:val>
                                            <p:strVal val="1+#ppt_h/2"/>
                                          </p:val>
                                        </p:tav>
                                        <p:tav tm="100000">
                                          <p:val>
                                            <p:strVal val="#ppt_y"/>
                                          </p:val>
                                        </p:tav>
                                      </p:tavLst>
                                    </p:anim>
                                  </p:childTnLst>
                                </p:cTn>
                              </p:par>
                            </p:childTnLst>
                          </p:cTn>
                        </p:par>
                        <p:par>
                          <p:cTn id="420" fill="hold">
                            <p:stCondLst>
                              <p:cond delay="1000"/>
                            </p:stCondLst>
                            <p:childTnLst>
                              <p:par>
                                <p:cTn id="421" nodeType="afterEffect" fill="hold" presetClass="entr" presetID="2" presetSubtype="4">
                                  <p:stCondLst>
                                    <p:cond delay="0"/>
                                  </p:stCondLst>
                                  <p:childTnLst>
                                    <p:set>
                                      <p:cBhvr>
                                        <p:cTn id="422" dur="1" fill="hold">
                                          <p:stCondLst>
                                            <p:cond delay="0"/>
                                          </p:stCondLst>
                                        </p:cTn>
                                        <p:tgtEl>
                                          <p:spTgt spid="486"/>
                                        </p:tgtEl>
                                        <p:attrNameLst>
                                          <p:attrName>style.visibility</p:attrName>
                                        </p:attrNameLst>
                                      </p:cBhvr>
                                      <p:to>
                                        <p:strVal val="visible"/>
                                      </p:to>
                                    </p:set>
                                    <p:anim calcmode="lin" valueType="num">
                                      <p:cBhvr additive="repl">
                                        <p:cTn id="423" dur="500" fill="hold"/>
                                        <p:tgtEl>
                                          <p:spTgt spid="486"/>
                                        </p:tgtEl>
                                        <p:attrNameLst>
                                          <p:attrName>ppt_x</p:attrName>
                                        </p:attrNameLst>
                                      </p:cBhvr>
                                      <p:tavLst>
                                        <p:tav tm="0">
                                          <p:val>
                                            <p:strVal val="#ppt_x"/>
                                          </p:val>
                                        </p:tav>
                                        <p:tav tm="100000">
                                          <p:val>
                                            <p:strVal val="#ppt_x"/>
                                          </p:val>
                                        </p:tav>
                                      </p:tavLst>
                                    </p:anim>
                                    <p:anim calcmode="lin" valueType="num">
                                      <p:cBhvr additive="repl">
                                        <p:cTn id="424" dur="500" fill="hold"/>
                                        <p:tgtEl>
                                          <p:spTgt spid="4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CustomShape 1"/>
          <p:cNvSpPr/>
          <p:nvPr/>
        </p:nvSpPr>
        <p:spPr>
          <a:xfrm>
            <a:off x="2808000" y="1224000"/>
            <a:ext cx="3238920" cy="502920"/>
          </a:xfrm>
          <a:prstGeom prst="rect">
            <a:avLst/>
          </a:prstGeom>
          <a:solidFill>
            <a:srgbClr val="729fcf">
              <a:alpha val="35000"/>
            </a:srgbClr>
          </a:solidFill>
          <a:ln>
            <a:solidFill>
              <a:srgbClr val="000000"/>
            </a:solidFill>
          </a:ln>
        </p:spPr>
        <p:style>
          <a:lnRef idx="0"/>
          <a:fillRef idx="0"/>
          <a:effectRef idx="0"/>
          <a:fontRef idx="minor"/>
        </p:style>
      </p:sp>
      <p:sp>
        <p:nvSpPr>
          <p:cNvPr id="489" name="CustomShape 2"/>
          <p:cNvSpPr/>
          <p:nvPr/>
        </p:nvSpPr>
        <p:spPr>
          <a:xfrm>
            <a:off x="3852000" y="1296000"/>
            <a:ext cx="122292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Arial"/>
                <a:ea typeface="DejaVu Sans"/>
              </a:rPr>
              <a:t>COW</a:t>
            </a:r>
            <a:endParaRPr b="0" lang="en-US" sz="1800" spc="-1" strike="noStrike">
              <a:latin typeface="Arial"/>
            </a:endParaRPr>
          </a:p>
        </p:txBody>
      </p:sp>
      <p:sp>
        <p:nvSpPr>
          <p:cNvPr id="490" name="Line 3"/>
          <p:cNvSpPr/>
          <p:nvPr/>
        </p:nvSpPr>
        <p:spPr>
          <a:xfrm>
            <a:off x="4248000" y="1728000"/>
            <a:ext cx="360" cy="474480"/>
          </a:xfrm>
          <a:prstGeom prst="line">
            <a:avLst/>
          </a:prstGeom>
          <a:ln>
            <a:solidFill>
              <a:srgbClr val="000000"/>
            </a:solidFill>
            <a:tailEnd len="med" type="triangle" w="med"/>
          </a:ln>
        </p:spPr>
        <p:style>
          <a:lnRef idx="0"/>
          <a:fillRef idx="0"/>
          <a:effectRef idx="0"/>
          <a:fontRef idx="minor"/>
        </p:style>
      </p:sp>
      <p:sp>
        <p:nvSpPr>
          <p:cNvPr id="491" name="CustomShape 4"/>
          <p:cNvSpPr/>
          <p:nvPr/>
        </p:nvSpPr>
        <p:spPr>
          <a:xfrm>
            <a:off x="648000" y="5789160"/>
            <a:ext cx="3382920" cy="502920"/>
          </a:xfrm>
          <a:prstGeom prst="rect">
            <a:avLst/>
          </a:prstGeom>
          <a:solidFill>
            <a:srgbClr val="729fcf">
              <a:alpha val="35000"/>
            </a:srgbClr>
          </a:solidFill>
          <a:ln>
            <a:solidFill>
              <a:srgbClr val="000000"/>
            </a:solidFill>
          </a:ln>
        </p:spPr>
        <p:style>
          <a:lnRef idx="0"/>
          <a:fillRef idx="0"/>
          <a:effectRef idx="0"/>
          <a:fontRef idx="minor"/>
        </p:style>
      </p:sp>
      <p:sp>
        <p:nvSpPr>
          <p:cNvPr id="492" name="CustomShape 5"/>
          <p:cNvSpPr/>
          <p:nvPr/>
        </p:nvSpPr>
        <p:spPr>
          <a:xfrm>
            <a:off x="651600" y="4781520"/>
            <a:ext cx="3379320" cy="502920"/>
          </a:xfrm>
          <a:prstGeom prst="rect">
            <a:avLst/>
          </a:prstGeom>
          <a:solidFill>
            <a:srgbClr val="729fcf">
              <a:alpha val="35000"/>
            </a:srgbClr>
          </a:solidFill>
          <a:ln>
            <a:solidFill>
              <a:srgbClr val="000000"/>
            </a:solidFill>
          </a:ln>
        </p:spPr>
        <p:style>
          <a:lnRef idx="0"/>
          <a:fillRef idx="0"/>
          <a:effectRef idx="0"/>
          <a:fontRef idx="minor"/>
        </p:style>
      </p:sp>
      <p:sp>
        <p:nvSpPr>
          <p:cNvPr id="493" name="CustomShape 6"/>
          <p:cNvSpPr/>
          <p:nvPr/>
        </p:nvSpPr>
        <p:spPr>
          <a:xfrm>
            <a:off x="685800" y="3845520"/>
            <a:ext cx="3310920" cy="502920"/>
          </a:xfrm>
          <a:prstGeom prst="rect">
            <a:avLst/>
          </a:prstGeom>
          <a:solidFill>
            <a:srgbClr val="729fcf">
              <a:alpha val="35000"/>
            </a:srgbClr>
          </a:solidFill>
          <a:ln>
            <a:solidFill>
              <a:srgbClr val="000000"/>
            </a:solidFill>
          </a:ln>
        </p:spPr>
        <p:style>
          <a:lnRef idx="0"/>
          <a:fillRef idx="0"/>
          <a:effectRef idx="0"/>
          <a:fontRef idx="minor"/>
        </p:style>
      </p:sp>
      <p:sp>
        <p:nvSpPr>
          <p:cNvPr id="494" name="CustomShape 7"/>
          <p:cNvSpPr/>
          <p:nvPr/>
        </p:nvSpPr>
        <p:spPr>
          <a:xfrm>
            <a:off x="720000" y="2952000"/>
            <a:ext cx="3238920" cy="502920"/>
          </a:xfrm>
          <a:prstGeom prst="rect">
            <a:avLst/>
          </a:prstGeom>
          <a:solidFill>
            <a:srgbClr val="729fcf">
              <a:alpha val="35000"/>
            </a:srgbClr>
          </a:solidFill>
          <a:ln>
            <a:solidFill>
              <a:srgbClr val="000000"/>
            </a:solidFill>
          </a:ln>
        </p:spPr>
        <p:style>
          <a:lnRef idx="0"/>
          <a:fillRef idx="0"/>
          <a:effectRef idx="0"/>
          <a:fontRef idx="minor"/>
        </p:style>
      </p:sp>
      <p:sp>
        <p:nvSpPr>
          <p:cNvPr id="495" name="CustomShape 8"/>
          <p:cNvSpPr/>
          <p:nvPr/>
        </p:nvSpPr>
        <p:spPr>
          <a:xfrm>
            <a:off x="1037520" y="2948400"/>
            <a:ext cx="26334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Retry on cowed page</a:t>
            </a:r>
            <a:endParaRPr b="0" lang="en-US" sz="1800" spc="-1" strike="noStrike">
              <a:latin typeface="Arial"/>
            </a:endParaRPr>
          </a:p>
        </p:txBody>
      </p:sp>
      <p:sp>
        <p:nvSpPr>
          <p:cNvPr id="496" name="CustomShape 9"/>
          <p:cNvSpPr/>
          <p:nvPr/>
        </p:nvSpPr>
        <p:spPr>
          <a:xfrm>
            <a:off x="651600" y="4879440"/>
            <a:ext cx="337932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Arial"/>
                <a:ea typeface="DejaVu Sans"/>
              </a:rPr>
              <a:t>access_remote_vm</a:t>
            </a:r>
            <a:endParaRPr b="0" lang="en-US" sz="1800" spc="-1" strike="noStrike">
              <a:latin typeface="Arial"/>
            </a:endParaRPr>
          </a:p>
        </p:txBody>
      </p:sp>
      <p:sp>
        <p:nvSpPr>
          <p:cNvPr id="497" name="CustomShape 10"/>
          <p:cNvSpPr/>
          <p:nvPr/>
        </p:nvSpPr>
        <p:spPr>
          <a:xfrm>
            <a:off x="360000" y="5861160"/>
            <a:ext cx="361116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Arial"/>
                <a:ea typeface="DejaVu Sans"/>
              </a:rPr>
              <a:t>Make the CoW page dirty</a:t>
            </a:r>
            <a:endParaRPr b="0" lang="en-US" sz="1800" spc="-1" strike="noStrike">
              <a:latin typeface="Arial"/>
            </a:endParaRPr>
          </a:p>
        </p:txBody>
      </p:sp>
      <p:sp>
        <p:nvSpPr>
          <p:cNvPr id="498" name="Line 11"/>
          <p:cNvSpPr/>
          <p:nvPr/>
        </p:nvSpPr>
        <p:spPr>
          <a:xfrm>
            <a:off x="2118240" y="3384000"/>
            <a:ext cx="360" cy="474480"/>
          </a:xfrm>
          <a:prstGeom prst="line">
            <a:avLst/>
          </a:prstGeom>
          <a:ln>
            <a:solidFill>
              <a:srgbClr val="000000"/>
            </a:solidFill>
            <a:tailEnd len="med" type="triangle" w="med"/>
          </a:ln>
        </p:spPr>
        <p:style>
          <a:lnRef idx="0"/>
          <a:fillRef idx="0"/>
          <a:effectRef idx="0"/>
          <a:fontRef idx="minor"/>
        </p:style>
      </p:sp>
      <p:sp>
        <p:nvSpPr>
          <p:cNvPr id="499" name="Line 12"/>
          <p:cNvSpPr/>
          <p:nvPr/>
        </p:nvSpPr>
        <p:spPr>
          <a:xfrm>
            <a:off x="2125800" y="4313520"/>
            <a:ext cx="360" cy="474480"/>
          </a:xfrm>
          <a:prstGeom prst="line">
            <a:avLst/>
          </a:prstGeom>
          <a:ln>
            <a:solidFill>
              <a:srgbClr val="000000"/>
            </a:solidFill>
            <a:tailEnd len="med" type="triangle" w="med"/>
          </a:ln>
        </p:spPr>
        <p:style>
          <a:lnRef idx="0"/>
          <a:fillRef idx="0"/>
          <a:effectRef idx="0"/>
          <a:fontRef idx="minor"/>
        </p:style>
      </p:sp>
      <p:sp>
        <p:nvSpPr>
          <p:cNvPr id="500" name="Line 13"/>
          <p:cNvSpPr/>
          <p:nvPr/>
        </p:nvSpPr>
        <p:spPr>
          <a:xfrm>
            <a:off x="2125800" y="5285520"/>
            <a:ext cx="360" cy="474480"/>
          </a:xfrm>
          <a:prstGeom prst="line">
            <a:avLst/>
          </a:prstGeom>
          <a:ln>
            <a:solidFill>
              <a:srgbClr val="000000"/>
            </a:solidFill>
            <a:tailEnd len="med" type="triangle" w="med"/>
          </a:ln>
        </p:spPr>
        <p:style>
          <a:lnRef idx="0"/>
          <a:fillRef idx="0"/>
          <a:effectRef idx="0"/>
          <a:fontRef idx="minor"/>
        </p:style>
      </p:sp>
      <p:sp>
        <p:nvSpPr>
          <p:cNvPr id="501" name="CustomShape 14"/>
          <p:cNvSpPr/>
          <p:nvPr/>
        </p:nvSpPr>
        <p:spPr>
          <a:xfrm>
            <a:off x="2826360" y="2124000"/>
            <a:ext cx="3274560" cy="502920"/>
          </a:xfrm>
          <a:prstGeom prst="rect">
            <a:avLst/>
          </a:prstGeom>
          <a:solidFill>
            <a:srgbClr val="729fcf">
              <a:alpha val="35000"/>
            </a:srgbClr>
          </a:solidFill>
          <a:ln>
            <a:solidFill>
              <a:srgbClr val="000000"/>
            </a:solidFill>
          </a:ln>
        </p:spPr>
        <p:style>
          <a:lnRef idx="0"/>
          <a:fillRef idx="0"/>
          <a:effectRef idx="0"/>
          <a:fontRef idx="minor"/>
        </p:style>
      </p:sp>
      <p:sp>
        <p:nvSpPr>
          <p:cNvPr id="502" name="CustomShape 15"/>
          <p:cNvSpPr/>
          <p:nvPr/>
        </p:nvSpPr>
        <p:spPr>
          <a:xfrm>
            <a:off x="2826360" y="2124000"/>
            <a:ext cx="327456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Arial"/>
                <a:ea typeface="DejaVu Sans"/>
              </a:rPr>
              <a:t>Remove FOLL_WRITE Flag</a:t>
            </a:r>
            <a:endParaRPr b="0" lang="en-US" sz="1800" spc="-1" strike="noStrike">
              <a:latin typeface="Arial"/>
            </a:endParaRPr>
          </a:p>
        </p:txBody>
      </p:sp>
      <p:sp>
        <p:nvSpPr>
          <p:cNvPr id="503" name="CustomShape 16"/>
          <p:cNvSpPr/>
          <p:nvPr/>
        </p:nvSpPr>
        <p:spPr>
          <a:xfrm>
            <a:off x="-198720" y="3942000"/>
            <a:ext cx="511092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Arial"/>
                <a:ea typeface="DejaVu Sans"/>
              </a:rPr>
              <a:t>Follow_page_mask_Successful</a:t>
            </a:r>
            <a:endParaRPr b="0" lang="en-US" sz="1800" spc="-1" strike="noStrike">
              <a:latin typeface="Arial"/>
            </a:endParaRPr>
          </a:p>
        </p:txBody>
      </p:sp>
      <p:sp>
        <p:nvSpPr>
          <p:cNvPr id="504" name="Line 17"/>
          <p:cNvSpPr/>
          <p:nvPr/>
        </p:nvSpPr>
        <p:spPr>
          <a:xfrm>
            <a:off x="4248000" y="2628000"/>
            <a:ext cx="360" cy="81720"/>
          </a:xfrm>
          <a:prstGeom prst="line">
            <a:avLst/>
          </a:prstGeom>
          <a:ln>
            <a:solidFill>
              <a:srgbClr val="000000"/>
            </a:solidFill>
          </a:ln>
        </p:spPr>
        <p:style>
          <a:lnRef idx="0"/>
          <a:fillRef idx="0"/>
          <a:effectRef idx="0"/>
          <a:fontRef idx="minor"/>
        </p:style>
      </p:sp>
      <p:grpSp>
        <p:nvGrpSpPr>
          <p:cNvPr id="505" name="Group 18"/>
          <p:cNvGrpSpPr/>
          <p:nvPr/>
        </p:nvGrpSpPr>
        <p:grpSpPr>
          <a:xfrm>
            <a:off x="2088000" y="2709720"/>
            <a:ext cx="2232000" cy="314280"/>
            <a:chOff x="2088000" y="2709720"/>
            <a:chExt cx="2232000" cy="314280"/>
          </a:xfrm>
        </p:grpSpPr>
        <p:sp>
          <p:nvSpPr>
            <p:cNvPr id="506" name="Line 19"/>
            <p:cNvSpPr/>
            <p:nvPr/>
          </p:nvSpPr>
          <p:spPr>
            <a:xfrm flipH="1">
              <a:off x="2088000" y="2709720"/>
              <a:ext cx="2232000" cy="360"/>
            </a:xfrm>
            <a:prstGeom prst="line">
              <a:avLst/>
            </a:prstGeom>
            <a:ln>
              <a:solidFill>
                <a:srgbClr val="000000"/>
              </a:solidFill>
            </a:ln>
          </p:spPr>
          <p:style>
            <a:lnRef idx="0"/>
            <a:fillRef idx="0"/>
            <a:effectRef idx="0"/>
            <a:fontRef idx="minor"/>
          </p:style>
        </p:sp>
        <p:sp>
          <p:nvSpPr>
            <p:cNvPr id="507" name="Line 20"/>
            <p:cNvSpPr/>
            <p:nvPr/>
          </p:nvSpPr>
          <p:spPr>
            <a:xfrm>
              <a:off x="2088000" y="2709720"/>
              <a:ext cx="360" cy="314280"/>
            </a:xfrm>
            <a:prstGeom prst="line">
              <a:avLst/>
            </a:prstGeom>
            <a:ln>
              <a:solidFill>
                <a:srgbClr val="000000"/>
              </a:solidFill>
              <a:tailEnd len="med" type="triangle" w="med"/>
            </a:ln>
          </p:spPr>
          <p:style>
            <a:lnRef idx="0"/>
            <a:fillRef idx="0"/>
            <a:effectRef idx="0"/>
            <a:fontRef idx="minor"/>
          </p:style>
        </p:sp>
      </p:grpSp>
      <p:grpSp>
        <p:nvGrpSpPr>
          <p:cNvPr id="508" name="Group 21"/>
          <p:cNvGrpSpPr/>
          <p:nvPr/>
        </p:nvGrpSpPr>
        <p:grpSpPr>
          <a:xfrm>
            <a:off x="5170320" y="4886280"/>
            <a:ext cx="3432600" cy="502920"/>
            <a:chOff x="5170320" y="4886280"/>
            <a:chExt cx="3432600" cy="502920"/>
          </a:xfrm>
        </p:grpSpPr>
        <p:sp>
          <p:nvSpPr>
            <p:cNvPr id="509" name="CustomShape 22"/>
            <p:cNvSpPr/>
            <p:nvPr/>
          </p:nvSpPr>
          <p:spPr>
            <a:xfrm>
              <a:off x="5170320" y="4886280"/>
              <a:ext cx="3432600" cy="502920"/>
            </a:xfrm>
            <a:prstGeom prst="rect">
              <a:avLst/>
            </a:prstGeom>
            <a:solidFill>
              <a:srgbClr val="fff200">
                <a:alpha val="35000"/>
              </a:srgbClr>
            </a:solidFill>
            <a:ln>
              <a:solidFill>
                <a:srgbClr val="000000"/>
              </a:solidFill>
            </a:ln>
          </p:spPr>
          <p:style>
            <a:lnRef idx="0"/>
            <a:fillRef idx="0"/>
            <a:effectRef idx="0"/>
            <a:fontRef idx="minor"/>
          </p:style>
        </p:sp>
        <p:sp>
          <p:nvSpPr>
            <p:cNvPr id="510" name="CustomShape 23"/>
            <p:cNvSpPr/>
            <p:nvPr/>
          </p:nvSpPr>
          <p:spPr>
            <a:xfrm>
              <a:off x="5170320" y="4964040"/>
              <a:ext cx="30538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f10d0c"/>
                  </a:solidFill>
                  <a:latin typeface="Arial"/>
                  <a:ea typeface="DejaVu Sans"/>
                </a:rPr>
                <a:t>access_remote_vm</a:t>
              </a:r>
              <a:endParaRPr b="0" lang="en-US" sz="1800" spc="-1" strike="noStrike">
                <a:latin typeface="Arial"/>
              </a:endParaRPr>
            </a:p>
          </p:txBody>
        </p:sp>
      </p:grpSp>
      <p:grpSp>
        <p:nvGrpSpPr>
          <p:cNvPr id="511" name="Group 24"/>
          <p:cNvGrpSpPr/>
          <p:nvPr/>
        </p:nvGrpSpPr>
        <p:grpSpPr>
          <a:xfrm>
            <a:off x="4248000" y="2709360"/>
            <a:ext cx="4390920" cy="880920"/>
            <a:chOff x="4248000" y="2709360"/>
            <a:chExt cx="4390920" cy="880920"/>
          </a:xfrm>
        </p:grpSpPr>
        <p:sp>
          <p:nvSpPr>
            <p:cNvPr id="512" name="Line 25"/>
            <p:cNvSpPr/>
            <p:nvPr/>
          </p:nvSpPr>
          <p:spPr>
            <a:xfrm flipH="1">
              <a:off x="4248000" y="2709360"/>
              <a:ext cx="2448000" cy="360"/>
            </a:xfrm>
            <a:prstGeom prst="line">
              <a:avLst/>
            </a:prstGeom>
            <a:ln>
              <a:solidFill>
                <a:srgbClr val="000000"/>
              </a:solidFill>
            </a:ln>
          </p:spPr>
          <p:style>
            <a:lnRef idx="0"/>
            <a:fillRef idx="0"/>
            <a:effectRef idx="0"/>
            <a:fontRef idx="minor"/>
          </p:style>
        </p:sp>
        <p:grpSp>
          <p:nvGrpSpPr>
            <p:cNvPr id="513" name="Group 26"/>
            <p:cNvGrpSpPr/>
            <p:nvPr/>
          </p:nvGrpSpPr>
          <p:grpSpPr>
            <a:xfrm>
              <a:off x="5206320" y="2709360"/>
              <a:ext cx="3432600" cy="880920"/>
              <a:chOff x="5206320" y="2709360"/>
              <a:chExt cx="3432600" cy="880920"/>
            </a:xfrm>
          </p:grpSpPr>
          <p:grpSp>
            <p:nvGrpSpPr>
              <p:cNvPr id="514" name="Group 27"/>
              <p:cNvGrpSpPr/>
              <p:nvPr/>
            </p:nvGrpSpPr>
            <p:grpSpPr>
              <a:xfrm>
                <a:off x="5206320" y="2952000"/>
                <a:ext cx="3432600" cy="638280"/>
                <a:chOff x="5206320" y="2952000"/>
                <a:chExt cx="3432600" cy="638280"/>
              </a:xfrm>
            </p:grpSpPr>
            <p:sp>
              <p:nvSpPr>
                <p:cNvPr id="515" name="CustomShape 28"/>
                <p:cNvSpPr/>
                <p:nvPr/>
              </p:nvSpPr>
              <p:spPr>
                <a:xfrm>
                  <a:off x="5206320" y="2952000"/>
                  <a:ext cx="3432600" cy="601200"/>
                </a:xfrm>
                <a:prstGeom prst="rect">
                  <a:avLst/>
                </a:prstGeom>
                <a:solidFill>
                  <a:srgbClr val="ffff00">
                    <a:alpha val="35000"/>
                  </a:srgbClr>
                </a:solidFill>
                <a:ln>
                  <a:solidFill>
                    <a:srgbClr val="000000"/>
                  </a:solidFill>
                </a:ln>
              </p:spPr>
              <p:style>
                <a:lnRef idx="0"/>
                <a:fillRef idx="0"/>
                <a:effectRef idx="0"/>
                <a:fontRef idx="minor"/>
              </p:style>
            </p:sp>
            <p:sp>
              <p:nvSpPr>
                <p:cNvPr id="516" name="CustomShape 29"/>
                <p:cNvSpPr/>
                <p:nvPr/>
              </p:nvSpPr>
              <p:spPr>
                <a:xfrm>
                  <a:off x="5423400" y="2952000"/>
                  <a:ext cx="312480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f10d0c"/>
                      </a:solidFill>
                      <a:latin typeface="Arial"/>
                      <a:ea typeface="DejaVu Sans"/>
                    </a:rPr>
                    <a:t>CoW page dropped</a:t>
                  </a:r>
                  <a:endParaRPr b="0" lang="en-US" sz="1800" spc="-1" strike="noStrike">
                    <a:latin typeface="Arial"/>
                  </a:endParaRPr>
                </a:p>
                <a:p>
                  <a:pPr algn="ctr">
                    <a:lnSpc>
                      <a:spcPct val="100000"/>
                    </a:lnSpc>
                  </a:pPr>
                  <a:r>
                    <a:rPr b="0" lang="en-US" sz="1800" spc="-1" strike="noStrike">
                      <a:solidFill>
                        <a:srgbClr val="f10d0c"/>
                      </a:solidFill>
                      <a:latin typeface="Arial"/>
                      <a:ea typeface="DejaVu Sans"/>
                    </a:rPr>
                    <a:t>due to madvise</a:t>
                  </a:r>
                  <a:endParaRPr b="0" lang="en-US" sz="1800" spc="-1" strike="noStrike">
                    <a:latin typeface="Arial"/>
                  </a:endParaRPr>
                </a:p>
              </p:txBody>
            </p:sp>
          </p:grpSp>
          <p:sp>
            <p:nvSpPr>
              <p:cNvPr id="517" name="Line 30"/>
              <p:cNvSpPr/>
              <p:nvPr/>
            </p:nvSpPr>
            <p:spPr>
              <a:xfrm>
                <a:off x="6696000" y="2709360"/>
                <a:ext cx="360" cy="314280"/>
              </a:xfrm>
              <a:prstGeom prst="line">
                <a:avLst/>
              </a:prstGeom>
              <a:ln>
                <a:solidFill>
                  <a:srgbClr val="000000"/>
                </a:solidFill>
                <a:tailEnd len="med" type="triangle" w="med"/>
              </a:ln>
            </p:spPr>
            <p:style>
              <a:lnRef idx="0"/>
              <a:fillRef idx="0"/>
              <a:effectRef idx="0"/>
              <a:fontRef idx="minor"/>
            </p:style>
          </p:sp>
        </p:grpSp>
      </p:grpSp>
      <p:grpSp>
        <p:nvGrpSpPr>
          <p:cNvPr id="518" name="Group 31"/>
          <p:cNvGrpSpPr/>
          <p:nvPr/>
        </p:nvGrpSpPr>
        <p:grpSpPr>
          <a:xfrm>
            <a:off x="5206320" y="3554280"/>
            <a:ext cx="3432600" cy="548640"/>
            <a:chOff x="5206320" y="3554280"/>
            <a:chExt cx="3432600" cy="548640"/>
          </a:xfrm>
        </p:grpSpPr>
        <p:sp>
          <p:nvSpPr>
            <p:cNvPr id="519" name="Line 32"/>
            <p:cNvSpPr/>
            <p:nvPr/>
          </p:nvSpPr>
          <p:spPr>
            <a:xfrm>
              <a:off x="6768000" y="3554280"/>
              <a:ext cx="360" cy="81720"/>
            </a:xfrm>
            <a:prstGeom prst="line">
              <a:avLst/>
            </a:prstGeom>
            <a:ln>
              <a:solidFill>
                <a:srgbClr val="000000"/>
              </a:solidFill>
              <a:tailEnd len="med" type="triangle" w="med"/>
            </a:ln>
          </p:spPr>
          <p:style>
            <a:lnRef idx="0"/>
            <a:fillRef idx="0"/>
            <a:effectRef idx="0"/>
            <a:fontRef idx="minor"/>
          </p:style>
        </p:sp>
        <p:grpSp>
          <p:nvGrpSpPr>
            <p:cNvPr id="520" name="Group 33"/>
            <p:cNvGrpSpPr/>
            <p:nvPr/>
          </p:nvGrpSpPr>
          <p:grpSpPr>
            <a:xfrm>
              <a:off x="5206320" y="3600000"/>
              <a:ext cx="3432600" cy="502920"/>
              <a:chOff x="5206320" y="3600000"/>
              <a:chExt cx="3432600" cy="502920"/>
            </a:xfrm>
          </p:grpSpPr>
          <p:sp>
            <p:nvSpPr>
              <p:cNvPr id="521" name="CustomShape 34"/>
              <p:cNvSpPr/>
              <p:nvPr/>
            </p:nvSpPr>
            <p:spPr>
              <a:xfrm>
                <a:off x="5206320" y="3600000"/>
                <a:ext cx="3432600" cy="502920"/>
              </a:xfrm>
              <a:prstGeom prst="rect">
                <a:avLst/>
              </a:prstGeom>
              <a:solidFill>
                <a:srgbClr val="ffff00">
                  <a:alpha val="35000"/>
                </a:srgbClr>
              </a:solidFill>
              <a:ln>
                <a:solidFill>
                  <a:srgbClr val="000000"/>
                </a:solidFill>
              </a:ln>
            </p:spPr>
            <p:style>
              <a:lnRef idx="0"/>
              <a:fillRef idx="0"/>
              <a:effectRef idx="0"/>
              <a:fontRef idx="minor"/>
            </p:style>
          </p:sp>
          <p:sp>
            <p:nvSpPr>
              <p:cNvPr id="522" name="CustomShape 35"/>
              <p:cNvSpPr/>
              <p:nvPr/>
            </p:nvSpPr>
            <p:spPr>
              <a:xfrm>
                <a:off x="5632560" y="3721680"/>
                <a:ext cx="25804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f10d0c"/>
                    </a:solidFill>
                    <a:latin typeface="Arial"/>
                    <a:ea typeface="DejaVu Sans"/>
                  </a:rPr>
                  <a:t>Retry on original Page</a:t>
                </a:r>
                <a:endParaRPr b="0" lang="en-US" sz="1800" spc="-1" strike="noStrike">
                  <a:latin typeface="Arial"/>
                </a:endParaRPr>
              </a:p>
            </p:txBody>
          </p:sp>
        </p:grpSp>
      </p:grpSp>
      <p:grpSp>
        <p:nvGrpSpPr>
          <p:cNvPr id="523" name="Group 36"/>
          <p:cNvGrpSpPr/>
          <p:nvPr/>
        </p:nvGrpSpPr>
        <p:grpSpPr>
          <a:xfrm>
            <a:off x="5206320" y="4147920"/>
            <a:ext cx="3432600" cy="784080"/>
            <a:chOff x="5206320" y="4147920"/>
            <a:chExt cx="3432600" cy="784080"/>
          </a:xfrm>
        </p:grpSpPr>
        <p:sp>
          <p:nvSpPr>
            <p:cNvPr id="524" name="Line 37"/>
            <p:cNvSpPr/>
            <p:nvPr/>
          </p:nvSpPr>
          <p:spPr>
            <a:xfrm>
              <a:off x="6725520" y="4147920"/>
              <a:ext cx="360" cy="81720"/>
            </a:xfrm>
            <a:prstGeom prst="line">
              <a:avLst/>
            </a:prstGeom>
            <a:ln>
              <a:solidFill>
                <a:srgbClr val="000000"/>
              </a:solidFill>
              <a:tailEnd len="med" type="triangle" w="med"/>
            </a:ln>
          </p:spPr>
          <p:style>
            <a:lnRef idx="0"/>
            <a:fillRef idx="0"/>
            <a:effectRef idx="0"/>
            <a:fontRef idx="minor"/>
          </p:style>
        </p:sp>
        <p:grpSp>
          <p:nvGrpSpPr>
            <p:cNvPr id="525" name="Group 38"/>
            <p:cNvGrpSpPr/>
            <p:nvPr/>
          </p:nvGrpSpPr>
          <p:grpSpPr>
            <a:xfrm>
              <a:off x="5206320" y="4219920"/>
              <a:ext cx="3432600" cy="712080"/>
              <a:chOff x="5206320" y="4219920"/>
              <a:chExt cx="3432600" cy="712080"/>
            </a:xfrm>
          </p:grpSpPr>
          <p:grpSp>
            <p:nvGrpSpPr>
              <p:cNvPr id="526" name="Group 39"/>
              <p:cNvGrpSpPr/>
              <p:nvPr/>
            </p:nvGrpSpPr>
            <p:grpSpPr>
              <a:xfrm>
                <a:off x="5206320" y="4219920"/>
                <a:ext cx="3432600" cy="648000"/>
                <a:chOff x="5206320" y="4219920"/>
                <a:chExt cx="3432600" cy="648000"/>
              </a:xfrm>
            </p:grpSpPr>
            <p:sp>
              <p:nvSpPr>
                <p:cNvPr id="527" name="CustomShape 40"/>
                <p:cNvSpPr/>
                <p:nvPr/>
              </p:nvSpPr>
              <p:spPr>
                <a:xfrm>
                  <a:off x="5206320" y="4219920"/>
                  <a:ext cx="3432600" cy="574920"/>
                </a:xfrm>
                <a:prstGeom prst="rect">
                  <a:avLst/>
                </a:prstGeom>
                <a:solidFill>
                  <a:srgbClr val="ffff00">
                    <a:alpha val="35000"/>
                  </a:srgbClr>
                </a:solidFill>
                <a:ln>
                  <a:solidFill>
                    <a:srgbClr val="000000"/>
                  </a:solidFill>
                </a:ln>
              </p:spPr>
              <p:style>
                <a:lnRef idx="0"/>
                <a:fillRef idx="0"/>
                <a:effectRef idx="0"/>
                <a:fontRef idx="minor"/>
              </p:style>
            </p:sp>
            <p:sp>
              <p:nvSpPr>
                <p:cNvPr id="528" name="CustomShape 41"/>
                <p:cNvSpPr/>
                <p:nvPr/>
              </p:nvSpPr>
              <p:spPr>
                <a:xfrm>
                  <a:off x="5309280" y="4229640"/>
                  <a:ext cx="330588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f10d0c"/>
                      </a:solidFill>
                      <a:latin typeface="Arial"/>
                      <a:ea typeface="DejaVu Sans"/>
                    </a:rPr>
                    <a:t>Follow_pagemask Successful</a:t>
                  </a:r>
                  <a:endParaRPr b="0" lang="en-US" sz="1800" spc="-1" strike="noStrike">
                    <a:latin typeface="Arial"/>
                  </a:endParaRPr>
                </a:p>
                <a:p>
                  <a:pPr algn="ctr">
                    <a:lnSpc>
                      <a:spcPct val="100000"/>
                    </a:lnSpc>
                  </a:pPr>
                  <a:r>
                    <a:rPr b="0" lang="en-US" sz="1800" spc="-1" strike="noStrike">
                      <a:solidFill>
                        <a:srgbClr val="f10d0c"/>
                      </a:solidFill>
                      <a:latin typeface="Arial"/>
                      <a:ea typeface="DejaVu Sans"/>
                    </a:rPr>
                    <a:t>As FOLL_WRITE is not set</a:t>
                  </a:r>
                  <a:endParaRPr b="0" lang="en-US" sz="1800" spc="-1" strike="noStrike">
                    <a:latin typeface="Arial"/>
                  </a:endParaRPr>
                </a:p>
              </p:txBody>
            </p:sp>
          </p:grpSp>
          <p:sp>
            <p:nvSpPr>
              <p:cNvPr id="529" name="Line 42"/>
              <p:cNvSpPr/>
              <p:nvPr/>
            </p:nvSpPr>
            <p:spPr>
              <a:xfrm>
                <a:off x="6749280" y="4850280"/>
                <a:ext cx="360" cy="81720"/>
              </a:xfrm>
              <a:prstGeom prst="line">
                <a:avLst/>
              </a:prstGeom>
              <a:ln>
                <a:solidFill>
                  <a:srgbClr val="000000"/>
                </a:solidFill>
                <a:tailEnd len="med" type="triangle" w="med"/>
              </a:ln>
            </p:spPr>
            <p:style>
              <a:lnRef idx="0"/>
              <a:fillRef idx="0"/>
              <a:effectRef idx="0"/>
              <a:fontRef idx="minor"/>
            </p:style>
          </p:sp>
        </p:grpSp>
      </p:grpSp>
      <p:grpSp>
        <p:nvGrpSpPr>
          <p:cNvPr id="530" name="Group 43"/>
          <p:cNvGrpSpPr/>
          <p:nvPr/>
        </p:nvGrpSpPr>
        <p:grpSpPr>
          <a:xfrm>
            <a:off x="5205240" y="5450400"/>
            <a:ext cx="3401640" cy="570240"/>
            <a:chOff x="5205240" y="5450400"/>
            <a:chExt cx="3401640" cy="570240"/>
          </a:xfrm>
        </p:grpSpPr>
        <p:grpSp>
          <p:nvGrpSpPr>
            <p:cNvPr id="531" name="Group 44"/>
            <p:cNvGrpSpPr/>
            <p:nvPr/>
          </p:nvGrpSpPr>
          <p:grpSpPr>
            <a:xfrm>
              <a:off x="5205240" y="5517720"/>
              <a:ext cx="3401640" cy="502920"/>
              <a:chOff x="5205240" y="5517720"/>
              <a:chExt cx="3401640" cy="502920"/>
            </a:xfrm>
          </p:grpSpPr>
          <p:sp>
            <p:nvSpPr>
              <p:cNvPr id="532" name="CustomShape 45"/>
              <p:cNvSpPr/>
              <p:nvPr/>
            </p:nvSpPr>
            <p:spPr>
              <a:xfrm>
                <a:off x="5205240" y="5517720"/>
                <a:ext cx="3401640" cy="502920"/>
              </a:xfrm>
              <a:prstGeom prst="rect">
                <a:avLst/>
              </a:prstGeom>
              <a:solidFill>
                <a:srgbClr val="fff200">
                  <a:alpha val="35000"/>
                </a:srgbClr>
              </a:solidFill>
              <a:ln>
                <a:solidFill>
                  <a:srgbClr val="000000"/>
                </a:solidFill>
              </a:ln>
            </p:spPr>
            <p:style>
              <a:lnRef idx="0"/>
              <a:fillRef idx="0"/>
              <a:effectRef idx="0"/>
              <a:fontRef idx="minor"/>
            </p:style>
          </p:sp>
          <p:sp>
            <p:nvSpPr>
              <p:cNvPr id="533" name="CustomShape 46"/>
              <p:cNvSpPr/>
              <p:nvPr/>
            </p:nvSpPr>
            <p:spPr>
              <a:xfrm>
                <a:off x="5378760" y="5589720"/>
                <a:ext cx="313812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c9211e"/>
                    </a:solidFill>
                    <a:latin typeface="Arial"/>
                    <a:ea typeface="DejaVu Sans"/>
                  </a:rPr>
                  <a:t>Make the Original page dirty</a:t>
                </a:r>
                <a:endParaRPr b="0" lang="en-US" sz="1800" spc="-1" strike="noStrike">
                  <a:latin typeface="Arial"/>
                </a:endParaRPr>
              </a:p>
            </p:txBody>
          </p:sp>
        </p:grpSp>
        <p:sp>
          <p:nvSpPr>
            <p:cNvPr id="534" name="Line 47"/>
            <p:cNvSpPr/>
            <p:nvPr/>
          </p:nvSpPr>
          <p:spPr>
            <a:xfrm>
              <a:off x="6822360" y="5450400"/>
              <a:ext cx="360" cy="81720"/>
            </a:xfrm>
            <a:prstGeom prst="line">
              <a:avLst/>
            </a:prstGeom>
            <a:ln>
              <a:solidFill>
                <a:srgbClr val="000000"/>
              </a:solidFill>
              <a:tailEnd len="med" type="triangle" w="med"/>
            </a:ln>
          </p:spPr>
          <p:style>
            <a:lnRef idx="0"/>
            <a:fillRef idx="0"/>
            <a:effectRef idx="0"/>
            <a:fontRef idx="minor"/>
          </p:style>
        </p:sp>
      </p:grpSp>
      <p:grpSp>
        <p:nvGrpSpPr>
          <p:cNvPr id="535" name="Group 48"/>
          <p:cNvGrpSpPr/>
          <p:nvPr/>
        </p:nvGrpSpPr>
        <p:grpSpPr>
          <a:xfrm>
            <a:off x="5205240" y="5914440"/>
            <a:ext cx="3432600" cy="693720"/>
            <a:chOff x="5205240" y="5914440"/>
            <a:chExt cx="3432600" cy="693720"/>
          </a:xfrm>
        </p:grpSpPr>
        <p:sp>
          <p:nvSpPr>
            <p:cNvPr id="536" name="CustomShape 49"/>
            <p:cNvSpPr/>
            <p:nvPr/>
          </p:nvSpPr>
          <p:spPr>
            <a:xfrm>
              <a:off x="5205240" y="6105240"/>
              <a:ext cx="3432600" cy="502920"/>
            </a:xfrm>
            <a:prstGeom prst="rect">
              <a:avLst/>
            </a:prstGeom>
            <a:solidFill>
              <a:srgbClr val="fff200">
                <a:alpha val="35000"/>
              </a:srgbClr>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f10d0c"/>
                  </a:solidFill>
                  <a:latin typeface="Arial"/>
                  <a:ea typeface="DejaVu Sans"/>
                </a:rPr>
                <a:t>Original File gets Overwritten</a:t>
              </a:r>
              <a:endParaRPr b="0" lang="en-US" sz="1800" spc="-1" strike="noStrike">
                <a:latin typeface="Arial"/>
              </a:endParaRPr>
            </a:p>
          </p:txBody>
        </p:sp>
        <p:sp>
          <p:nvSpPr>
            <p:cNvPr id="537" name="Line 50"/>
            <p:cNvSpPr/>
            <p:nvPr/>
          </p:nvSpPr>
          <p:spPr>
            <a:xfrm>
              <a:off x="6732000" y="5914440"/>
              <a:ext cx="360" cy="277560"/>
            </a:xfrm>
            <a:prstGeom prst="line">
              <a:avLst/>
            </a:prstGeom>
            <a:ln>
              <a:solidFill>
                <a:srgbClr val="000000"/>
              </a:solidFill>
              <a:tailEnd len="med" type="triangle" w="med"/>
            </a:ln>
          </p:spPr>
          <p:style>
            <a:lnRef idx="0"/>
            <a:fillRef idx="0"/>
            <a:effectRef idx="0"/>
            <a:fontRef idx="minor"/>
          </p:style>
        </p:sp>
      </p:grpSp>
      <p:sp>
        <p:nvSpPr>
          <p:cNvPr id="538" name="Line 51"/>
          <p:cNvSpPr/>
          <p:nvPr/>
        </p:nvSpPr>
        <p:spPr>
          <a:xfrm>
            <a:off x="4176000" y="648000"/>
            <a:ext cx="360" cy="648000"/>
          </a:xfrm>
          <a:prstGeom prst="line">
            <a:avLst/>
          </a:prstGeom>
          <a:ln>
            <a:solidFill>
              <a:srgbClr val="000000"/>
            </a:solidFill>
            <a:tailEnd len="med" type="triangle" w="med"/>
          </a:ln>
        </p:spPr>
        <p:style>
          <a:lnRef idx="0"/>
          <a:fillRef idx="0"/>
          <a:effectRef idx="0"/>
          <a:fontRef idx="minor"/>
        </p:style>
      </p:sp>
      <p:sp>
        <p:nvSpPr>
          <p:cNvPr id="539" name="CustomShape 52"/>
          <p:cNvSpPr/>
          <p:nvPr/>
        </p:nvSpPr>
        <p:spPr>
          <a:xfrm>
            <a:off x="432000" y="41400"/>
            <a:ext cx="907092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Continued....</a:t>
            </a:r>
            <a:endParaRPr b="0" lang="en-US" sz="4400" spc="-1" strike="noStrike">
              <a:latin typeface="Arial"/>
            </a:endParaRPr>
          </a:p>
        </p:txBody>
      </p:sp>
    </p:spTree>
  </p:cSld>
  <mc:AlternateContent>
    <mc:Choice Requires="p14">
      <p:transition spd="slow" p14:dur="2000"/>
    </mc:Choice>
    <mc:Fallback>
      <p:transition spd="slow"/>
    </mc:Fallback>
  </mc:AlternateContent>
  <p:timing>
    <p:tnLst>
      <p:par>
        <p:cTn id="425" dur="indefinite" restart="never" nodeType="tmRoot">
          <p:childTnLst>
            <p:seq>
              <p:cTn id="426" dur="indefinite" nodeType="mainSeq">
                <p:childTnLst>
                  <p:par>
                    <p:cTn id="427" fill="hold">
                      <p:stCondLst>
                        <p:cond delay="indefinite"/>
                      </p:stCondLst>
                      <p:childTnLst>
                        <p:par>
                          <p:cTn id="428" fill="hold">
                            <p:stCondLst>
                              <p:cond delay="0"/>
                            </p:stCondLst>
                            <p:childTnLst>
                              <p:par>
                                <p:cTn id="429" nodeType="clickEffect" fill="hold" presetClass="entr" presetID="2" presetSubtype="4">
                                  <p:stCondLst>
                                    <p:cond delay="0"/>
                                  </p:stCondLst>
                                  <p:childTnLst>
                                    <p:set>
                                      <p:cBhvr>
                                        <p:cTn id="430" dur="1" fill="hold">
                                          <p:stCondLst>
                                            <p:cond delay="0"/>
                                          </p:stCondLst>
                                        </p:cTn>
                                        <p:tgtEl>
                                          <p:spTgt spid="488"/>
                                        </p:tgtEl>
                                        <p:attrNameLst>
                                          <p:attrName>style.visibility</p:attrName>
                                        </p:attrNameLst>
                                      </p:cBhvr>
                                      <p:to>
                                        <p:strVal val="visible"/>
                                      </p:to>
                                    </p:set>
                                    <p:anim calcmode="lin" valueType="num">
                                      <p:cBhvr additive="repl">
                                        <p:cTn id="431" dur="500" fill="hold"/>
                                        <p:tgtEl>
                                          <p:spTgt spid="488"/>
                                        </p:tgtEl>
                                        <p:attrNameLst>
                                          <p:attrName>ppt_x</p:attrName>
                                        </p:attrNameLst>
                                      </p:cBhvr>
                                      <p:tavLst>
                                        <p:tav tm="0">
                                          <p:val>
                                            <p:strVal val="#ppt_x"/>
                                          </p:val>
                                        </p:tav>
                                        <p:tav tm="100000">
                                          <p:val>
                                            <p:strVal val="#ppt_x"/>
                                          </p:val>
                                        </p:tav>
                                      </p:tavLst>
                                    </p:anim>
                                    <p:anim calcmode="lin" valueType="num">
                                      <p:cBhvr additive="repl">
                                        <p:cTn id="432" dur="500" fill="hold"/>
                                        <p:tgtEl>
                                          <p:spTgt spid="488"/>
                                        </p:tgtEl>
                                        <p:attrNameLst>
                                          <p:attrName>ppt_y</p:attrName>
                                        </p:attrNameLst>
                                      </p:cBhvr>
                                      <p:tavLst>
                                        <p:tav tm="0">
                                          <p:val>
                                            <p:strVal val="1+#ppt_h/2"/>
                                          </p:val>
                                        </p:tav>
                                        <p:tav tm="100000">
                                          <p:val>
                                            <p:strVal val="#ppt_y"/>
                                          </p:val>
                                        </p:tav>
                                      </p:tavLst>
                                    </p:anim>
                                  </p:childTnLst>
                                </p:cTn>
                              </p:par>
                              <p:par>
                                <p:cTn id="433" nodeType="withEffect" fill="hold" presetClass="entr" presetID="2" presetSubtype="4">
                                  <p:stCondLst>
                                    <p:cond delay="0"/>
                                  </p:stCondLst>
                                  <p:childTnLst>
                                    <p:set>
                                      <p:cBhvr>
                                        <p:cTn id="434" dur="1" fill="hold">
                                          <p:stCondLst>
                                            <p:cond delay="0"/>
                                          </p:stCondLst>
                                        </p:cTn>
                                        <p:tgtEl>
                                          <p:spTgt spid="489">
                                            <p:txEl>
                                              <p:pRg st="0" end="0"/>
                                            </p:txEl>
                                          </p:spTgt>
                                        </p:tgtEl>
                                        <p:attrNameLst>
                                          <p:attrName>style.visibility</p:attrName>
                                        </p:attrNameLst>
                                      </p:cBhvr>
                                      <p:to>
                                        <p:strVal val="visible"/>
                                      </p:to>
                                    </p:set>
                                    <p:anim calcmode="lin" valueType="num">
                                      <p:cBhvr additive="repl">
                                        <p:cTn id="435" dur="500" fill="hold"/>
                                        <p:tgtEl>
                                          <p:spTgt spid="489">
                                            <p:txEl>
                                              <p:pRg st="0" end="0"/>
                                            </p:txEl>
                                          </p:spTgt>
                                        </p:tgtEl>
                                        <p:attrNameLst>
                                          <p:attrName>ppt_x</p:attrName>
                                        </p:attrNameLst>
                                      </p:cBhvr>
                                      <p:tavLst>
                                        <p:tav tm="0">
                                          <p:val>
                                            <p:strVal val="#ppt_x"/>
                                          </p:val>
                                        </p:tav>
                                        <p:tav tm="100000">
                                          <p:val>
                                            <p:strVal val="#ppt_x"/>
                                          </p:val>
                                        </p:tav>
                                      </p:tavLst>
                                    </p:anim>
                                    <p:anim calcmode="lin" valueType="num">
                                      <p:cBhvr additive="repl">
                                        <p:cTn id="436" dur="500" fill="hold"/>
                                        <p:tgtEl>
                                          <p:spTgt spid="4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7" fill="hold">
                      <p:stCondLst>
                        <p:cond delay="indefinite"/>
                      </p:stCondLst>
                      <p:childTnLst>
                        <p:par>
                          <p:cTn id="438" fill="hold">
                            <p:stCondLst>
                              <p:cond delay="0"/>
                            </p:stCondLst>
                            <p:childTnLst>
                              <p:par>
                                <p:cTn id="439" nodeType="clickEffect" fill="hold" presetClass="entr" presetID="2" presetSubtype="4">
                                  <p:stCondLst>
                                    <p:cond delay="0"/>
                                  </p:stCondLst>
                                  <p:childTnLst>
                                    <p:set>
                                      <p:cBhvr>
                                        <p:cTn id="440" dur="1" fill="hold">
                                          <p:stCondLst>
                                            <p:cond delay="0"/>
                                          </p:stCondLst>
                                        </p:cTn>
                                        <p:tgtEl>
                                          <p:spTgt spid="490"/>
                                        </p:tgtEl>
                                        <p:attrNameLst>
                                          <p:attrName>style.visibility</p:attrName>
                                        </p:attrNameLst>
                                      </p:cBhvr>
                                      <p:to>
                                        <p:strVal val="visible"/>
                                      </p:to>
                                    </p:set>
                                    <p:anim calcmode="lin" valueType="num">
                                      <p:cBhvr additive="repl">
                                        <p:cTn id="441" dur="500" fill="hold"/>
                                        <p:tgtEl>
                                          <p:spTgt spid="490"/>
                                        </p:tgtEl>
                                        <p:attrNameLst>
                                          <p:attrName>ppt_x</p:attrName>
                                        </p:attrNameLst>
                                      </p:cBhvr>
                                      <p:tavLst>
                                        <p:tav tm="0">
                                          <p:val>
                                            <p:strVal val="#ppt_x"/>
                                          </p:val>
                                        </p:tav>
                                        <p:tav tm="100000">
                                          <p:val>
                                            <p:strVal val="#ppt_x"/>
                                          </p:val>
                                        </p:tav>
                                      </p:tavLst>
                                    </p:anim>
                                    <p:anim calcmode="lin" valueType="num">
                                      <p:cBhvr additive="repl">
                                        <p:cTn id="442" dur="500" fill="hold"/>
                                        <p:tgtEl>
                                          <p:spTgt spid="490"/>
                                        </p:tgtEl>
                                        <p:attrNameLst>
                                          <p:attrName>ppt_y</p:attrName>
                                        </p:attrNameLst>
                                      </p:cBhvr>
                                      <p:tavLst>
                                        <p:tav tm="0">
                                          <p:val>
                                            <p:strVal val="1+#ppt_h/2"/>
                                          </p:val>
                                        </p:tav>
                                        <p:tav tm="100000">
                                          <p:val>
                                            <p:strVal val="#ppt_y"/>
                                          </p:val>
                                        </p:tav>
                                      </p:tavLst>
                                    </p:anim>
                                  </p:childTnLst>
                                </p:cTn>
                              </p:par>
                              <p:par>
                                <p:cTn id="443" nodeType="withEffect" fill="hold" presetClass="entr" presetID="2" presetSubtype="4">
                                  <p:stCondLst>
                                    <p:cond delay="0"/>
                                  </p:stCondLst>
                                  <p:childTnLst>
                                    <p:set>
                                      <p:cBhvr>
                                        <p:cTn id="444" dur="1" fill="hold">
                                          <p:stCondLst>
                                            <p:cond delay="0"/>
                                          </p:stCondLst>
                                        </p:cTn>
                                        <p:tgtEl>
                                          <p:spTgt spid="501"/>
                                        </p:tgtEl>
                                        <p:attrNameLst>
                                          <p:attrName>style.visibility</p:attrName>
                                        </p:attrNameLst>
                                      </p:cBhvr>
                                      <p:to>
                                        <p:strVal val="visible"/>
                                      </p:to>
                                    </p:set>
                                    <p:anim calcmode="lin" valueType="num">
                                      <p:cBhvr additive="repl">
                                        <p:cTn id="445" dur="500" fill="hold"/>
                                        <p:tgtEl>
                                          <p:spTgt spid="501"/>
                                        </p:tgtEl>
                                        <p:attrNameLst>
                                          <p:attrName>ppt_x</p:attrName>
                                        </p:attrNameLst>
                                      </p:cBhvr>
                                      <p:tavLst>
                                        <p:tav tm="0">
                                          <p:val>
                                            <p:strVal val="#ppt_x"/>
                                          </p:val>
                                        </p:tav>
                                        <p:tav tm="100000">
                                          <p:val>
                                            <p:strVal val="#ppt_x"/>
                                          </p:val>
                                        </p:tav>
                                      </p:tavLst>
                                    </p:anim>
                                    <p:anim calcmode="lin" valueType="num">
                                      <p:cBhvr additive="repl">
                                        <p:cTn id="446" dur="500" fill="hold"/>
                                        <p:tgtEl>
                                          <p:spTgt spid="501"/>
                                        </p:tgtEl>
                                        <p:attrNameLst>
                                          <p:attrName>ppt_y</p:attrName>
                                        </p:attrNameLst>
                                      </p:cBhvr>
                                      <p:tavLst>
                                        <p:tav tm="0">
                                          <p:val>
                                            <p:strVal val="1+#ppt_h/2"/>
                                          </p:val>
                                        </p:tav>
                                        <p:tav tm="100000">
                                          <p:val>
                                            <p:strVal val="#ppt_y"/>
                                          </p:val>
                                        </p:tav>
                                      </p:tavLst>
                                    </p:anim>
                                  </p:childTnLst>
                                </p:cTn>
                              </p:par>
                              <p:par>
                                <p:cTn id="447" nodeType="withEffect" fill="hold" presetClass="entr" presetID="2" presetSubtype="4">
                                  <p:stCondLst>
                                    <p:cond delay="0"/>
                                  </p:stCondLst>
                                  <p:childTnLst>
                                    <p:set>
                                      <p:cBhvr>
                                        <p:cTn id="448" dur="1" fill="hold">
                                          <p:stCondLst>
                                            <p:cond delay="0"/>
                                          </p:stCondLst>
                                        </p:cTn>
                                        <p:tgtEl>
                                          <p:spTgt spid="502">
                                            <p:txEl>
                                              <p:pRg st="0" end="0"/>
                                            </p:txEl>
                                          </p:spTgt>
                                        </p:tgtEl>
                                        <p:attrNameLst>
                                          <p:attrName>style.visibility</p:attrName>
                                        </p:attrNameLst>
                                      </p:cBhvr>
                                      <p:to>
                                        <p:strVal val="visible"/>
                                      </p:to>
                                    </p:set>
                                    <p:anim calcmode="lin" valueType="num">
                                      <p:cBhvr additive="repl">
                                        <p:cTn id="449" dur="500" fill="hold"/>
                                        <p:tgtEl>
                                          <p:spTgt spid="502">
                                            <p:txEl>
                                              <p:pRg st="0" end="0"/>
                                            </p:txEl>
                                          </p:spTgt>
                                        </p:tgtEl>
                                        <p:attrNameLst>
                                          <p:attrName>ppt_x</p:attrName>
                                        </p:attrNameLst>
                                      </p:cBhvr>
                                      <p:tavLst>
                                        <p:tav tm="0">
                                          <p:val>
                                            <p:strVal val="#ppt_x"/>
                                          </p:val>
                                        </p:tav>
                                        <p:tav tm="100000">
                                          <p:val>
                                            <p:strVal val="#ppt_x"/>
                                          </p:val>
                                        </p:tav>
                                      </p:tavLst>
                                    </p:anim>
                                    <p:anim calcmode="lin" valueType="num">
                                      <p:cBhvr additive="repl">
                                        <p:cTn id="450" dur="500" fill="hold"/>
                                        <p:tgtEl>
                                          <p:spTgt spid="5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2" presetSubtype="4">
                                  <p:stCondLst>
                                    <p:cond delay="0"/>
                                  </p:stCondLst>
                                  <p:childTnLst>
                                    <p:set>
                                      <p:cBhvr>
                                        <p:cTn id="454" dur="1" fill="hold">
                                          <p:stCondLst>
                                            <p:cond delay="0"/>
                                          </p:stCondLst>
                                        </p:cTn>
                                        <p:tgtEl>
                                          <p:spTgt spid="504"/>
                                        </p:tgtEl>
                                        <p:attrNameLst>
                                          <p:attrName>style.visibility</p:attrName>
                                        </p:attrNameLst>
                                      </p:cBhvr>
                                      <p:to>
                                        <p:strVal val="visible"/>
                                      </p:to>
                                    </p:set>
                                    <p:anim calcmode="lin" valueType="num">
                                      <p:cBhvr additive="repl">
                                        <p:cTn id="455" dur="500" fill="hold"/>
                                        <p:tgtEl>
                                          <p:spTgt spid="504"/>
                                        </p:tgtEl>
                                        <p:attrNameLst>
                                          <p:attrName>ppt_x</p:attrName>
                                        </p:attrNameLst>
                                      </p:cBhvr>
                                      <p:tavLst>
                                        <p:tav tm="0">
                                          <p:val>
                                            <p:strVal val="#ppt_x"/>
                                          </p:val>
                                        </p:tav>
                                        <p:tav tm="100000">
                                          <p:val>
                                            <p:strVal val="#ppt_x"/>
                                          </p:val>
                                        </p:tav>
                                      </p:tavLst>
                                    </p:anim>
                                    <p:anim calcmode="lin" valueType="num">
                                      <p:cBhvr additive="repl">
                                        <p:cTn id="456" dur="500" fill="hold"/>
                                        <p:tgtEl>
                                          <p:spTgt spid="504"/>
                                        </p:tgtEl>
                                        <p:attrNameLst>
                                          <p:attrName>ppt_y</p:attrName>
                                        </p:attrNameLst>
                                      </p:cBhvr>
                                      <p:tavLst>
                                        <p:tav tm="0">
                                          <p:val>
                                            <p:strVal val="1+#ppt_h/2"/>
                                          </p:val>
                                        </p:tav>
                                        <p:tav tm="100000">
                                          <p:val>
                                            <p:strVal val="#ppt_y"/>
                                          </p:val>
                                        </p:tav>
                                      </p:tavLst>
                                    </p:anim>
                                  </p:childTnLst>
                                </p:cTn>
                              </p:par>
                            </p:childTnLst>
                          </p:cTn>
                        </p:par>
                      </p:childTnLst>
                    </p:cTn>
                  </p:par>
                  <p:par>
                    <p:cTn id="457" fill="hold">
                      <p:stCondLst>
                        <p:cond delay="indefinite"/>
                      </p:stCondLst>
                      <p:childTnLst>
                        <p:par>
                          <p:cTn id="458" fill="hold">
                            <p:stCondLst>
                              <p:cond delay="0"/>
                            </p:stCondLst>
                            <p:childTnLst>
                              <p:par>
                                <p:cTn id="459" nodeType="clickEffect" fill="hold" presetClass="entr" presetID="9">
                                  <p:stCondLst>
                                    <p:cond delay="0"/>
                                  </p:stCondLst>
                                  <p:childTnLst>
                                    <p:set>
                                      <p:cBhvr>
                                        <p:cTn id="460" dur="1" fill="hold">
                                          <p:stCondLst>
                                            <p:cond delay="0"/>
                                          </p:stCondLst>
                                        </p:cTn>
                                        <p:tgtEl>
                                          <p:spTgt spid="505"/>
                                        </p:tgtEl>
                                        <p:attrNameLst>
                                          <p:attrName>style.visibility</p:attrName>
                                        </p:attrNameLst>
                                      </p:cBhvr>
                                      <p:to>
                                        <p:strVal val="visible"/>
                                      </p:to>
                                    </p:set>
                                    <p:animEffect filter="dissolve" transition="in">
                                      <p:cBhvr additive="repl">
                                        <p:cTn id="461" dur="500"/>
                                        <p:tgtEl>
                                          <p:spTgt spid="505"/>
                                        </p:tgtEl>
                                      </p:cBhvr>
                                    </p:animEffect>
                                  </p:childTnLst>
                                </p:cTn>
                              </p:par>
                              <p:par>
                                <p:cTn id="462" nodeType="withEffect" fill="hold" presetClass="entr" presetID="2" presetSubtype="4">
                                  <p:stCondLst>
                                    <p:cond delay="0"/>
                                  </p:stCondLst>
                                  <p:childTnLst>
                                    <p:set>
                                      <p:cBhvr>
                                        <p:cTn id="463" dur="1" fill="hold">
                                          <p:stCondLst>
                                            <p:cond delay="0"/>
                                          </p:stCondLst>
                                        </p:cTn>
                                        <p:tgtEl>
                                          <p:spTgt spid="494"/>
                                        </p:tgtEl>
                                        <p:attrNameLst>
                                          <p:attrName>style.visibility</p:attrName>
                                        </p:attrNameLst>
                                      </p:cBhvr>
                                      <p:to>
                                        <p:strVal val="visible"/>
                                      </p:to>
                                    </p:set>
                                    <p:anim calcmode="lin" valueType="num">
                                      <p:cBhvr additive="repl">
                                        <p:cTn id="464" dur="500" fill="hold"/>
                                        <p:tgtEl>
                                          <p:spTgt spid="494"/>
                                        </p:tgtEl>
                                        <p:attrNameLst>
                                          <p:attrName>ppt_x</p:attrName>
                                        </p:attrNameLst>
                                      </p:cBhvr>
                                      <p:tavLst>
                                        <p:tav tm="0">
                                          <p:val>
                                            <p:strVal val="#ppt_x"/>
                                          </p:val>
                                        </p:tav>
                                        <p:tav tm="100000">
                                          <p:val>
                                            <p:strVal val="#ppt_x"/>
                                          </p:val>
                                        </p:tav>
                                      </p:tavLst>
                                    </p:anim>
                                    <p:anim calcmode="lin" valueType="num">
                                      <p:cBhvr additive="repl">
                                        <p:cTn id="465" dur="500" fill="hold"/>
                                        <p:tgtEl>
                                          <p:spTgt spid="494"/>
                                        </p:tgtEl>
                                        <p:attrNameLst>
                                          <p:attrName>ppt_y</p:attrName>
                                        </p:attrNameLst>
                                      </p:cBhvr>
                                      <p:tavLst>
                                        <p:tav tm="0">
                                          <p:val>
                                            <p:strVal val="1+#ppt_h/2"/>
                                          </p:val>
                                        </p:tav>
                                        <p:tav tm="100000">
                                          <p:val>
                                            <p:strVal val="#ppt_y"/>
                                          </p:val>
                                        </p:tav>
                                      </p:tavLst>
                                    </p:anim>
                                  </p:childTnLst>
                                </p:cTn>
                              </p:par>
                              <p:par>
                                <p:cTn id="466" nodeType="withEffect" fill="hold" presetClass="entr" presetID="2" presetSubtype="4">
                                  <p:stCondLst>
                                    <p:cond delay="0"/>
                                  </p:stCondLst>
                                  <p:childTnLst>
                                    <p:set>
                                      <p:cBhvr>
                                        <p:cTn id="467" dur="1" fill="hold">
                                          <p:stCondLst>
                                            <p:cond delay="0"/>
                                          </p:stCondLst>
                                        </p:cTn>
                                        <p:tgtEl>
                                          <p:spTgt spid="495">
                                            <p:txEl>
                                              <p:pRg st="0" end="0"/>
                                            </p:txEl>
                                          </p:spTgt>
                                        </p:tgtEl>
                                        <p:attrNameLst>
                                          <p:attrName>style.visibility</p:attrName>
                                        </p:attrNameLst>
                                      </p:cBhvr>
                                      <p:to>
                                        <p:strVal val="visible"/>
                                      </p:to>
                                    </p:set>
                                    <p:anim calcmode="lin" valueType="num">
                                      <p:cBhvr additive="repl">
                                        <p:cTn id="468" dur="500" fill="hold"/>
                                        <p:tgtEl>
                                          <p:spTgt spid="495">
                                            <p:txEl>
                                              <p:pRg st="0" end="0"/>
                                            </p:txEl>
                                          </p:spTgt>
                                        </p:tgtEl>
                                        <p:attrNameLst>
                                          <p:attrName>ppt_x</p:attrName>
                                        </p:attrNameLst>
                                      </p:cBhvr>
                                      <p:tavLst>
                                        <p:tav tm="0">
                                          <p:val>
                                            <p:strVal val="#ppt_x"/>
                                          </p:val>
                                        </p:tav>
                                        <p:tav tm="100000">
                                          <p:val>
                                            <p:strVal val="#ppt_x"/>
                                          </p:val>
                                        </p:tav>
                                      </p:tavLst>
                                    </p:anim>
                                    <p:anim calcmode="lin" valueType="num">
                                      <p:cBhvr additive="repl">
                                        <p:cTn id="469" dur="500" fill="hold"/>
                                        <p:tgtEl>
                                          <p:spTgt spid="4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70" fill="hold">
                      <p:stCondLst>
                        <p:cond delay="indefinite"/>
                      </p:stCondLst>
                      <p:childTnLst>
                        <p:par>
                          <p:cTn id="471" fill="hold">
                            <p:stCondLst>
                              <p:cond delay="0"/>
                            </p:stCondLst>
                            <p:childTnLst>
                              <p:par>
                                <p:cTn id="472" nodeType="clickEffect" fill="hold" presetClass="entr" presetID="2" presetSubtype="4">
                                  <p:stCondLst>
                                    <p:cond delay="0"/>
                                  </p:stCondLst>
                                  <p:childTnLst>
                                    <p:set>
                                      <p:cBhvr>
                                        <p:cTn id="473" dur="1" fill="hold">
                                          <p:stCondLst>
                                            <p:cond delay="0"/>
                                          </p:stCondLst>
                                        </p:cTn>
                                        <p:tgtEl>
                                          <p:spTgt spid="498"/>
                                        </p:tgtEl>
                                        <p:attrNameLst>
                                          <p:attrName>style.visibility</p:attrName>
                                        </p:attrNameLst>
                                      </p:cBhvr>
                                      <p:to>
                                        <p:strVal val="visible"/>
                                      </p:to>
                                    </p:set>
                                    <p:anim calcmode="lin" valueType="num">
                                      <p:cBhvr additive="repl">
                                        <p:cTn id="474" dur="500" fill="hold"/>
                                        <p:tgtEl>
                                          <p:spTgt spid="498"/>
                                        </p:tgtEl>
                                        <p:attrNameLst>
                                          <p:attrName>ppt_x</p:attrName>
                                        </p:attrNameLst>
                                      </p:cBhvr>
                                      <p:tavLst>
                                        <p:tav tm="0">
                                          <p:val>
                                            <p:strVal val="#ppt_x"/>
                                          </p:val>
                                        </p:tav>
                                        <p:tav tm="100000">
                                          <p:val>
                                            <p:strVal val="#ppt_x"/>
                                          </p:val>
                                        </p:tav>
                                      </p:tavLst>
                                    </p:anim>
                                    <p:anim calcmode="lin" valueType="num">
                                      <p:cBhvr additive="repl">
                                        <p:cTn id="475" dur="500" fill="hold"/>
                                        <p:tgtEl>
                                          <p:spTgt spid="498"/>
                                        </p:tgtEl>
                                        <p:attrNameLst>
                                          <p:attrName>ppt_y</p:attrName>
                                        </p:attrNameLst>
                                      </p:cBhvr>
                                      <p:tavLst>
                                        <p:tav tm="0">
                                          <p:val>
                                            <p:strVal val="1+#ppt_h/2"/>
                                          </p:val>
                                        </p:tav>
                                        <p:tav tm="100000">
                                          <p:val>
                                            <p:strVal val="#ppt_y"/>
                                          </p:val>
                                        </p:tav>
                                      </p:tavLst>
                                    </p:anim>
                                  </p:childTnLst>
                                </p:cTn>
                              </p:par>
                              <p:par>
                                <p:cTn id="476" nodeType="withEffect" fill="hold" presetClass="entr" presetID="2" presetSubtype="4">
                                  <p:stCondLst>
                                    <p:cond delay="0"/>
                                  </p:stCondLst>
                                  <p:childTnLst>
                                    <p:set>
                                      <p:cBhvr>
                                        <p:cTn id="477" dur="1" fill="hold">
                                          <p:stCondLst>
                                            <p:cond delay="0"/>
                                          </p:stCondLst>
                                        </p:cTn>
                                        <p:tgtEl>
                                          <p:spTgt spid="493"/>
                                        </p:tgtEl>
                                        <p:attrNameLst>
                                          <p:attrName>style.visibility</p:attrName>
                                        </p:attrNameLst>
                                      </p:cBhvr>
                                      <p:to>
                                        <p:strVal val="visible"/>
                                      </p:to>
                                    </p:set>
                                    <p:anim calcmode="lin" valueType="num">
                                      <p:cBhvr additive="repl">
                                        <p:cTn id="478" dur="500" fill="hold"/>
                                        <p:tgtEl>
                                          <p:spTgt spid="493"/>
                                        </p:tgtEl>
                                        <p:attrNameLst>
                                          <p:attrName>ppt_x</p:attrName>
                                        </p:attrNameLst>
                                      </p:cBhvr>
                                      <p:tavLst>
                                        <p:tav tm="0">
                                          <p:val>
                                            <p:strVal val="#ppt_x"/>
                                          </p:val>
                                        </p:tav>
                                        <p:tav tm="100000">
                                          <p:val>
                                            <p:strVal val="#ppt_x"/>
                                          </p:val>
                                        </p:tav>
                                      </p:tavLst>
                                    </p:anim>
                                    <p:anim calcmode="lin" valueType="num">
                                      <p:cBhvr additive="repl">
                                        <p:cTn id="479" dur="500" fill="hold"/>
                                        <p:tgtEl>
                                          <p:spTgt spid="493"/>
                                        </p:tgtEl>
                                        <p:attrNameLst>
                                          <p:attrName>ppt_y</p:attrName>
                                        </p:attrNameLst>
                                      </p:cBhvr>
                                      <p:tavLst>
                                        <p:tav tm="0">
                                          <p:val>
                                            <p:strVal val="1+#ppt_h/2"/>
                                          </p:val>
                                        </p:tav>
                                        <p:tav tm="100000">
                                          <p:val>
                                            <p:strVal val="#ppt_y"/>
                                          </p:val>
                                        </p:tav>
                                      </p:tavLst>
                                    </p:anim>
                                  </p:childTnLst>
                                </p:cTn>
                              </p:par>
                              <p:par>
                                <p:cTn id="480" nodeType="withEffect" fill="hold" presetClass="entr" presetID="2" presetSubtype="4">
                                  <p:stCondLst>
                                    <p:cond delay="0"/>
                                  </p:stCondLst>
                                  <p:childTnLst>
                                    <p:set>
                                      <p:cBhvr>
                                        <p:cTn id="481" dur="1" fill="hold">
                                          <p:stCondLst>
                                            <p:cond delay="0"/>
                                          </p:stCondLst>
                                        </p:cTn>
                                        <p:tgtEl>
                                          <p:spTgt spid="503">
                                            <p:txEl>
                                              <p:pRg st="0" end="0"/>
                                            </p:txEl>
                                          </p:spTgt>
                                        </p:tgtEl>
                                        <p:attrNameLst>
                                          <p:attrName>style.visibility</p:attrName>
                                        </p:attrNameLst>
                                      </p:cBhvr>
                                      <p:to>
                                        <p:strVal val="visible"/>
                                      </p:to>
                                    </p:set>
                                    <p:anim calcmode="lin" valueType="num">
                                      <p:cBhvr additive="repl">
                                        <p:cTn id="482" dur="500" fill="hold"/>
                                        <p:tgtEl>
                                          <p:spTgt spid="503">
                                            <p:txEl>
                                              <p:pRg st="0" end="0"/>
                                            </p:txEl>
                                          </p:spTgt>
                                        </p:tgtEl>
                                        <p:attrNameLst>
                                          <p:attrName>ppt_x</p:attrName>
                                        </p:attrNameLst>
                                      </p:cBhvr>
                                      <p:tavLst>
                                        <p:tav tm="0">
                                          <p:val>
                                            <p:strVal val="#ppt_x"/>
                                          </p:val>
                                        </p:tav>
                                        <p:tav tm="100000">
                                          <p:val>
                                            <p:strVal val="#ppt_x"/>
                                          </p:val>
                                        </p:tav>
                                      </p:tavLst>
                                    </p:anim>
                                    <p:anim calcmode="lin" valueType="num">
                                      <p:cBhvr additive="repl">
                                        <p:cTn id="483" dur="500" fill="hold"/>
                                        <p:tgtEl>
                                          <p:spTgt spid="5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84" fill="hold">
                      <p:stCondLst>
                        <p:cond delay="indefinite"/>
                      </p:stCondLst>
                      <p:childTnLst>
                        <p:par>
                          <p:cTn id="485" fill="hold">
                            <p:stCondLst>
                              <p:cond delay="0"/>
                            </p:stCondLst>
                            <p:childTnLst>
                              <p:par>
                                <p:cTn id="486" nodeType="clickEffect" fill="hold" presetClass="entr" presetID="2" presetSubtype="4">
                                  <p:stCondLst>
                                    <p:cond delay="0"/>
                                  </p:stCondLst>
                                  <p:childTnLst>
                                    <p:set>
                                      <p:cBhvr>
                                        <p:cTn id="487" dur="1" fill="hold">
                                          <p:stCondLst>
                                            <p:cond delay="0"/>
                                          </p:stCondLst>
                                        </p:cTn>
                                        <p:tgtEl>
                                          <p:spTgt spid="499"/>
                                        </p:tgtEl>
                                        <p:attrNameLst>
                                          <p:attrName>style.visibility</p:attrName>
                                        </p:attrNameLst>
                                      </p:cBhvr>
                                      <p:to>
                                        <p:strVal val="visible"/>
                                      </p:to>
                                    </p:set>
                                    <p:anim calcmode="lin" valueType="num">
                                      <p:cBhvr additive="repl">
                                        <p:cTn id="488" dur="500" fill="hold"/>
                                        <p:tgtEl>
                                          <p:spTgt spid="499"/>
                                        </p:tgtEl>
                                        <p:attrNameLst>
                                          <p:attrName>ppt_x</p:attrName>
                                        </p:attrNameLst>
                                      </p:cBhvr>
                                      <p:tavLst>
                                        <p:tav tm="0">
                                          <p:val>
                                            <p:strVal val="#ppt_x"/>
                                          </p:val>
                                        </p:tav>
                                        <p:tav tm="100000">
                                          <p:val>
                                            <p:strVal val="#ppt_x"/>
                                          </p:val>
                                        </p:tav>
                                      </p:tavLst>
                                    </p:anim>
                                    <p:anim calcmode="lin" valueType="num">
                                      <p:cBhvr additive="repl">
                                        <p:cTn id="489" dur="500" fill="hold"/>
                                        <p:tgtEl>
                                          <p:spTgt spid="499"/>
                                        </p:tgtEl>
                                        <p:attrNameLst>
                                          <p:attrName>ppt_y</p:attrName>
                                        </p:attrNameLst>
                                      </p:cBhvr>
                                      <p:tavLst>
                                        <p:tav tm="0">
                                          <p:val>
                                            <p:strVal val="1+#ppt_h/2"/>
                                          </p:val>
                                        </p:tav>
                                        <p:tav tm="100000">
                                          <p:val>
                                            <p:strVal val="#ppt_y"/>
                                          </p:val>
                                        </p:tav>
                                      </p:tavLst>
                                    </p:anim>
                                  </p:childTnLst>
                                </p:cTn>
                              </p:par>
                              <p:par>
                                <p:cTn id="490" nodeType="withEffect" fill="hold" presetClass="entr" presetID="2" presetSubtype="4">
                                  <p:stCondLst>
                                    <p:cond delay="0"/>
                                  </p:stCondLst>
                                  <p:childTnLst>
                                    <p:set>
                                      <p:cBhvr>
                                        <p:cTn id="491" dur="1" fill="hold">
                                          <p:stCondLst>
                                            <p:cond delay="0"/>
                                          </p:stCondLst>
                                        </p:cTn>
                                        <p:tgtEl>
                                          <p:spTgt spid="492"/>
                                        </p:tgtEl>
                                        <p:attrNameLst>
                                          <p:attrName>style.visibility</p:attrName>
                                        </p:attrNameLst>
                                      </p:cBhvr>
                                      <p:to>
                                        <p:strVal val="visible"/>
                                      </p:to>
                                    </p:set>
                                    <p:anim calcmode="lin" valueType="num">
                                      <p:cBhvr additive="repl">
                                        <p:cTn id="492" dur="500" fill="hold"/>
                                        <p:tgtEl>
                                          <p:spTgt spid="492"/>
                                        </p:tgtEl>
                                        <p:attrNameLst>
                                          <p:attrName>ppt_x</p:attrName>
                                        </p:attrNameLst>
                                      </p:cBhvr>
                                      <p:tavLst>
                                        <p:tav tm="0">
                                          <p:val>
                                            <p:strVal val="#ppt_x"/>
                                          </p:val>
                                        </p:tav>
                                        <p:tav tm="100000">
                                          <p:val>
                                            <p:strVal val="#ppt_x"/>
                                          </p:val>
                                        </p:tav>
                                      </p:tavLst>
                                    </p:anim>
                                    <p:anim calcmode="lin" valueType="num">
                                      <p:cBhvr additive="repl">
                                        <p:cTn id="493" dur="500" fill="hold"/>
                                        <p:tgtEl>
                                          <p:spTgt spid="492"/>
                                        </p:tgtEl>
                                        <p:attrNameLst>
                                          <p:attrName>ppt_y</p:attrName>
                                        </p:attrNameLst>
                                      </p:cBhvr>
                                      <p:tavLst>
                                        <p:tav tm="0">
                                          <p:val>
                                            <p:strVal val="1+#ppt_h/2"/>
                                          </p:val>
                                        </p:tav>
                                        <p:tav tm="100000">
                                          <p:val>
                                            <p:strVal val="#ppt_y"/>
                                          </p:val>
                                        </p:tav>
                                      </p:tavLst>
                                    </p:anim>
                                  </p:childTnLst>
                                </p:cTn>
                              </p:par>
                              <p:par>
                                <p:cTn id="494" nodeType="withEffect" fill="hold" presetClass="entr" presetID="2" presetSubtype="4">
                                  <p:stCondLst>
                                    <p:cond delay="0"/>
                                  </p:stCondLst>
                                  <p:childTnLst>
                                    <p:set>
                                      <p:cBhvr>
                                        <p:cTn id="495" dur="1" fill="hold">
                                          <p:stCondLst>
                                            <p:cond delay="0"/>
                                          </p:stCondLst>
                                        </p:cTn>
                                        <p:tgtEl>
                                          <p:spTgt spid="496">
                                            <p:txEl>
                                              <p:pRg st="0" end="0"/>
                                            </p:txEl>
                                          </p:spTgt>
                                        </p:tgtEl>
                                        <p:attrNameLst>
                                          <p:attrName>style.visibility</p:attrName>
                                        </p:attrNameLst>
                                      </p:cBhvr>
                                      <p:to>
                                        <p:strVal val="visible"/>
                                      </p:to>
                                    </p:set>
                                    <p:anim calcmode="lin" valueType="num">
                                      <p:cBhvr additive="repl">
                                        <p:cTn id="496" dur="500" fill="hold"/>
                                        <p:tgtEl>
                                          <p:spTgt spid="496">
                                            <p:txEl>
                                              <p:pRg st="0" end="0"/>
                                            </p:txEl>
                                          </p:spTgt>
                                        </p:tgtEl>
                                        <p:attrNameLst>
                                          <p:attrName>ppt_x</p:attrName>
                                        </p:attrNameLst>
                                      </p:cBhvr>
                                      <p:tavLst>
                                        <p:tav tm="0">
                                          <p:val>
                                            <p:strVal val="#ppt_x"/>
                                          </p:val>
                                        </p:tav>
                                        <p:tav tm="100000">
                                          <p:val>
                                            <p:strVal val="#ppt_x"/>
                                          </p:val>
                                        </p:tav>
                                      </p:tavLst>
                                    </p:anim>
                                    <p:anim calcmode="lin" valueType="num">
                                      <p:cBhvr additive="repl">
                                        <p:cTn id="497" dur="500" fill="hold"/>
                                        <p:tgtEl>
                                          <p:spTgt spid="4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8" fill="hold">
                      <p:stCondLst>
                        <p:cond delay="indefinite"/>
                      </p:stCondLst>
                      <p:childTnLst>
                        <p:par>
                          <p:cTn id="499" fill="hold">
                            <p:stCondLst>
                              <p:cond delay="0"/>
                            </p:stCondLst>
                            <p:childTnLst>
                              <p:par>
                                <p:cTn id="500" nodeType="clickEffect" fill="hold" presetClass="entr" presetID="2" presetSubtype="4">
                                  <p:stCondLst>
                                    <p:cond delay="0"/>
                                  </p:stCondLst>
                                  <p:childTnLst>
                                    <p:set>
                                      <p:cBhvr>
                                        <p:cTn id="501" dur="1" fill="hold">
                                          <p:stCondLst>
                                            <p:cond delay="0"/>
                                          </p:stCondLst>
                                        </p:cTn>
                                        <p:tgtEl>
                                          <p:spTgt spid="500"/>
                                        </p:tgtEl>
                                        <p:attrNameLst>
                                          <p:attrName>style.visibility</p:attrName>
                                        </p:attrNameLst>
                                      </p:cBhvr>
                                      <p:to>
                                        <p:strVal val="visible"/>
                                      </p:to>
                                    </p:set>
                                    <p:anim calcmode="lin" valueType="num">
                                      <p:cBhvr additive="repl">
                                        <p:cTn id="502" dur="500" fill="hold"/>
                                        <p:tgtEl>
                                          <p:spTgt spid="500"/>
                                        </p:tgtEl>
                                        <p:attrNameLst>
                                          <p:attrName>ppt_x</p:attrName>
                                        </p:attrNameLst>
                                      </p:cBhvr>
                                      <p:tavLst>
                                        <p:tav tm="0">
                                          <p:val>
                                            <p:strVal val="#ppt_x"/>
                                          </p:val>
                                        </p:tav>
                                        <p:tav tm="100000">
                                          <p:val>
                                            <p:strVal val="#ppt_x"/>
                                          </p:val>
                                        </p:tav>
                                      </p:tavLst>
                                    </p:anim>
                                    <p:anim calcmode="lin" valueType="num">
                                      <p:cBhvr additive="repl">
                                        <p:cTn id="503" dur="500" fill="hold"/>
                                        <p:tgtEl>
                                          <p:spTgt spid="500"/>
                                        </p:tgtEl>
                                        <p:attrNameLst>
                                          <p:attrName>ppt_y</p:attrName>
                                        </p:attrNameLst>
                                      </p:cBhvr>
                                      <p:tavLst>
                                        <p:tav tm="0">
                                          <p:val>
                                            <p:strVal val="1+#ppt_h/2"/>
                                          </p:val>
                                        </p:tav>
                                        <p:tav tm="100000">
                                          <p:val>
                                            <p:strVal val="#ppt_y"/>
                                          </p:val>
                                        </p:tav>
                                      </p:tavLst>
                                    </p:anim>
                                  </p:childTnLst>
                                </p:cTn>
                              </p:par>
                              <p:par>
                                <p:cTn id="504" nodeType="withEffect" fill="hold" presetClass="entr" presetID="2" presetSubtype="4">
                                  <p:stCondLst>
                                    <p:cond delay="0"/>
                                  </p:stCondLst>
                                  <p:childTnLst>
                                    <p:set>
                                      <p:cBhvr>
                                        <p:cTn id="505" dur="1" fill="hold">
                                          <p:stCondLst>
                                            <p:cond delay="0"/>
                                          </p:stCondLst>
                                        </p:cTn>
                                        <p:tgtEl>
                                          <p:spTgt spid="491"/>
                                        </p:tgtEl>
                                        <p:attrNameLst>
                                          <p:attrName>style.visibility</p:attrName>
                                        </p:attrNameLst>
                                      </p:cBhvr>
                                      <p:to>
                                        <p:strVal val="visible"/>
                                      </p:to>
                                    </p:set>
                                    <p:anim calcmode="lin" valueType="num">
                                      <p:cBhvr additive="repl">
                                        <p:cTn id="506" dur="500" fill="hold"/>
                                        <p:tgtEl>
                                          <p:spTgt spid="491"/>
                                        </p:tgtEl>
                                        <p:attrNameLst>
                                          <p:attrName>ppt_x</p:attrName>
                                        </p:attrNameLst>
                                      </p:cBhvr>
                                      <p:tavLst>
                                        <p:tav tm="0">
                                          <p:val>
                                            <p:strVal val="#ppt_x"/>
                                          </p:val>
                                        </p:tav>
                                        <p:tav tm="100000">
                                          <p:val>
                                            <p:strVal val="#ppt_x"/>
                                          </p:val>
                                        </p:tav>
                                      </p:tavLst>
                                    </p:anim>
                                    <p:anim calcmode="lin" valueType="num">
                                      <p:cBhvr additive="repl">
                                        <p:cTn id="507" dur="500" fill="hold"/>
                                        <p:tgtEl>
                                          <p:spTgt spid="491"/>
                                        </p:tgtEl>
                                        <p:attrNameLst>
                                          <p:attrName>ppt_y</p:attrName>
                                        </p:attrNameLst>
                                      </p:cBhvr>
                                      <p:tavLst>
                                        <p:tav tm="0">
                                          <p:val>
                                            <p:strVal val="1+#ppt_h/2"/>
                                          </p:val>
                                        </p:tav>
                                        <p:tav tm="100000">
                                          <p:val>
                                            <p:strVal val="#ppt_y"/>
                                          </p:val>
                                        </p:tav>
                                      </p:tavLst>
                                    </p:anim>
                                  </p:childTnLst>
                                </p:cTn>
                              </p:par>
                              <p:par>
                                <p:cTn id="508" nodeType="withEffect" fill="hold" presetClass="entr" presetID="2" presetSubtype="4">
                                  <p:stCondLst>
                                    <p:cond delay="0"/>
                                  </p:stCondLst>
                                  <p:childTnLst>
                                    <p:set>
                                      <p:cBhvr>
                                        <p:cTn id="509" dur="1" fill="hold">
                                          <p:stCondLst>
                                            <p:cond delay="0"/>
                                          </p:stCondLst>
                                        </p:cTn>
                                        <p:tgtEl>
                                          <p:spTgt spid="497">
                                            <p:txEl>
                                              <p:pRg st="0" end="0"/>
                                            </p:txEl>
                                          </p:spTgt>
                                        </p:tgtEl>
                                        <p:attrNameLst>
                                          <p:attrName>style.visibility</p:attrName>
                                        </p:attrNameLst>
                                      </p:cBhvr>
                                      <p:to>
                                        <p:strVal val="visible"/>
                                      </p:to>
                                    </p:set>
                                    <p:anim calcmode="lin" valueType="num">
                                      <p:cBhvr additive="repl">
                                        <p:cTn id="510" dur="500" fill="hold"/>
                                        <p:tgtEl>
                                          <p:spTgt spid="497">
                                            <p:txEl>
                                              <p:pRg st="0" end="0"/>
                                            </p:txEl>
                                          </p:spTgt>
                                        </p:tgtEl>
                                        <p:attrNameLst>
                                          <p:attrName>ppt_x</p:attrName>
                                        </p:attrNameLst>
                                      </p:cBhvr>
                                      <p:tavLst>
                                        <p:tav tm="0">
                                          <p:val>
                                            <p:strVal val="#ppt_x"/>
                                          </p:val>
                                        </p:tav>
                                        <p:tav tm="100000">
                                          <p:val>
                                            <p:strVal val="#ppt_x"/>
                                          </p:val>
                                        </p:tav>
                                      </p:tavLst>
                                    </p:anim>
                                    <p:anim calcmode="lin" valueType="num">
                                      <p:cBhvr additive="repl">
                                        <p:cTn id="511" dur="500" fill="hold"/>
                                        <p:tgtEl>
                                          <p:spTgt spid="4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2" fill="hold">
                      <p:stCondLst>
                        <p:cond delay="indefinite"/>
                      </p:stCondLst>
                      <p:childTnLst>
                        <p:par>
                          <p:cTn id="513" fill="hold">
                            <p:stCondLst>
                              <p:cond delay="0"/>
                            </p:stCondLst>
                            <p:childTnLst>
                              <p:par>
                                <p:cTn id="514" nodeType="clickEffect" fill="hold" presetClass="entr" presetID="1">
                                  <p:stCondLst>
                                    <p:cond delay="0"/>
                                  </p:stCondLst>
                                  <p:childTnLst>
                                    <p:set>
                                      <p:cBhvr>
                                        <p:cTn id="515" dur="1" fill="hold">
                                          <p:stCondLst>
                                            <p:cond delay="0"/>
                                          </p:stCondLst>
                                        </p:cTn>
                                        <p:tgtEl>
                                          <p:spTgt spid="511"/>
                                        </p:tgtEl>
                                        <p:attrNameLst>
                                          <p:attrName>style.visibility</p:attrName>
                                        </p:attrNameLst>
                                      </p:cBhvr>
                                      <p:to>
                                        <p:strVal val="visible"/>
                                      </p:to>
                                    </p:set>
                                  </p:childTnLst>
                                </p:cTn>
                              </p:par>
                            </p:childTnLst>
                          </p:cTn>
                        </p:par>
                      </p:childTnLst>
                    </p:cTn>
                  </p:par>
                  <p:par>
                    <p:cTn id="516" fill="hold">
                      <p:stCondLst>
                        <p:cond delay="indefinite"/>
                      </p:stCondLst>
                      <p:childTnLst>
                        <p:par>
                          <p:cTn id="517" fill="hold">
                            <p:stCondLst>
                              <p:cond delay="0"/>
                            </p:stCondLst>
                            <p:childTnLst>
                              <p:par>
                                <p:cTn id="518" nodeType="clickEffect" fill="hold" presetClass="entr" presetID="2" presetSubtype="4">
                                  <p:stCondLst>
                                    <p:cond delay="0"/>
                                  </p:stCondLst>
                                  <p:childTnLst>
                                    <p:set>
                                      <p:cBhvr>
                                        <p:cTn id="519" dur="1" fill="hold">
                                          <p:stCondLst>
                                            <p:cond delay="0"/>
                                          </p:stCondLst>
                                        </p:cTn>
                                        <p:tgtEl>
                                          <p:spTgt spid="518"/>
                                        </p:tgtEl>
                                        <p:attrNameLst>
                                          <p:attrName>style.visibility</p:attrName>
                                        </p:attrNameLst>
                                      </p:cBhvr>
                                      <p:to>
                                        <p:strVal val="visible"/>
                                      </p:to>
                                    </p:set>
                                    <p:anim calcmode="lin" valueType="num">
                                      <p:cBhvr additive="repl">
                                        <p:cTn id="520" dur="500" fill="hold"/>
                                        <p:tgtEl>
                                          <p:spTgt spid="518"/>
                                        </p:tgtEl>
                                        <p:attrNameLst>
                                          <p:attrName>ppt_x</p:attrName>
                                        </p:attrNameLst>
                                      </p:cBhvr>
                                      <p:tavLst>
                                        <p:tav tm="0">
                                          <p:val>
                                            <p:strVal val="#ppt_x"/>
                                          </p:val>
                                        </p:tav>
                                        <p:tav tm="100000">
                                          <p:val>
                                            <p:strVal val="#ppt_x"/>
                                          </p:val>
                                        </p:tav>
                                      </p:tavLst>
                                    </p:anim>
                                    <p:anim calcmode="lin" valueType="num">
                                      <p:cBhvr additive="repl">
                                        <p:cTn id="521" dur="500" fill="hold"/>
                                        <p:tgtEl>
                                          <p:spTgt spid="518"/>
                                        </p:tgtEl>
                                        <p:attrNameLst>
                                          <p:attrName>ppt_y</p:attrName>
                                        </p:attrNameLst>
                                      </p:cBhvr>
                                      <p:tavLst>
                                        <p:tav tm="0">
                                          <p:val>
                                            <p:strVal val="1+#ppt_h/2"/>
                                          </p:val>
                                        </p:tav>
                                        <p:tav tm="100000">
                                          <p:val>
                                            <p:strVal val="#ppt_y"/>
                                          </p:val>
                                        </p:tav>
                                      </p:tavLst>
                                    </p:anim>
                                  </p:childTnLst>
                                </p:cTn>
                              </p:par>
                            </p:childTnLst>
                          </p:cTn>
                        </p:par>
                      </p:childTnLst>
                    </p:cTn>
                  </p:par>
                  <p:par>
                    <p:cTn id="522" fill="hold">
                      <p:stCondLst>
                        <p:cond delay="indefinite"/>
                      </p:stCondLst>
                      <p:childTnLst>
                        <p:par>
                          <p:cTn id="523" fill="hold">
                            <p:stCondLst>
                              <p:cond delay="0"/>
                            </p:stCondLst>
                            <p:childTnLst>
                              <p:par>
                                <p:cTn id="524" nodeType="clickEffect" fill="hold" presetClass="entr" presetID="2" presetSubtype="4">
                                  <p:stCondLst>
                                    <p:cond delay="0"/>
                                  </p:stCondLst>
                                  <p:childTnLst>
                                    <p:set>
                                      <p:cBhvr>
                                        <p:cTn id="525" dur="1" fill="hold">
                                          <p:stCondLst>
                                            <p:cond delay="0"/>
                                          </p:stCondLst>
                                        </p:cTn>
                                        <p:tgtEl>
                                          <p:spTgt spid="523"/>
                                        </p:tgtEl>
                                        <p:attrNameLst>
                                          <p:attrName>style.visibility</p:attrName>
                                        </p:attrNameLst>
                                      </p:cBhvr>
                                      <p:to>
                                        <p:strVal val="visible"/>
                                      </p:to>
                                    </p:set>
                                    <p:anim calcmode="lin" valueType="num">
                                      <p:cBhvr additive="repl">
                                        <p:cTn id="526" dur="500" fill="hold"/>
                                        <p:tgtEl>
                                          <p:spTgt spid="523"/>
                                        </p:tgtEl>
                                        <p:attrNameLst>
                                          <p:attrName>ppt_x</p:attrName>
                                        </p:attrNameLst>
                                      </p:cBhvr>
                                      <p:tavLst>
                                        <p:tav tm="0">
                                          <p:val>
                                            <p:strVal val="#ppt_x"/>
                                          </p:val>
                                        </p:tav>
                                        <p:tav tm="100000">
                                          <p:val>
                                            <p:strVal val="#ppt_x"/>
                                          </p:val>
                                        </p:tav>
                                      </p:tavLst>
                                    </p:anim>
                                    <p:anim calcmode="lin" valueType="num">
                                      <p:cBhvr additive="repl">
                                        <p:cTn id="527" dur="500" fill="hold"/>
                                        <p:tgtEl>
                                          <p:spTgt spid="523"/>
                                        </p:tgtEl>
                                        <p:attrNameLst>
                                          <p:attrName>ppt_y</p:attrName>
                                        </p:attrNameLst>
                                      </p:cBhvr>
                                      <p:tavLst>
                                        <p:tav tm="0">
                                          <p:val>
                                            <p:strVal val="1+#ppt_h/2"/>
                                          </p:val>
                                        </p:tav>
                                        <p:tav tm="100000">
                                          <p:val>
                                            <p:strVal val="#ppt_y"/>
                                          </p:val>
                                        </p:tav>
                                      </p:tavLst>
                                    </p:anim>
                                  </p:childTnLst>
                                </p:cTn>
                              </p:par>
                            </p:childTnLst>
                          </p:cTn>
                        </p:par>
                      </p:childTnLst>
                    </p:cTn>
                  </p:par>
                  <p:par>
                    <p:cTn id="528" fill="hold">
                      <p:stCondLst>
                        <p:cond delay="indefinite"/>
                      </p:stCondLst>
                      <p:childTnLst>
                        <p:par>
                          <p:cTn id="529" fill="hold">
                            <p:stCondLst>
                              <p:cond delay="0"/>
                            </p:stCondLst>
                            <p:childTnLst>
                              <p:par>
                                <p:cTn id="530" nodeType="clickEffect" fill="hold" presetClass="entr" presetID="2" presetSubtype="4">
                                  <p:stCondLst>
                                    <p:cond delay="0"/>
                                  </p:stCondLst>
                                  <p:childTnLst>
                                    <p:set>
                                      <p:cBhvr>
                                        <p:cTn id="531" dur="1" fill="hold">
                                          <p:stCondLst>
                                            <p:cond delay="0"/>
                                          </p:stCondLst>
                                        </p:cTn>
                                        <p:tgtEl>
                                          <p:spTgt spid="508"/>
                                        </p:tgtEl>
                                        <p:attrNameLst>
                                          <p:attrName>style.visibility</p:attrName>
                                        </p:attrNameLst>
                                      </p:cBhvr>
                                      <p:to>
                                        <p:strVal val="visible"/>
                                      </p:to>
                                    </p:set>
                                    <p:anim calcmode="lin" valueType="num">
                                      <p:cBhvr additive="repl">
                                        <p:cTn id="532" dur="500" fill="hold"/>
                                        <p:tgtEl>
                                          <p:spTgt spid="508"/>
                                        </p:tgtEl>
                                        <p:attrNameLst>
                                          <p:attrName>ppt_x</p:attrName>
                                        </p:attrNameLst>
                                      </p:cBhvr>
                                      <p:tavLst>
                                        <p:tav tm="0">
                                          <p:val>
                                            <p:strVal val="#ppt_x"/>
                                          </p:val>
                                        </p:tav>
                                        <p:tav tm="100000">
                                          <p:val>
                                            <p:strVal val="#ppt_x"/>
                                          </p:val>
                                        </p:tav>
                                      </p:tavLst>
                                    </p:anim>
                                    <p:anim calcmode="lin" valueType="num">
                                      <p:cBhvr additive="repl">
                                        <p:cTn id="533" dur="500" fill="hold"/>
                                        <p:tgtEl>
                                          <p:spTgt spid="508"/>
                                        </p:tgtEl>
                                        <p:attrNameLst>
                                          <p:attrName>ppt_y</p:attrName>
                                        </p:attrNameLst>
                                      </p:cBhvr>
                                      <p:tavLst>
                                        <p:tav tm="0">
                                          <p:val>
                                            <p:strVal val="1+#ppt_h/2"/>
                                          </p:val>
                                        </p:tav>
                                        <p:tav tm="100000">
                                          <p:val>
                                            <p:strVal val="#ppt_y"/>
                                          </p:val>
                                        </p:tav>
                                      </p:tavLst>
                                    </p:anim>
                                  </p:childTnLst>
                                </p:cTn>
                              </p:par>
                            </p:childTnLst>
                          </p:cTn>
                        </p:par>
                      </p:childTnLst>
                    </p:cTn>
                  </p:par>
                  <p:par>
                    <p:cTn id="534" fill="hold">
                      <p:stCondLst>
                        <p:cond delay="indefinite"/>
                      </p:stCondLst>
                      <p:childTnLst>
                        <p:par>
                          <p:cTn id="535" fill="hold">
                            <p:stCondLst>
                              <p:cond delay="0"/>
                            </p:stCondLst>
                            <p:childTnLst>
                              <p:par>
                                <p:cTn id="536" nodeType="clickEffect" fill="hold" presetClass="entr" presetID="2" presetSubtype="4">
                                  <p:stCondLst>
                                    <p:cond delay="0"/>
                                  </p:stCondLst>
                                  <p:childTnLst>
                                    <p:set>
                                      <p:cBhvr>
                                        <p:cTn id="537" dur="1" fill="hold">
                                          <p:stCondLst>
                                            <p:cond delay="0"/>
                                          </p:stCondLst>
                                        </p:cTn>
                                        <p:tgtEl>
                                          <p:spTgt spid="530"/>
                                        </p:tgtEl>
                                        <p:attrNameLst>
                                          <p:attrName>style.visibility</p:attrName>
                                        </p:attrNameLst>
                                      </p:cBhvr>
                                      <p:to>
                                        <p:strVal val="visible"/>
                                      </p:to>
                                    </p:set>
                                    <p:anim calcmode="lin" valueType="num">
                                      <p:cBhvr additive="repl">
                                        <p:cTn id="538" dur="500" fill="hold"/>
                                        <p:tgtEl>
                                          <p:spTgt spid="530"/>
                                        </p:tgtEl>
                                        <p:attrNameLst>
                                          <p:attrName>ppt_x</p:attrName>
                                        </p:attrNameLst>
                                      </p:cBhvr>
                                      <p:tavLst>
                                        <p:tav tm="0">
                                          <p:val>
                                            <p:strVal val="#ppt_x"/>
                                          </p:val>
                                        </p:tav>
                                        <p:tav tm="100000">
                                          <p:val>
                                            <p:strVal val="#ppt_x"/>
                                          </p:val>
                                        </p:tav>
                                      </p:tavLst>
                                    </p:anim>
                                    <p:anim calcmode="lin" valueType="num">
                                      <p:cBhvr additive="repl">
                                        <p:cTn id="539" dur="500" fill="hold"/>
                                        <p:tgtEl>
                                          <p:spTgt spid="530"/>
                                        </p:tgtEl>
                                        <p:attrNameLst>
                                          <p:attrName>ppt_y</p:attrName>
                                        </p:attrNameLst>
                                      </p:cBhvr>
                                      <p:tavLst>
                                        <p:tav tm="0">
                                          <p:val>
                                            <p:strVal val="1+#ppt_h/2"/>
                                          </p:val>
                                        </p:tav>
                                        <p:tav tm="100000">
                                          <p:val>
                                            <p:strVal val="#ppt_y"/>
                                          </p:val>
                                        </p:tav>
                                      </p:tavLst>
                                    </p:anim>
                                  </p:childTnLst>
                                </p:cTn>
                              </p:par>
                            </p:childTnLst>
                          </p:cTn>
                        </p:par>
                      </p:childTnLst>
                    </p:cTn>
                  </p:par>
                  <p:par>
                    <p:cTn id="540" fill="hold">
                      <p:stCondLst>
                        <p:cond delay="indefinite"/>
                      </p:stCondLst>
                      <p:childTnLst>
                        <p:par>
                          <p:cTn id="541" fill="hold">
                            <p:stCondLst>
                              <p:cond delay="0"/>
                            </p:stCondLst>
                            <p:childTnLst>
                              <p:par>
                                <p:cTn id="542" nodeType="clickEffect" fill="hold" presetClass="entr" presetID="2" presetSubtype="4">
                                  <p:stCondLst>
                                    <p:cond delay="0"/>
                                  </p:stCondLst>
                                  <p:childTnLst>
                                    <p:set>
                                      <p:cBhvr>
                                        <p:cTn id="543" dur="1" fill="hold">
                                          <p:stCondLst>
                                            <p:cond delay="0"/>
                                          </p:stCondLst>
                                        </p:cTn>
                                        <p:tgtEl>
                                          <p:spTgt spid="535"/>
                                        </p:tgtEl>
                                        <p:attrNameLst>
                                          <p:attrName>style.visibility</p:attrName>
                                        </p:attrNameLst>
                                      </p:cBhvr>
                                      <p:to>
                                        <p:strVal val="visible"/>
                                      </p:to>
                                    </p:set>
                                    <p:anim calcmode="lin" valueType="num">
                                      <p:cBhvr additive="repl">
                                        <p:cTn id="544" dur="500" fill="hold"/>
                                        <p:tgtEl>
                                          <p:spTgt spid="535"/>
                                        </p:tgtEl>
                                        <p:attrNameLst>
                                          <p:attrName>ppt_x</p:attrName>
                                        </p:attrNameLst>
                                      </p:cBhvr>
                                      <p:tavLst>
                                        <p:tav tm="0">
                                          <p:val>
                                            <p:strVal val="#ppt_x"/>
                                          </p:val>
                                        </p:tav>
                                        <p:tav tm="100000">
                                          <p:val>
                                            <p:strVal val="#ppt_x"/>
                                          </p:val>
                                        </p:tav>
                                      </p:tavLst>
                                    </p:anim>
                                    <p:anim calcmode="lin" valueType="num">
                                      <p:cBhvr additive="repl">
                                        <p:cTn id="545" dur="500" fill="hold"/>
                                        <p:tgtEl>
                                          <p:spTgt spid="5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CustomShape 1"/>
          <p:cNvSpPr/>
          <p:nvPr/>
        </p:nvSpPr>
        <p:spPr>
          <a:xfrm>
            <a:off x="4363560" y="216000"/>
            <a:ext cx="153972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solidFill>
                  <a:srgbClr val="000000"/>
                </a:solidFill>
                <a:latin typeface="angsananew"/>
                <a:ea typeface="DejaVu Sans"/>
              </a:rPr>
              <a:t>Demo</a:t>
            </a:r>
            <a:r>
              <a:rPr b="0" lang="en-US" sz="1800" spc="-1" strike="noStrike">
                <a:solidFill>
                  <a:srgbClr val="000000"/>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46" dur="indefinite" restart="never" nodeType="tmRoot">
          <p:childTnLst>
            <p:seq>
              <p:cTn id="547"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CustomShape 1"/>
          <p:cNvSpPr/>
          <p:nvPr/>
        </p:nvSpPr>
        <p:spPr>
          <a:xfrm>
            <a:off x="432000" y="288000"/>
            <a:ext cx="59054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angsananew"/>
                <a:ea typeface="DejaVu Sans"/>
              </a:rPr>
              <a:t>Conclusion</a:t>
            </a:r>
            <a:r>
              <a:rPr b="0" lang="en-US" sz="1800" spc="-1" strike="noStrike">
                <a:solidFill>
                  <a:srgbClr val="000000"/>
                </a:solidFill>
                <a:latin typeface="Arial"/>
                <a:ea typeface="DejaVu Sans"/>
              </a:rPr>
              <a:t> </a:t>
            </a:r>
            <a:endParaRPr b="0" lang="en-US" sz="1800" spc="-1" strike="noStrike">
              <a:latin typeface="Arial"/>
            </a:endParaRPr>
          </a:p>
        </p:txBody>
      </p:sp>
      <p:sp>
        <p:nvSpPr>
          <p:cNvPr id="542" name="CustomShape 2"/>
          <p:cNvSpPr/>
          <p:nvPr/>
        </p:nvSpPr>
        <p:spPr>
          <a:xfrm>
            <a:off x="360000" y="1152000"/>
            <a:ext cx="8998920" cy="2770920"/>
          </a:xfrm>
          <a:prstGeom prst="rect">
            <a:avLst/>
          </a:prstGeom>
          <a:noFill/>
          <a:ln>
            <a:noFill/>
          </a:ln>
        </p:spPr>
        <p:style>
          <a:lnRef idx="0"/>
          <a:fillRef idx="0"/>
          <a:effectRef idx="0"/>
          <a:fontRef idx="minor"/>
        </p:style>
        <p:txBody>
          <a:bodyPr lIns="90000" rIns="90000" tIns="45000" bIns="45000">
            <a:spAutoFit/>
          </a:bodyPr>
          <a:p>
            <a:pPr marL="216000" indent="-214920">
              <a:lnSpc>
                <a:spcPct val="100000"/>
              </a:lnSpc>
              <a:buClr>
                <a:srgbClr val="000000"/>
              </a:buClr>
              <a:buSzPct val="45000"/>
              <a:buFont typeface="Wingdings" charset="2"/>
              <a:buChar char=""/>
            </a:pPr>
            <a:r>
              <a:rPr b="0" lang="en-US" sz="2200" spc="-1" strike="noStrike">
                <a:solidFill>
                  <a:srgbClr val="ce181e"/>
                </a:solidFill>
                <a:latin typeface="angsananew"/>
                <a:ea typeface="DejaVu Sans"/>
              </a:rPr>
              <a:t>Security is Hard also challenging an fun</a:t>
            </a:r>
            <a:endParaRPr b="0" lang="en-US" sz="2200" spc="-1" strike="noStrike">
              <a:latin typeface="Arial"/>
            </a:endParaRPr>
          </a:p>
          <a:p>
            <a:pPr marL="216000" indent="-214920">
              <a:lnSpc>
                <a:spcPct val="100000"/>
              </a:lnSpc>
              <a:buClr>
                <a:srgbClr val="000000"/>
              </a:buClr>
              <a:buSzPct val="45000"/>
              <a:buFont typeface="Wingdings" charset="2"/>
              <a:buChar char=""/>
            </a:pPr>
            <a:r>
              <a:rPr b="0" lang="en-US" sz="2200" spc="-1" strike="noStrike">
                <a:solidFill>
                  <a:srgbClr val="ce181e"/>
                </a:solidFill>
                <a:latin typeface="angsananew"/>
                <a:ea typeface="DejaVu Sans"/>
              </a:rPr>
              <a:t>Though Linux has open Source code reviewing system it was exploited</a:t>
            </a:r>
            <a:endParaRPr b="0" lang="en-US" sz="2200" spc="-1" strike="noStrike">
              <a:latin typeface="Arial"/>
            </a:endParaRPr>
          </a:p>
          <a:p>
            <a:pPr marL="216000" indent="-214920">
              <a:lnSpc>
                <a:spcPct val="100000"/>
              </a:lnSpc>
              <a:buClr>
                <a:srgbClr val="000000"/>
              </a:buClr>
              <a:buSzPct val="45000"/>
              <a:buFont typeface="Wingdings" charset="2"/>
              <a:buChar char=""/>
            </a:pPr>
            <a:r>
              <a:rPr b="0" lang="en-US" sz="2200" spc="-1" strike="noStrike">
                <a:solidFill>
                  <a:srgbClr val="ce181e"/>
                </a:solidFill>
                <a:latin typeface="angsananew"/>
                <a:ea typeface="DejaVu Sans"/>
              </a:rPr>
              <a:t>This method wont work in Linux 18.04 or more </a:t>
            </a:r>
            <a:endParaRPr b="0" lang="en-US" sz="2200" spc="-1" strike="noStrike">
              <a:latin typeface="Arial"/>
            </a:endParaRPr>
          </a:p>
          <a:p>
            <a:pPr marL="216000" indent="-214920">
              <a:lnSpc>
                <a:spcPct val="100000"/>
              </a:lnSpc>
              <a:buClr>
                <a:srgbClr val="000000"/>
              </a:buClr>
              <a:buSzPct val="45000"/>
              <a:buFont typeface="Wingdings" charset="2"/>
              <a:buChar char=""/>
            </a:pPr>
            <a:r>
              <a:rPr b="0" lang="en-US" sz="2200" spc="-1" strike="noStrike">
                <a:solidFill>
                  <a:srgbClr val="ce181e"/>
                </a:solidFill>
                <a:latin typeface="angsananew"/>
                <a:ea typeface="DejaVu Sans"/>
              </a:rPr>
              <a:t>Because it has been patched</a:t>
            </a:r>
            <a:endParaRPr b="0" lang="en-US" sz="2200" spc="-1" strike="noStrike">
              <a:latin typeface="Arial"/>
            </a:endParaRPr>
          </a:p>
          <a:p>
            <a:pPr marL="216000" indent="-214920">
              <a:lnSpc>
                <a:spcPct val="100000"/>
              </a:lnSpc>
              <a:buClr>
                <a:srgbClr val="000000"/>
              </a:buClr>
              <a:buSzPct val="45000"/>
              <a:buFont typeface="Wingdings" charset="2"/>
              <a:buChar char=""/>
            </a:pPr>
            <a:r>
              <a:rPr b="0" lang="en-US" sz="2200" spc="-1" strike="noStrike">
                <a:solidFill>
                  <a:srgbClr val="ce181e"/>
                </a:solidFill>
                <a:latin typeface="angsananew"/>
                <a:ea typeface="DejaVu Sans"/>
              </a:rPr>
              <a:t>But we should be always care full and be alert about security news.</a:t>
            </a:r>
            <a:endParaRPr b="0" lang="en-US" sz="2200" spc="-1" strike="noStrike">
              <a:latin typeface="Arial"/>
            </a:endParaRPr>
          </a:p>
          <a:p>
            <a:pPr marL="216000" indent="-214920">
              <a:lnSpc>
                <a:spcPct val="100000"/>
              </a:lnSpc>
              <a:buClr>
                <a:srgbClr val="000000"/>
              </a:buClr>
              <a:buSzPct val="45000"/>
              <a:buFont typeface="Wingdings" charset="2"/>
              <a:buChar char=""/>
            </a:pPr>
            <a:r>
              <a:rPr b="0" lang="en-US" sz="2200" spc="-1" strike="noStrike">
                <a:solidFill>
                  <a:srgbClr val="ce181e"/>
                </a:solidFill>
                <a:latin typeface="angsananew"/>
                <a:ea typeface="DejaVu Sans"/>
              </a:rPr>
              <a:t>Regular update and upgrade is required</a:t>
            </a:r>
            <a:endParaRPr b="0" lang="en-US" sz="2200" spc="-1" strike="noStrike">
              <a:latin typeface="Arial"/>
            </a:endParaRPr>
          </a:p>
          <a:p>
            <a:pPr marL="216000" indent="-214920">
              <a:lnSpc>
                <a:spcPct val="100000"/>
              </a:lnSpc>
              <a:buClr>
                <a:srgbClr val="000000"/>
              </a:buClr>
              <a:buSzPct val="45000"/>
              <a:buFont typeface="Wingdings" charset="2"/>
              <a:buChar char=""/>
            </a:pPr>
            <a:r>
              <a:rPr b="0" lang="en-US" sz="2200" spc="-1" strike="noStrike">
                <a:solidFill>
                  <a:srgbClr val="ce181e"/>
                </a:solidFill>
                <a:latin typeface="angsananew"/>
                <a:ea typeface="DejaVu Sans"/>
              </a:rPr>
              <a:t>Magic command “sudo apt update &amp;&amp; sudo apt upgrade -y”</a:t>
            </a:r>
            <a:endParaRPr b="0" lang="en-US" sz="2200" spc="-1" strike="noStrike">
              <a:latin typeface="Arial"/>
            </a:endParaRPr>
          </a:p>
          <a:p>
            <a:pPr marL="216000" indent="-214920">
              <a:lnSpc>
                <a:spcPct val="100000"/>
              </a:lnSpc>
              <a:buClr>
                <a:srgbClr val="000000"/>
              </a:buClr>
              <a:buSzPct val="45000"/>
              <a:buFont typeface="Wingdings" charset="2"/>
              <a:buChar char=""/>
            </a:pPr>
            <a:r>
              <a:rPr b="0" lang="en-US" sz="2200" spc="-1" strike="noStrike">
                <a:solidFill>
                  <a:srgbClr val="ce181e"/>
                </a:solidFill>
                <a:latin typeface="angsananew"/>
                <a:ea typeface="DejaVu Sans"/>
              </a:rPr>
              <a:t>Check for malware and through firewall implementation  </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548" dur="indefinite" restart="never" nodeType="tmRoot">
          <p:childTnLst>
            <p:seq>
              <p:cTn id="549"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CustomShape 1"/>
          <p:cNvSpPr/>
          <p:nvPr/>
        </p:nvSpPr>
        <p:spPr>
          <a:xfrm>
            <a:off x="4104000" y="360000"/>
            <a:ext cx="16254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End Note:</a:t>
            </a:r>
            <a:endParaRPr b="0" lang="en-US" sz="1800" spc="-1" strike="noStrike">
              <a:latin typeface="Arial"/>
            </a:endParaRPr>
          </a:p>
        </p:txBody>
      </p:sp>
      <p:pic>
        <p:nvPicPr>
          <p:cNvPr id="544" name="" descr=""/>
          <p:cNvPicPr/>
          <p:nvPr/>
        </p:nvPicPr>
        <p:blipFill>
          <a:blip r:embed="rId1"/>
          <a:stretch/>
        </p:blipFill>
        <p:spPr>
          <a:xfrm>
            <a:off x="38520" y="936000"/>
            <a:ext cx="9824400" cy="4822920"/>
          </a:xfrm>
          <a:prstGeom prst="rect">
            <a:avLst/>
          </a:prstGeom>
          <a:ln>
            <a:noFill/>
          </a:ln>
        </p:spPr>
      </p:pic>
      <p:sp>
        <p:nvSpPr>
          <p:cNvPr id="545" name="CustomShape 2"/>
          <p:cNvSpPr/>
          <p:nvPr/>
        </p:nvSpPr>
        <p:spPr>
          <a:xfrm>
            <a:off x="53280" y="5886000"/>
            <a:ext cx="975240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a:solidFill>
                  <a:srgbClr val="000000"/>
                </a:solidFill>
                <a:latin typeface="Arial"/>
                <a:ea typeface="DejaVu Sans"/>
              </a:rPr>
              <a:t>CVE-2017-5753    CVE-2017-5715        CVE-2017-5754     CVE-2018-3640  </a:t>
            </a:r>
            <a:endParaRPr b="0" lang="en-US" sz="2200" spc="-1" strike="noStrike">
              <a:latin typeface="Arial"/>
            </a:endParaRPr>
          </a:p>
          <a:p>
            <a:pPr>
              <a:lnSpc>
                <a:spcPct val="100000"/>
              </a:lnSpc>
            </a:pPr>
            <a:r>
              <a:rPr b="1" lang="en-US" sz="2200" spc="-1" strike="noStrike">
                <a:solidFill>
                  <a:srgbClr val="000000"/>
                </a:solidFill>
                <a:latin typeface="Arial"/>
                <a:ea typeface="DejaVu Sans"/>
              </a:rPr>
              <a:t>                                           </a:t>
            </a:r>
            <a:r>
              <a:rPr b="1" lang="en-US" sz="2200" spc="-1" strike="noStrike">
                <a:solidFill>
                  <a:srgbClr val="000000"/>
                </a:solidFill>
                <a:latin typeface="Arial"/>
                <a:ea typeface="DejaVu Sans"/>
              </a:rPr>
              <a:t>CVE-2018-3639</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550" dur="indefinite" restart="never" nodeType="tmRoot">
          <p:childTnLst>
            <p:seq>
              <p:cTn id="551"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CustomShape 1"/>
          <p:cNvSpPr/>
          <p:nvPr/>
        </p:nvSpPr>
        <p:spPr>
          <a:xfrm>
            <a:off x="3456000" y="504000"/>
            <a:ext cx="1601280" cy="820080"/>
          </a:xfrm>
          <a:prstGeom prst="rect">
            <a:avLst/>
          </a:prstGeom>
          <a:noFill/>
          <a:ln>
            <a:noFill/>
          </a:ln>
        </p:spPr>
        <p:style>
          <a:lnRef idx="0"/>
          <a:fillRef idx="0"/>
          <a:effectRef idx="0"/>
          <a:fontRef idx="minor"/>
        </p:style>
      </p:sp>
      <p:sp>
        <p:nvSpPr>
          <p:cNvPr id="547" name="CustomShape 2"/>
          <p:cNvSpPr/>
          <p:nvPr/>
        </p:nvSpPr>
        <p:spPr>
          <a:xfrm>
            <a:off x="24840" y="201600"/>
            <a:ext cx="2089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angsananew"/>
                <a:ea typeface="DejaVu Sans"/>
              </a:rPr>
              <a:t>References ...</a:t>
            </a:r>
            <a:endParaRPr b="0" lang="en-US" sz="2400" spc="-1" strike="noStrike">
              <a:latin typeface="Arial"/>
            </a:endParaRPr>
          </a:p>
        </p:txBody>
      </p:sp>
      <p:sp>
        <p:nvSpPr>
          <p:cNvPr id="548" name="CustomShape 3"/>
          <p:cNvSpPr/>
          <p:nvPr/>
        </p:nvSpPr>
        <p:spPr>
          <a:xfrm>
            <a:off x="72000" y="1008000"/>
            <a:ext cx="9646920" cy="4618800"/>
          </a:xfrm>
          <a:prstGeom prst="rect">
            <a:avLst/>
          </a:prstGeom>
          <a:noFill/>
          <a:ln>
            <a:noFill/>
          </a:ln>
        </p:spPr>
        <p:style>
          <a:lnRef idx="0"/>
          <a:fillRef idx="0"/>
          <a:effectRef idx="0"/>
          <a:fontRef idx="minor"/>
        </p:style>
        <p:txBody>
          <a:bodyPr lIns="90000" rIns="90000" tIns="45000" bIns="45000">
            <a:spAutoFit/>
          </a:bodyPr>
          <a:p>
            <a:pPr marL="216000" indent="-214920">
              <a:lnSpc>
                <a:spcPct val="100000"/>
              </a:lnSpc>
              <a:buClr>
                <a:srgbClr val="000000"/>
              </a:buClr>
              <a:buSzPct val="45000"/>
              <a:buFont typeface="Wingdings" charset="2"/>
              <a:buChar char=""/>
            </a:pPr>
            <a:r>
              <a:rPr b="0" i="1" lang="en-US" sz="2400" spc="-1" strike="noStrike" u="sng">
                <a:solidFill>
                  <a:srgbClr val="0000ff"/>
                </a:solidFill>
                <a:uFillTx/>
                <a:latin typeface="angsananew"/>
                <a:ea typeface="DejaVu Sans"/>
                <a:hlinkClick r:id="rId1"/>
              </a:rPr>
              <a:t>https://dirtycow.ninja/https://dirtycow.ninja/</a:t>
            </a:r>
            <a:endParaRPr b="0" lang="en-US" sz="2400" spc="-1" strike="noStrike">
              <a:latin typeface="Arial"/>
            </a:endParaRPr>
          </a:p>
          <a:p>
            <a:pPr marL="216000" indent="-214920">
              <a:lnSpc>
                <a:spcPct val="100000"/>
              </a:lnSpc>
              <a:buClr>
                <a:srgbClr val="000000"/>
              </a:buClr>
              <a:buSzPct val="45000"/>
              <a:buFont typeface="Wingdings" charset="2"/>
              <a:buChar char=""/>
            </a:pPr>
            <a:r>
              <a:rPr b="0" i="1" lang="en-US" sz="2400" spc="-1" strike="noStrike" u="sng">
                <a:solidFill>
                  <a:srgbClr val="0000ff"/>
                </a:solidFill>
                <a:uFillTx/>
                <a:latin typeface="angsananew"/>
                <a:ea typeface="DejaVu Sans"/>
                <a:hlinkClick r:id="rId2"/>
              </a:rPr>
              <a:t>https://github.com/dirtycow/dirtycow.github.io/wiki/PoCs</a:t>
            </a:r>
            <a:endParaRPr b="0" lang="en-US" sz="2400" spc="-1" strike="noStrike">
              <a:latin typeface="Arial"/>
            </a:endParaRPr>
          </a:p>
          <a:p>
            <a:pPr marL="216000" indent="-214920">
              <a:lnSpc>
                <a:spcPct val="100000"/>
              </a:lnSpc>
              <a:buClr>
                <a:srgbClr val="000000"/>
              </a:buClr>
              <a:buSzPct val="45000"/>
              <a:buFont typeface="Wingdings" charset="2"/>
              <a:buChar char=""/>
            </a:pPr>
            <a:r>
              <a:rPr b="0" i="1" lang="en-US" sz="2400" spc="-1" strike="noStrike" u="sng">
                <a:solidFill>
                  <a:srgbClr val="0000ff"/>
                </a:solidFill>
                <a:uFillTx/>
                <a:latin typeface="angsananew"/>
                <a:ea typeface="DejaVu Sans"/>
                <a:hlinkClick r:id="rId3"/>
              </a:rPr>
              <a:t>https://www.us-cert.gov/ncas/alerts/TA18-141A</a:t>
            </a:r>
            <a:endParaRPr b="0" lang="en-US" sz="2400" spc="-1" strike="noStrike">
              <a:latin typeface="Arial"/>
            </a:endParaRPr>
          </a:p>
          <a:p>
            <a:pPr marL="216000" indent="-214920">
              <a:lnSpc>
                <a:spcPct val="100000"/>
              </a:lnSpc>
              <a:buClr>
                <a:srgbClr val="000000"/>
              </a:buClr>
              <a:buSzPct val="45000"/>
              <a:buFont typeface="Wingdings" charset="2"/>
              <a:buChar char=""/>
            </a:pPr>
            <a:r>
              <a:rPr b="0" i="1" lang="en-US" sz="2400" spc="-1" strike="noStrike" u="sng">
                <a:solidFill>
                  <a:srgbClr val="0000ff"/>
                </a:solidFill>
                <a:uFillTx/>
                <a:latin typeface="angsananew"/>
                <a:ea typeface="DejaVu Sans"/>
                <a:hlinkClick r:id="rId4"/>
              </a:rPr>
              <a:t>https://kb.help.rapid7.com/docs/meltdown-and-spectre</a:t>
            </a:r>
            <a:endParaRPr b="0" lang="en-US" sz="2400" spc="-1" strike="noStrike">
              <a:latin typeface="Arial"/>
            </a:endParaRPr>
          </a:p>
          <a:p>
            <a:pPr marL="216000" indent="-214920">
              <a:lnSpc>
                <a:spcPct val="100000"/>
              </a:lnSpc>
              <a:buClr>
                <a:srgbClr val="000000"/>
              </a:buClr>
              <a:buSzPct val="45000"/>
              <a:buFont typeface="Wingdings" charset="2"/>
              <a:buChar char=""/>
            </a:pPr>
            <a:r>
              <a:rPr b="0" i="1" lang="en-US" sz="2400" spc="-1" strike="noStrike" u="sng">
                <a:solidFill>
                  <a:srgbClr val="0000ff"/>
                </a:solidFill>
                <a:uFillTx/>
                <a:latin typeface="angsananew"/>
                <a:ea typeface="DejaVu Sans"/>
                <a:hlinkClick r:id="rId5"/>
              </a:rPr>
              <a:t>https://en.wikipedia.org/wiki/Paging</a:t>
            </a:r>
            <a:endParaRPr b="0" lang="en-US" sz="2400" spc="-1" strike="noStrike">
              <a:latin typeface="Arial"/>
            </a:endParaRPr>
          </a:p>
          <a:p>
            <a:pPr marL="216000" indent="-214920">
              <a:lnSpc>
                <a:spcPct val="100000"/>
              </a:lnSpc>
              <a:buClr>
                <a:srgbClr val="000000"/>
              </a:buClr>
              <a:buSzPct val="45000"/>
              <a:buFont typeface="Wingdings" charset="2"/>
              <a:buChar char=""/>
            </a:pPr>
            <a:r>
              <a:rPr b="0" i="1" lang="en-US" sz="2400" spc="-1" strike="noStrike" u="sng">
                <a:solidFill>
                  <a:srgbClr val="0000ff"/>
                </a:solidFill>
                <a:uFillTx/>
                <a:latin typeface="angsananew"/>
                <a:ea typeface="DejaVu Sans"/>
                <a:hlinkClick r:id="rId6"/>
              </a:rPr>
              <a:t>https://en.wikipedia.org/wiki/Page_fault</a:t>
            </a:r>
            <a:endParaRPr b="0" lang="en-US" sz="2400" spc="-1" strike="noStrike">
              <a:latin typeface="Arial"/>
            </a:endParaRPr>
          </a:p>
          <a:p>
            <a:pPr marL="216000" indent="-214920">
              <a:lnSpc>
                <a:spcPct val="100000"/>
              </a:lnSpc>
              <a:buClr>
                <a:srgbClr val="000000"/>
              </a:buClr>
              <a:buSzPct val="45000"/>
              <a:buFont typeface="Wingdings" charset="2"/>
              <a:buChar char=""/>
            </a:pPr>
            <a:r>
              <a:rPr b="0" i="1" lang="en-US" sz="2400" spc="-1" strike="noStrike" u="sng">
                <a:solidFill>
                  <a:srgbClr val="0000ff"/>
                </a:solidFill>
                <a:uFillTx/>
                <a:latin typeface="angsananew"/>
                <a:ea typeface="DejaVu Sans"/>
                <a:hlinkClick r:id="rId7"/>
              </a:rPr>
              <a:t>https://chao-tic.github.io/blog/2017/05/24/dirty-cow</a:t>
            </a:r>
            <a:endParaRPr b="0" lang="en-US" sz="2400" spc="-1" strike="noStrike">
              <a:latin typeface="Arial"/>
            </a:endParaRPr>
          </a:p>
          <a:p>
            <a:pPr marL="216000" indent="-214920">
              <a:lnSpc>
                <a:spcPct val="100000"/>
              </a:lnSpc>
              <a:buClr>
                <a:srgbClr val="000000"/>
              </a:buClr>
              <a:buSzPct val="45000"/>
              <a:buFont typeface="Wingdings" charset="2"/>
              <a:buChar char=""/>
            </a:pPr>
            <a:r>
              <a:rPr b="0" i="1" lang="en-US" sz="2400" spc="-1" strike="noStrike" u="sng">
                <a:solidFill>
                  <a:srgbClr val="55308d"/>
                </a:solidFill>
                <a:uFillTx/>
                <a:latin typeface="angsananew"/>
                <a:ea typeface="DejaVu Sans"/>
              </a:rPr>
              <a:t>https://en.wikipedia.org/wiki/Virtual_memory</a:t>
            </a:r>
            <a:endParaRPr b="0" lang="en-US" sz="2400" spc="-1" strike="noStrike">
              <a:latin typeface="Arial"/>
            </a:endParaRPr>
          </a:p>
          <a:p>
            <a:pPr>
              <a:lnSpc>
                <a:spcPct val="100000"/>
              </a:lnSpc>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552" dur="indefinite" restart="never" nodeType="tmRoot">
          <p:childTnLst>
            <p:seq>
              <p:cTn id="553"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504000" y="284040"/>
            <a:ext cx="906912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800080"/>
                </a:solidFill>
                <a:latin typeface="Arial"/>
                <a:ea typeface="DejaVu Sans"/>
              </a:rPr>
              <a:t>What is Dirty COW</a:t>
            </a:r>
            <a:endParaRPr b="0" lang="en-US" sz="4400" spc="-1" strike="noStrike">
              <a:latin typeface="Arial"/>
            </a:endParaRPr>
          </a:p>
        </p:txBody>
      </p:sp>
      <p:sp>
        <p:nvSpPr>
          <p:cNvPr id="329" name="CustomShape 2"/>
          <p:cNvSpPr/>
          <p:nvPr/>
        </p:nvSpPr>
        <p:spPr>
          <a:xfrm>
            <a:off x="360000" y="1080000"/>
            <a:ext cx="9213120" cy="5417640"/>
          </a:xfrm>
          <a:prstGeom prst="rect">
            <a:avLst/>
          </a:prstGeom>
          <a:noFill/>
          <a:ln>
            <a:noFill/>
          </a:ln>
        </p:spPr>
        <p:style>
          <a:lnRef idx="0"/>
          <a:fillRef idx="0"/>
          <a:effectRef idx="0"/>
          <a:fontRef idx="minor"/>
        </p:style>
        <p:txBody>
          <a:bodyPr lIns="0" rIns="0" tIns="0" bIns="0">
            <a:spAutoFit/>
          </a:bodyPr>
          <a:p>
            <a:pPr marL="216000" indent="-213840">
              <a:lnSpc>
                <a:spcPct val="100000"/>
              </a:lnSpc>
              <a:spcBef>
                <a:spcPts val="1134"/>
              </a:spcBef>
              <a:spcAft>
                <a:spcPts val="1134"/>
              </a:spcAft>
              <a:buClr>
                <a:srgbClr val="000000"/>
              </a:buClr>
              <a:buSzPct val="45000"/>
              <a:buFont typeface="Wingdings" charset="2"/>
              <a:buChar char=""/>
            </a:pPr>
            <a:r>
              <a:rPr b="0" lang="en-US" sz="2800" spc="-1" strike="noStrike">
                <a:solidFill>
                  <a:srgbClr val="ff4000"/>
                </a:solidFill>
                <a:latin typeface="Arial"/>
                <a:ea typeface="Noto Sans CJK SC Regular"/>
              </a:rPr>
              <a:t>Dirty COW is a Critical(Priv-Esc Type) Security Vulnerability which was  present in Linux Kernel.</a:t>
            </a:r>
            <a:endParaRPr b="0" lang="en-US" sz="2800" spc="-1" strike="noStrike">
              <a:latin typeface="Arial"/>
            </a:endParaRPr>
          </a:p>
          <a:p>
            <a:pPr marL="216000" indent="-213840">
              <a:lnSpc>
                <a:spcPct val="100000"/>
              </a:lnSpc>
              <a:spcBef>
                <a:spcPts val="1134"/>
              </a:spcBef>
              <a:spcAft>
                <a:spcPts val="1134"/>
              </a:spcAft>
              <a:buClr>
                <a:srgbClr val="000000"/>
              </a:buClr>
              <a:buSzPct val="45000"/>
              <a:buFont typeface="Wingdings" charset="2"/>
              <a:buChar char=""/>
            </a:pPr>
            <a:r>
              <a:rPr b="0" lang="en-US" sz="2800" spc="-1" strike="noStrike">
                <a:solidFill>
                  <a:srgbClr val="ff4000"/>
                </a:solidFill>
                <a:latin typeface="Arial"/>
                <a:ea typeface="Noto Sans CJK SC Regular"/>
              </a:rPr>
              <a:t>It was there since kernel version 2.6.22 (released in September 2007)</a:t>
            </a:r>
            <a:endParaRPr b="0" lang="en-US" sz="2800" spc="-1" strike="noStrike">
              <a:latin typeface="Arial"/>
            </a:endParaRPr>
          </a:p>
          <a:p>
            <a:pPr marL="216000" indent="-213840">
              <a:lnSpc>
                <a:spcPct val="100000"/>
              </a:lnSpc>
              <a:spcBef>
                <a:spcPts val="1134"/>
              </a:spcBef>
              <a:spcAft>
                <a:spcPts val="1134"/>
              </a:spcAft>
              <a:buClr>
                <a:srgbClr val="000000"/>
              </a:buClr>
              <a:buSzPct val="45000"/>
              <a:buFont typeface="Wingdings" charset="2"/>
              <a:buChar char=""/>
            </a:pPr>
            <a:r>
              <a:rPr b="0" lang="en-US" sz="2800" spc="-1" strike="noStrike">
                <a:solidFill>
                  <a:srgbClr val="ff4000"/>
                </a:solidFill>
                <a:latin typeface="Arial"/>
                <a:ea typeface="Noto Sans CJK SC Regular"/>
              </a:rPr>
              <a:t>It was exploited in October 2016</a:t>
            </a:r>
            <a:endParaRPr b="0" lang="en-US" sz="2800" spc="-1" strike="noStrike">
              <a:latin typeface="Arial"/>
            </a:endParaRPr>
          </a:p>
          <a:p>
            <a:pPr marL="216000" indent="-213840">
              <a:lnSpc>
                <a:spcPct val="100000"/>
              </a:lnSpc>
              <a:spcBef>
                <a:spcPts val="1134"/>
              </a:spcBef>
              <a:spcAft>
                <a:spcPts val="1134"/>
              </a:spcAft>
              <a:buClr>
                <a:srgbClr val="000000"/>
              </a:buClr>
              <a:buSzPct val="45000"/>
              <a:buFont typeface="Wingdings" charset="2"/>
              <a:buChar char=""/>
            </a:pPr>
            <a:r>
              <a:rPr b="0" lang="en-US" sz="2800" spc="-1" strike="noStrike">
                <a:solidFill>
                  <a:srgbClr val="ff4000"/>
                </a:solidFill>
                <a:latin typeface="Arial"/>
                <a:ea typeface="Noto Sans CJK SC Regular"/>
              </a:rPr>
              <a:t>The vulnerability has been patched in Linux kernel versions 4.8.3, 4.7.9, 4.4.26 and newer.</a:t>
            </a:r>
            <a:endParaRPr b="0" lang="en-US" sz="2800" spc="-1" strike="noStrike">
              <a:latin typeface="Arial"/>
            </a:endParaRPr>
          </a:p>
          <a:p>
            <a:pPr marL="216000" indent="-213840">
              <a:lnSpc>
                <a:spcPct val="100000"/>
              </a:lnSpc>
              <a:spcBef>
                <a:spcPts val="1134"/>
              </a:spcBef>
              <a:spcAft>
                <a:spcPts val="1134"/>
              </a:spcAft>
              <a:buClr>
                <a:srgbClr val="000000"/>
              </a:buClr>
              <a:buSzPct val="45000"/>
              <a:buFont typeface="Wingdings" charset="2"/>
              <a:buChar char=""/>
            </a:pPr>
            <a:r>
              <a:rPr b="0" lang="en-US" sz="2800" spc="-1" strike="noStrike">
                <a:solidFill>
                  <a:srgbClr val="ff4000"/>
                </a:solidFill>
                <a:latin typeface="Arial"/>
                <a:ea typeface="Noto Sans CJK SC Regular"/>
              </a:rPr>
              <a:t>The patch produced in 2016 did not fully address the issue and a revised patch was released on November 27, 2017, before public dissemination of the vulnerability.</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3" presetSubtype="10">
                                  <p:stCondLst>
                                    <p:cond delay="0"/>
                                  </p:stCondLst>
                                  <p:childTnLst>
                                    <p:set>
                                      <p:cBhvr>
                                        <p:cTn id="42" dur="1" fill="hold">
                                          <p:stCondLst>
                                            <p:cond delay="0"/>
                                          </p:stCondLst>
                                        </p:cTn>
                                        <p:tgtEl>
                                          <p:spTgt spid="329">
                                            <p:txEl>
                                              <p:pRg st="0" end="0"/>
                                            </p:txEl>
                                          </p:spTgt>
                                        </p:tgtEl>
                                        <p:attrNameLst>
                                          <p:attrName>style.visibility</p:attrName>
                                        </p:attrNameLst>
                                      </p:cBhvr>
                                      <p:to>
                                        <p:strVal val="visible"/>
                                      </p:to>
                                    </p:set>
                                    <p:animEffect filter="blinds(horizontal)" transition="in">
                                      <p:cBhvr additive="repl">
                                        <p:cTn id="43" dur="500"/>
                                        <p:tgtEl>
                                          <p:spTgt spid="329">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9">
                                  <p:stCondLst>
                                    <p:cond delay="0"/>
                                  </p:stCondLst>
                                  <p:childTnLst>
                                    <p:set>
                                      <p:cBhvr>
                                        <p:cTn id="47" dur="1" fill="hold">
                                          <p:stCondLst>
                                            <p:cond delay="0"/>
                                          </p:stCondLst>
                                        </p:cTn>
                                        <p:tgtEl>
                                          <p:spTgt spid="329">
                                            <p:txEl>
                                              <p:pRg st="1" end="1"/>
                                            </p:txEl>
                                          </p:spTgt>
                                        </p:tgtEl>
                                        <p:attrNameLst>
                                          <p:attrName>style.visibility</p:attrName>
                                        </p:attrNameLst>
                                      </p:cBhvr>
                                      <p:to>
                                        <p:strVal val="visible"/>
                                      </p:to>
                                    </p:set>
                                    <p:animEffect filter="dissolve" transition="in">
                                      <p:cBhvr additive="repl">
                                        <p:cTn id="48" dur="500"/>
                                        <p:tgtEl>
                                          <p:spTgt spid="329">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9">
                                  <p:stCondLst>
                                    <p:cond delay="0"/>
                                  </p:stCondLst>
                                  <p:childTnLst>
                                    <p:set>
                                      <p:cBhvr>
                                        <p:cTn id="52" dur="1" fill="hold">
                                          <p:stCondLst>
                                            <p:cond delay="0"/>
                                          </p:stCondLst>
                                        </p:cTn>
                                        <p:tgtEl>
                                          <p:spTgt spid="329">
                                            <p:txEl>
                                              <p:pRg st="2" end="2"/>
                                            </p:txEl>
                                          </p:spTgt>
                                        </p:tgtEl>
                                        <p:attrNameLst>
                                          <p:attrName>style.visibility</p:attrName>
                                        </p:attrNameLst>
                                      </p:cBhvr>
                                      <p:to>
                                        <p:strVal val="visible"/>
                                      </p:to>
                                    </p:set>
                                    <p:animEffect filter="dissolve" transition="in">
                                      <p:cBhvr additive="repl">
                                        <p:cTn id="53" dur="500"/>
                                        <p:tgtEl>
                                          <p:spTgt spid="329">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9">
                                  <p:stCondLst>
                                    <p:cond delay="0"/>
                                  </p:stCondLst>
                                  <p:childTnLst>
                                    <p:set>
                                      <p:cBhvr>
                                        <p:cTn id="57" dur="1" fill="hold">
                                          <p:stCondLst>
                                            <p:cond delay="0"/>
                                          </p:stCondLst>
                                        </p:cTn>
                                        <p:tgtEl>
                                          <p:spTgt spid="329">
                                            <p:txEl>
                                              <p:pRg st="3" end="3"/>
                                            </p:txEl>
                                          </p:spTgt>
                                        </p:tgtEl>
                                        <p:attrNameLst>
                                          <p:attrName>style.visibility</p:attrName>
                                        </p:attrNameLst>
                                      </p:cBhvr>
                                      <p:to>
                                        <p:strVal val="visible"/>
                                      </p:to>
                                    </p:set>
                                    <p:animEffect filter="dissolve" transition="in">
                                      <p:cBhvr additive="repl">
                                        <p:cTn id="58" dur="500"/>
                                        <p:tgtEl>
                                          <p:spTgt spid="329">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9">
                                  <p:stCondLst>
                                    <p:cond delay="0"/>
                                  </p:stCondLst>
                                  <p:childTnLst>
                                    <p:set>
                                      <p:cBhvr>
                                        <p:cTn id="62" dur="1" fill="hold">
                                          <p:stCondLst>
                                            <p:cond delay="0"/>
                                          </p:stCondLst>
                                        </p:cTn>
                                        <p:tgtEl>
                                          <p:spTgt spid="329">
                                            <p:txEl>
                                              <p:pRg st="4" end="4"/>
                                            </p:txEl>
                                          </p:spTgt>
                                        </p:tgtEl>
                                        <p:attrNameLst>
                                          <p:attrName>style.visibility</p:attrName>
                                        </p:attrNameLst>
                                      </p:cBhvr>
                                      <p:to>
                                        <p:strVal val="visible"/>
                                      </p:to>
                                    </p:set>
                                    <p:animEffect filter="dissolve" transition="in">
                                      <p:cBhvr additive="repl">
                                        <p:cTn id="63" dur="500"/>
                                        <p:tgtEl>
                                          <p:spTgt spid="329">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CustomShape 1"/>
          <p:cNvSpPr/>
          <p:nvPr/>
        </p:nvSpPr>
        <p:spPr>
          <a:xfrm>
            <a:off x="504000" y="186840"/>
            <a:ext cx="22309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angsananew"/>
                <a:ea typeface="DejaVu Sans"/>
              </a:rPr>
              <a:t>Questions ???</a:t>
            </a:r>
            <a:endParaRPr b="0" lang="en-US" sz="2400" spc="-1" strike="noStrike">
              <a:latin typeface="Arial"/>
            </a:endParaRPr>
          </a:p>
        </p:txBody>
      </p:sp>
      <p:sp>
        <p:nvSpPr>
          <p:cNvPr id="550" name="CustomShape 2"/>
          <p:cNvSpPr/>
          <p:nvPr/>
        </p:nvSpPr>
        <p:spPr>
          <a:xfrm>
            <a:off x="1800000" y="2448000"/>
            <a:ext cx="6767280" cy="1095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6600" spc="-1" strike="noStrike">
                <a:solidFill>
                  <a:srgbClr val="ce181e"/>
                </a:solidFill>
                <a:latin typeface="Arial"/>
                <a:ea typeface="DejaVu Sans"/>
              </a:rPr>
              <a:t>Thank You</a:t>
            </a:r>
            <a:endParaRPr b="0" lang="en-US" sz="6600" spc="-1" strike="noStrike">
              <a:latin typeface="Arial"/>
            </a:endParaRPr>
          </a:p>
        </p:txBody>
      </p:sp>
    </p:spTree>
  </p:cSld>
  <mc:AlternateContent>
    <mc:Choice Requires="p14">
      <p:transition spd="slow" p14:dur="2000"/>
    </mc:Choice>
    <mc:Fallback>
      <p:transition spd="slow"/>
    </mc:Fallback>
  </mc:AlternateContent>
  <p:timing>
    <p:tnLst>
      <p:par>
        <p:cTn id="554" dur="indefinite" restart="never" nodeType="tmRoot">
          <p:childTnLst>
            <p:seq>
              <p:cTn id="555"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504000" y="284040"/>
            <a:ext cx="906912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800080"/>
                </a:solidFill>
                <a:latin typeface="Arial"/>
                <a:ea typeface="DejaVu Sans"/>
              </a:rPr>
              <a:t>Which Means ...</a:t>
            </a:r>
            <a:endParaRPr b="0" lang="en-US" sz="4400" spc="-1" strike="noStrike">
              <a:latin typeface="Arial"/>
            </a:endParaRPr>
          </a:p>
        </p:txBody>
      </p:sp>
      <p:sp>
        <p:nvSpPr>
          <p:cNvPr id="331" name="CustomShape 2"/>
          <p:cNvSpPr/>
          <p:nvPr/>
        </p:nvSpPr>
        <p:spPr>
          <a:xfrm>
            <a:off x="144000" y="1512000"/>
            <a:ext cx="9429120" cy="3711240"/>
          </a:xfrm>
          <a:prstGeom prst="rect">
            <a:avLst/>
          </a:prstGeom>
          <a:noFill/>
          <a:ln>
            <a:noFill/>
          </a:ln>
        </p:spPr>
        <p:style>
          <a:lnRef idx="0"/>
          <a:fillRef idx="0"/>
          <a:effectRef idx="0"/>
          <a:fontRef idx="minor"/>
        </p:style>
        <p:txBody>
          <a:bodyPr lIns="0" rIns="0" tIns="0" bIns="0">
            <a:spAutoFit/>
          </a:bodyPr>
          <a:p>
            <a:pPr marL="216000" indent="-213840">
              <a:lnSpc>
                <a:spcPct val="100000"/>
              </a:lnSpc>
              <a:spcBef>
                <a:spcPts val="1134"/>
              </a:spcBef>
              <a:spcAft>
                <a:spcPts val="1134"/>
              </a:spcAft>
              <a:buClr>
                <a:srgbClr val="000000"/>
              </a:buClr>
              <a:buSzPct val="45000"/>
              <a:buFont typeface="Wingdings" charset="2"/>
              <a:buChar char=""/>
            </a:pPr>
            <a:r>
              <a:rPr b="0" lang="en-US" sz="2800" spc="-1" strike="noStrike">
                <a:solidFill>
                  <a:srgbClr val="ff4000"/>
                </a:solidFill>
                <a:latin typeface="Arial"/>
                <a:ea typeface="Noto Sans CJK SC Regular"/>
              </a:rPr>
              <a:t>Operating Systems Like</a:t>
            </a:r>
            <a:endParaRPr b="0" lang="en-US" sz="2800" spc="-1" strike="noStrike">
              <a:latin typeface="Arial"/>
            </a:endParaRPr>
          </a:p>
          <a:p>
            <a:pPr marL="216000" indent="-213840">
              <a:lnSpc>
                <a:spcPct val="100000"/>
              </a:lnSpc>
              <a:spcBef>
                <a:spcPts val="1134"/>
              </a:spcBef>
              <a:spcAft>
                <a:spcPts val="1134"/>
              </a:spcAft>
              <a:buClr>
                <a:srgbClr val="000000"/>
              </a:buClr>
              <a:buSzPct val="45000"/>
              <a:buFont typeface="Wingdings" charset="2"/>
              <a:buChar char=""/>
            </a:pPr>
            <a:r>
              <a:rPr b="0" lang="en-US" sz="2800" spc="-1" strike="noStrike">
                <a:solidFill>
                  <a:srgbClr val="ff4000"/>
                </a:solidFill>
                <a:latin typeface="Arial"/>
                <a:ea typeface="Noto Sans CJK SC Regular"/>
              </a:rPr>
              <a:t>Ubuntu 14.04,12.04,16.10 and Lower</a:t>
            </a:r>
            <a:endParaRPr b="0" lang="en-US" sz="2800" spc="-1" strike="noStrike">
              <a:latin typeface="Arial"/>
            </a:endParaRPr>
          </a:p>
          <a:p>
            <a:pPr marL="216000" indent="-213840">
              <a:lnSpc>
                <a:spcPct val="100000"/>
              </a:lnSpc>
              <a:spcBef>
                <a:spcPts val="1134"/>
              </a:spcBef>
              <a:spcAft>
                <a:spcPts val="1134"/>
              </a:spcAft>
              <a:buClr>
                <a:srgbClr val="000000"/>
              </a:buClr>
              <a:buSzPct val="45000"/>
              <a:buFont typeface="Wingdings" charset="2"/>
              <a:buChar char=""/>
            </a:pPr>
            <a:r>
              <a:rPr b="0" lang="en-US" sz="2800" spc="-1" strike="noStrike">
                <a:solidFill>
                  <a:srgbClr val="ff4000"/>
                </a:solidFill>
                <a:latin typeface="Arial"/>
                <a:ea typeface="Noto Sans CJK SC Regular"/>
              </a:rPr>
              <a:t>RHEL 7, CentOS 7 and lower</a:t>
            </a:r>
            <a:endParaRPr b="0" lang="en-US" sz="2800" spc="-1" strike="noStrike">
              <a:latin typeface="Arial"/>
            </a:endParaRPr>
          </a:p>
          <a:p>
            <a:pPr marL="216000" indent="-213840">
              <a:lnSpc>
                <a:spcPct val="100000"/>
              </a:lnSpc>
              <a:spcBef>
                <a:spcPts val="1134"/>
              </a:spcBef>
              <a:spcAft>
                <a:spcPts val="1134"/>
              </a:spcAft>
              <a:buClr>
                <a:srgbClr val="000000"/>
              </a:buClr>
              <a:buSzPct val="45000"/>
              <a:buFont typeface="Wingdings" charset="2"/>
              <a:buChar char=""/>
            </a:pPr>
            <a:r>
              <a:rPr b="0" lang="en-US" sz="2800" spc="-1" strike="noStrike">
                <a:solidFill>
                  <a:srgbClr val="ff4000"/>
                </a:solidFill>
                <a:latin typeface="Arial"/>
                <a:ea typeface="Noto Sans CJK SC Regular"/>
              </a:rPr>
              <a:t>And other Linux Distros which used or still uses those kernels are vulnerable.</a:t>
            </a:r>
            <a:endParaRPr b="0" lang="en-US" sz="2800" spc="-1" strike="noStrike">
              <a:latin typeface="Arial"/>
            </a:endParaRPr>
          </a:p>
          <a:p>
            <a:pPr marL="216000" indent="-213840">
              <a:lnSpc>
                <a:spcPct val="100000"/>
              </a:lnSpc>
              <a:spcBef>
                <a:spcPts val="1134"/>
              </a:spcBef>
              <a:spcAft>
                <a:spcPts val="1134"/>
              </a:spcAft>
              <a:buClr>
                <a:srgbClr val="000000"/>
              </a:buClr>
              <a:buSzPct val="45000"/>
              <a:buFont typeface="Wingdings" charset="2"/>
              <a:buChar char=""/>
            </a:pPr>
            <a:r>
              <a:rPr b="0" lang="en-US" sz="2800" spc="-1" strike="noStrike">
                <a:solidFill>
                  <a:srgbClr val="ff4000"/>
                </a:solidFill>
                <a:latin typeface="Arial"/>
                <a:ea typeface="Noto Sans CJK SC Regular"/>
              </a:rPr>
              <a:t>That list is quite large.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504000" y="284040"/>
            <a:ext cx="906912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Outline</a:t>
            </a:r>
            <a:endParaRPr b="0" lang="en-US" sz="4400" spc="-1" strike="noStrike">
              <a:latin typeface="Arial"/>
            </a:endParaRPr>
          </a:p>
        </p:txBody>
      </p:sp>
      <p:sp>
        <p:nvSpPr>
          <p:cNvPr id="333" name="CustomShape 2"/>
          <p:cNvSpPr/>
          <p:nvPr/>
        </p:nvSpPr>
        <p:spPr>
          <a:xfrm>
            <a:off x="504000" y="1368000"/>
            <a:ext cx="9069120" cy="478296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US" sz="3200" spc="-1" strike="noStrike">
                <a:solidFill>
                  <a:srgbClr val="ff0000"/>
                </a:solidFill>
                <a:latin typeface="Arial"/>
                <a:ea typeface="DejaVu Sans"/>
              </a:rPr>
              <a:t>What is Privilage Escalation</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ff0000"/>
                </a:solidFill>
                <a:latin typeface="Arial"/>
                <a:ea typeface="DejaVu Sans"/>
              </a:rPr>
              <a:t>Linux Permission System</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ff0000"/>
                </a:solidFill>
                <a:latin typeface="Arial"/>
                <a:ea typeface="DejaVu Sans"/>
              </a:rPr>
              <a:t>Linux Kernel</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ff0000"/>
                </a:solidFill>
                <a:latin typeface="Arial"/>
                <a:ea typeface="DejaVu Sans"/>
              </a:rPr>
              <a:t>Paging and Page Fault</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ff0000"/>
                </a:solidFill>
                <a:latin typeface="Arial"/>
                <a:ea typeface="DejaVu Sans"/>
              </a:rPr>
              <a:t>Copy on Write</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ff0000"/>
                </a:solidFill>
                <a:latin typeface="Arial"/>
                <a:ea typeface="DejaVu Sans"/>
              </a:rPr>
              <a:t>Dirty Bits </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ff0000"/>
                </a:solidFill>
                <a:latin typeface="Arial"/>
                <a:ea typeface="DejaVu Sans"/>
              </a:rPr>
              <a:t>etc.....</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66" dur="indefinite" restart="never" nodeType="tmRoot">
          <p:childTnLst>
            <p:seq>
              <p:cTn id="67"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586800" y="79200"/>
            <a:ext cx="906912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Prerequisite </a:t>
            </a:r>
            <a:endParaRPr b="0" lang="en-US" sz="4400" spc="-1" strike="noStrike">
              <a:latin typeface="Arial"/>
            </a:endParaRPr>
          </a:p>
        </p:txBody>
      </p:sp>
      <p:sp>
        <p:nvSpPr>
          <p:cNvPr id="335" name="CustomShape 2"/>
          <p:cNvSpPr/>
          <p:nvPr/>
        </p:nvSpPr>
        <p:spPr>
          <a:xfrm>
            <a:off x="936000" y="1080000"/>
            <a:ext cx="7702920" cy="1369440"/>
          </a:xfrm>
          <a:prstGeom prst="rect">
            <a:avLst/>
          </a:prstGeom>
          <a:noFill/>
          <a:ln>
            <a:noFill/>
          </a:ln>
        </p:spPr>
        <p:style>
          <a:lnRef idx="0"/>
          <a:fillRef idx="0"/>
          <a:effectRef idx="0"/>
          <a:fontRef idx="minor"/>
        </p:style>
        <p:txBody>
          <a:bodyPr lIns="90000" rIns="90000" tIns="45000" bIns="45000">
            <a:spAutoFit/>
          </a:bodyPr>
          <a:p>
            <a:pPr marL="216000" indent="-214920">
              <a:lnSpc>
                <a:spcPct val="100000"/>
              </a:lnSpc>
              <a:buClr>
                <a:srgbClr val="000000"/>
              </a:buClr>
              <a:buSzPct val="45000"/>
              <a:buFont typeface="Wingdings" charset="2"/>
              <a:buChar char=""/>
            </a:pPr>
            <a:r>
              <a:rPr b="0" lang="en-US" sz="2800" spc="-1" strike="noStrike">
                <a:solidFill>
                  <a:srgbClr val="ff0000"/>
                </a:solidFill>
                <a:latin typeface="DejaVu Sans"/>
                <a:ea typeface="DejaVu Sans"/>
              </a:rPr>
              <a:t>Basic Knowledge of Operating System</a:t>
            </a:r>
            <a:endParaRPr b="0" lang="en-US" sz="2800" spc="-1" strike="noStrike">
              <a:latin typeface="Arial"/>
            </a:endParaRPr>
          </a:p>
          <a:p>
            <a:pPr marL="216000" indent="-214920">
              <a:lnSpc>
                <a:spcPct val="100000"/>
              </a:lnSpc>
              <a:buClr>
                <a:srgbClr val="000000"/>
              </a:buClr>
              <a:buSzPct val="45000"/>
              <a:buFont typeface="Wingdings" charset="2"/>
              <a:buChar char=""/>
            </a:pPr>
            <a:r>
              <a:rPr b="0" lang="en-US" sz="2800" spc="-1" strike="noStrike">
                <a:solidFill>
                  <a:srgbClr val="ff0000"/>
                </a:solidFill>
                <a:latin typeface="DejaVu Sans"/>
                <a:ea typeface="DejaVu Sans"/>
              </a:rPr>
              <a:t>Basic Knowledge of C programming</a:t>
            </a:r>
            <a:endParaRPr b="0" lang="en-US" sz="2800" spc="-1" strike="noStrike">
              <a:latin typeface="Arial"/>
            </a:endParaRPr>
          </a:p>
          <a:p>
            <a:pPr marL="216000" indent="-214920">
              <a:lnSpc>
                <a:spcPct val="100000"/>
              </a:lnSpc>
              <a:buClr>
                <a:srgbClr val="000000"/>
              </a:buClr>
              <a:buSzPct val="45000"/>
              <a:buFont typeface="Wingdings" charset="2"/>
              <a:buChar char=""/>
            </a:pPr>
            <a:r>
              <a:rPr b="0" lang="en-US" sz="2800" spc="-1" strike="noStrike">
                <a:solidFill>
                  <a:srgbClr val="ff0000"/>
                </a:solidFill>
                <a:latin typeface="DejaVu Sans"/>
                <a:ea typeface="DejaVu Sans"/>
              </a:rPr>
              <a:t>Basic Linux(Bash) Commands</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68" dur="indefinite" restart="never" nodeType="tmRoot">
          <p:childTnLst>
            <p:seq>
              <p:cTn id="69"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1584000" y="360000"/>
            <a:ext cx="619056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0000"/>
                </a:solidFill>
                <a:latin typeface="DejaVu Sans"/>
                <a:ea typeface="DejaVu Sans"/>
              </a:rPr>
              <a:t>What is privilege Escalation</a:t>
            </a:r>
            <a:endParaRPr b="0" lang="en-US" sz="3200" spc="-1" strike="noStrike">
              <a:latin typeface="Arial"/>
            </a:endParaRPr>
          </a:p>
        </p:txBody>
      </p:sp>
      <p:sp>
        <p:nvSpPr>
          <p:cNvPr id="337" name="CustomShape 2"/>
          <p:cNvSpPr/>
          <p:nvPr/>
        </p:nvSpPr>
        <p:spPr>
          <a:xfrm>
            <a:off x="504000" y="1152000"/>
            <a:ext cx="8710560" cy="325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solidFill>
                  <a:srgbClr val="000000"/>
                </a:solidFill>
                <a:latin typeface="DejaVu Serif"/>
                <a:ea typeface="DejaVu Sans"/>
              </a:rPr>
              <a:t>Privilege escalation is the act of exploiting a bug, design flaw or configuration oversight in an operating system or software application to gain elevated access to resources that are normally protected from an application or user. The result is that an application with more privileges than intended by the application developer or system administrator can perform unauthorized actions.</a:t>
            </a:r>
            <a:endParaRPr b="0" lang="en-US" sz="2600" spc="-1" strike="noStrike">
              <a:latin typeface="Arial"/>
            </a:endParaRPr>
          </a:p>
        </p:txBody>
      </p:sp>
      <p:sp>
        <p:nvSpPr>
          <p:cNvPr id="338" name="CustomShape 3"/>
          <p:cNvSpPr/>
          <p:nvPr/>
        </p:nvSpPr>
        <p:spPr>
          <a:xfrm>
            <a:off x="593640" y="1366920"/>
            <a:ext cx="9286560" cy="344880"/>
          </a:xfrm>
          <a:prstGeom prst="rect">
            <a:avLst/>
          </a:prstGeom>
          <a:noFill/>
          <a:ln>
            <a:noFill/>
          </a:ln>
        </p:spPr>
        <p:style>
          <a:lnRef idx="0"/>
          <a:fillRef idx="0"/>
          <a:effectRef idx="0"/>
          <a:fontRef idx="minor"/>
        </p:style>
      </p:sp>
      <p:sp>
        <p:nvSpPr>
          <p:cNvPr id="339" name="CustomShape 4"/>
          <p:cNvSpPr/>
          <p:nvPr/>
        </p:nvSpPr>
        <p:spPr>
          <a:xfrm>
            <a:off x="6840000" y="5269680"/>
            <a:ext cx="201456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solidFill>
                  <a:srgbClr val="000000"/>
                </a:solidFill>
                <a:latin typeface="Arial"/>
                <a:ea typeface="DejaVu Sans"/>
              </a:rPr>
              <a:t>--Wikipidia</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70" dur="indefinite" restart="never" nodeType="tmRoot">
          <p:childTnLst>
            <p:seq>
              <p:cTn id="71"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1008000" y="144000"/>
            <a:ext cx="604656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Arial"/>
                <a:ea typeface="DejaVu Sans"/>
              </a:rPr>
              <a:t>Our Aim .....</a:t>
            </a:r>
            <a:endParaRPr b="0" lang="en-US" sz="2800" spc="-1" strike="noStrike">
              <a:latin typeface="Arial"/>
            </a:endParaRPr>
          </a:p>
        </p:txBody>
      </p:sp>
      <p:sp>
        <p:nvSpPr>
          <p:cNvPr id="341" name="CustomShape 2"/>
          <p:cNvSpPr/>
          <p:nvPr/>
        </p:nvSpPr>
        <p:spPr>
          <a:xfrm>
            <a:off x="792000" y="1224000"/>
            <a:ext cx="53985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bf0041"/>
                </a:solidFill>
                <a:latin typeface="angsananew"/>
                <a:ea typeface="DejaVu Sans"/>
              </a:rPr>
              <a:t>To Write in Write Protected Files ....</a:t>
            </a:r>
            <a:endParaRPr b="0" lang="en-US" sz="2400" spc="-1" strike="noStrike">
              <a:latin typeface="Arial"/>
            </a:endParaRPr>
          </a:p>
        </p:txBody>
      </p:sp>
      <p:sp>
        <p:nvSpPr>
          <p:cNvPr id="342" name="CustomShape 3"/>
          <p:cNvSpPr/>
          <p:nvPr/>
        </p:nvSpPr>
        <p:spPr>
          <a:xfrm>
            <a:off x="864000" y="1826640"/>
            <a:ext cx="4966560" cy="45504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en-US" sz="2400" spc="-1" strike="noStrike">
                <a:solidFill>
                  <a:srgbClr val="ff0000"/>
                </a:solidFill>
                <a:latin typeface="angsananew"/>
                <a:ea typeface="DejaVu Sans"/>
              </a:rPr>
              <a:t>To become ROOT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72" dur="indefinite" restart="never" nodeType="tmRoot">
          <p:childTnLst>
            <p:seq>
              <p:cTn id="73"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879</TotalTime>
  <Application>LibreOffice/6.1.4.2$Linux_X86_64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2019-02-01T09:13:31Z</dcterms:created>
  <dc:creator/>
  <dc:description/>
  <dc:language>en-IN</dc:language>
  <cp:lastModifiedBy/>
  <dcterms:modified xsi:type="dcterms:W3CDTF">2019-02-05T00:38:28Z</dcterms:modified>
  <cp:revision>57</cp:revision>
  <dc:subject/>
  <dc:title>Blue Curve</dc:title>
</cp:coreProperties>
</file>