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1.jpeg" ContentType="image/jpeg"/>
  <Override PartName="/ppt/media/image6.png" ContentType="image/png"/>
  <Override PartName="/ppt/media/image5.png" ContentType="image/png"/>
  <Override PartName="/ppt/media/image3.png" ContentType="image/png"/>
  <Override PartName="/ppt/media/image1.png" ContentType="image/png"/>
  <Override PartName="/ppt/media/image7.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5.png" ContentType="image/png"/>
  <Override PartName="/ppt/media/image2.jpeg" ContentType="image/jpe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9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9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9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6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6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7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7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7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7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7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9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30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1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1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1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1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1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5806440"/>
            <a:ext cx="10075680" cy="1750320"/>
          </a:xfrm>
          <a:prstGeom prst="rect">
            <a:avLst/>
          </a:prstGeom>
          <a:ln>
            <a:noFill/>
          </a:ln>
        </p:spPr>
      </p:pic>
      <p:sp>
        <p:nvSpPr>
          <p:cNvPr id="39"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8"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8"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8"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20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0" y="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6" name="CustomShape 2"/>
          <p:cNvSpPr/>
          <p:nvPr/>
        </p:nvSpPr>
        <p:spPr>
          <a:xfrm>
            <a:off x="0" y="6620400"/>
            <a:ext cx="10072800" cy="9378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7" name="PlaceHolder 3"/>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78"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hyperlink" Target="https://dirtycow.ninja/https://dirtycow.ninja/" TargetMode="External"/><Relationship Id="rId2" Type="http://schemas.openxmlformats.org/officeDocument/2006/relationships/hyperlink" Target="https://github.com/dirtycow/dirtycow.github.io/wiki/PoCs" TargetMode="External"/><Relationship Id="rId3" Type="http://schemas.openxmlformats.org/officeDocument/2006/relationships/hyperlink" Target="https://www.us-cert.gov/ncas/alerts/TA18-141A" TargetMode="External"/><Relationship Id="rId4" Type="http://schemas.openxmlformats.org/officeDocument/2006/relationships/hyperlink" Target="https://kb.help.rapid7.com/docs/meltdown-and-spectre" TargetMode="External"/><Relationship Id="rId5" Type="http://schemas.openxmlformats.org/officeDocument/2006/relationships/hyperlink" Target="https://en.wikipedia.org/wiki/Paging" TargetMode="External"/><Relationship Id="rId6" Type="http://schemas.openxmlformats.org/officeDocument/2006/relationships/hyperlink" Target="https://en.wikipedia.org/wiki/Page_fault" TargetMode="External"/><Relationship Id="rId7" Type="http://schemas.openxmlformats.org/officeDocument/2006/relationships/hyperlink" Target="https://chao-tic.github.io/blog/2017/05/24/dirty-cow" TargetMode="External"/><Relationship Id="rId8"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88000" y="720720"/>
            <a:ext cx="9432000" cy="1348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5860" spc="-1" strike="noStrike">
                <a:solidFill>
                  <a:srgbClr val="ffffff"/>
                </a:solidFill>
                <a:latin typeface="Arial"/>
                <a:ea typeface="DejaVu Sans"/>
              </a:rPr>
              <a:t>Dirty COW</a:t>
            </a:r>
            <a:endParaRPr b="0" lang="en-IN" sz="5860" spc="-1" strike="noStrike">
              <a:latin typeface="Arial"/>
            </a:endParaRPr>
          </a:p>
          <a:p>
            <a:pPr algn="ctr">
              <a:lnSpc>
                <a:spcPct val="100000"/>
              </a:lnSpc>
            </a:pPr>
            <a:r>
              <a:rPr b="0" lang="en-IN" sz="3000" spc="-1" strike="noStrike">
                <a:solidFill>
                  <a:srgbClr val="ffffff"/>
                </a:solidFill>
                <a:latin typeface="Arial"/>
                <a:ea typeface="DejaVu Sans"/>
              </a:rPr>
              <a:t>A Linux Kernel Exploit</a:t>
            </a:r>
            <a:endParaRPr b="0" lang="en-IN" sz="3000" spc="-1" strike="noStrike">
              <a:latin typeface="Arial"/>
            </a:endParaRPr>
          </a:p>
        </p:txBody>
      </p:sp>
      <p:sp>
        <p:nvSpPr>
          <p:cNvPr id="316" name="CustomShape 2"/>
          <p:cNvSpPr/>
          <p:nvPr/>
        </p:nvSpPr>
        <p:spPr>
          <a:xfrm>
            <a:off x="11088000" y="-3127320"/>
            <a:ext cx="9067680" cy="24364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3200" spc="-1" strike="noStrike">
                <a:solidFill>
                  <a:srgbClr val="ffffff"/>
                </a:solidFill>
                <a:latin typeface="Arial"/>
                <a:ea typeface="DejaVu Sans"/>
              </a:rPr>
              <a:t>Preesented By Subhajit Barh</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Roll- 18MA60R33</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Dept:-Mathematics </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(CSDP)</a:t>
            </a:r>
            <a:endParaRPr b="0" lang="en-IN" sz="3200" spc="-1" strike="noStrike">
              <a:latin typeface="Arial"/>
            </a:endParaRPr>
          </a:p>
          <a:p>
            <a:pPr algn="ctr">
              <a:lnSpc>
                <a:spcPct val="100000"/>
              </a:lnSpc>
            </a:pPr>
            <a:endParaRPr b="0" lang="en-IN" sz="3200" spc="-1" strike="noStrike">
              <a:latin typeface="Arial"/>
            </a:endParaRPr>
          </a:p>
        </p:txBody>
      </p:sp>
      <p:sp>
        <p:nvSpPr>
          <p:cNvPr id="317" name="CustomShape 3"/>
          <p:cNvSpPr/>
          <p:nvPr/>
        </p:nvSpPr>
        <p:spPr>
          <a:xfrm>
            <a:off x="1814040" y="2154240"/>
            <a:ext cx="64044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600" spc="-1" strike="noStrike">
                <a:solidFill>
                  <a:srgbClr val="dddddd"/>
                </a:solidFill>
                <a:latin typeface="Arial Black"/>
                <a:ea typeface="DejaVu Sans"/>
              </a:rPr>
              <a:t>CVE-2016-5195</a:t>
            </a:r>
            <a:endParaRPr b="0" lang="en-IN" sz="3600" spc="-1" strike="noStrike">
              <a:latin typeface="Arial"/>
            </a:endParaRPr>
          </a:p>
        </p:txBody>
      </p:sp>
      <p:sp>
        <p:nvSpPr>
          <p:cNvPr id="318" name="CustomShape 4"/>
          <p:cNvSpPr/>
          <p:nvPr/>
        </p:nvSpPr>
        <p:spPr>
          <a:xfrm>
            <a:off x="2875320" y="3938400"/>
            <a:ext cx="3892680" cy="2973600"/>
          </a:xfrm>
          <a:prstGeom prst="rect">
            <a:avLst/>
          </a:prstGeom>
          <a:noFill/>
          <a:ln>
            <a:noFill/>
          </a:ln>
        </p:spPr>
        <p:style>
          <a:lnRef idx="0"/>
          <a:fillRef idx="0"/>
          <a:effectRef idx="0"/>
          <a:fontRef idx="minor"/>
        </p:style>
        <p:txBody>
          <a:bodyPr lIns="90000" rIns="90000" tIns="45000" bIns="45000">
            <a:spAutoFit/>
          </a:bodyPr>
          <a:p>
            <a:pPr algn="ctr">
              <a:lnSpc>
                <a:spcPct val="100000"/>
              </a:lnSpc>
              <a:spcBef>
                <a:spcPts val="567"/>
              </a:spcBef>
              <a:spcAft>
                <a:spcPts val="567"/>
              </a:spcAft>
            </a:pPr>
            <a:endParaRPr b="0" lang="en-IN" sz="1800" spc="-1" strike="noStrike">
              <a:latin typeface="Arial"/>
              <a:ea typeface="Noto Sans CJK SC Regular"/>
            </a:endParaRPr>
          </a:p>
          <a:p>
            <a:pPr algn="ctr">
              <a:lnSpc>
                <a:spcPct val="100000"/>
              </a:lnSpc>
              <a:spcBef>
                <a:spcPts val="567"/>
              </a:spcBef>
              <a:spcAft>
                <a:spcPts val="567"/>
              </a:spcAft>
            </a:pPr>
            <a:r>
              <a:rPr b="1" lang="en-IN" sz="3200" spc="-1" strike="noStrike">
                <a:solidFill>
                  <a:srgbClr val="bf0041"/>
                </a:solidFill>
                <a:latin typeface="Droid Sans Fallback"/>
                <a:ea typeface="DejaVu Sans"/>
              </a:rPr>
              <a:t>Subhajit Barh</a:t>
            </a:r>
            <a:endParaRPr b="0" lang="en-IN" sz="3200" spc="-1" strike="noStrike">
              <a:latin typeface="Arial"/>
              <a:ea typeface="Noto Sans CJK SC Regular"/>
            </a:endParaRPr>
          </a:p>
          <a:p>
            <a:pPr algn="ctr">
              <a:lnSpc>
                <a:spcPct val="100000"/>
              </a:lnSpc>
              <a:spcBef>
                <a:spcPts val="567"/>
              </a:spcBef>
              <a:spcAft>
                <a:spcPts val="567"/>
              </a:spcAft>
            </a:pPr>
            <a:r>
              <a:rPr b="0" lang="en-IN" sz="2000" spc="-1" strike="noStrike">
                <a:solidFill>
                  <a:srgbClr val="ce181e"/>
                </a:solidFill>
                <a:latin typeface="Arial"/>
                <a:ea typeface="DejaVu Sans"/>
              </a:rPr>
              <a:t>Roll-18MA60R33</a:t>
            </a:r>
            <a:endParaRPr b="0" lang="en-IN" sz="2000" spc="-1" strike="noStrike">
              <a:latin typeface="Arial"/>
              <a:ea typeface="Noto Sans CJK SC Regular"/>
            </a:endParaRPr>
          </a:p>
          <a:p>
            <a:pPr algn="ctr">
              <a:lnSpc>
                <a:spcPct val="100000"/>
              </a:lnSpc>
              <a:spcBef>
                <a:spcPts val="567"/>
              </a:spcBef>
              <a:spcAft>
                <a:spcPts val="567"/>
              </a:spcAft>
            </a:pPr>
            <a:r>
              <a:rPr b="0" lang="en-IN" sz="2400" spc="-1" strike="noStrike">
                <a:solidFill>
                  <a:srgbClr val="8d281e"/>
                </a:solidFill>
                <a:latin typeface="Arial"/>
                <a:ea typeface="DejaVu Sans"/>
              </a:rPr>
              <a:t>Dept:-Mathematics</a:t>
            </a:r>
            <a:endParaRPr b="0" lang="en-IN" sz="2400" spc="-1" strike="noStrike">
              <a:latin typeface="Arial"/>
              <a:ea typeface="Noto Sans CJK SC Regular"/>
            </a:endParaRPr>
          </a:p>
          <a:p>
            <a:pPr algn="ctr">
              <a:lnSpc>
                <a:spcPct val="100000"/>
              </a:lnSpc>
              <a:spcBef>
                <a:spcPts val="567"/>
              </a:spcBef>
              <a:spcAft>
                <a:spcPts val="567"/>
              </a:spcAft>
            </a:pPr>
            <a:r>
              <a:rPr b="0" lang="en-IN" sz="2400" spc="-1" strike="noStrike">
                <a:solidFill>
                  <a:srgbClr val="2e2706"/>
                </a:solidFill>
                <a:latin typeface="Arial"/>
                <a:ea typeface="DejaVu Sans"/>
              </a:rPr>
              <a:t>IIT KHARAGPUR</a:t>
            </a:r>
            <a:endParaRPr b="0" lang="en-IN" sz="2400" spc="-1" strike="noStrike">
              <a:latin typeface="Arial"/>
              <a:ea typeface="Noto Sans CJK SC Regular"/>
            </a:endParaRPr>
          </a:p>
          <a:p>
            <a:pPr algn="ctr">
              <a:lnSpc>
                <a:spcPct val="100000"/>
              </a:lnSpc>
              <a:spcBef>
                <a:spcPts val="567"/>
              </a:spcBef>
              <a:spcAft>
                <a:spcPts val="567"/>
              </a:spcAft>
            </a:pPr>
            <a:endParaRPr b="0" lang="en-IN" sz="2400" spc="-1" strike="noStrike">
              <a:latin typeface="Arial"/>
              <a:ea typeface="Noto Sans CJK SC Regular"/>
            </a:endParaRPr>
          </a:p>
        </p:txBody>
      </p:sp>
      <p:sp>
        <p:nvSpPr>
          <p:cNvPr id="319" name="CustomShape 5"/>
          <p:cNvSpPr/>
          <p:nvPr/>
        </p:nvSpPr>
        <p:spPr>
          <a:xfrm>
            <a:off x="3528000" y="3039480"/>
            <a:ext cx="261720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ffffd7"/>
                </a:solidFill>
                <a:latin typeface="Arial"/>
                <a:ea typeface="DejaVu Sans"/>
              </a:rPr>
              <a:t>Presented By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240000" y="360000"/>
            <a:ext cx="359784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rial"/>
                <a:ea typeface="DejaVu Sans"/>
              </a:rPr>
              <a:t>Linux Permission System</a:t>
            </a:r>
            <a:endParaRPr b="0" lang="en-IN" sz="2400" spc="-1" strike="noStrike">
              <a:latin typeface="Arial"/>
            </a:endParaRPr>
          </a:p>
        </p:txBody>
      </p:sp>
      <p:pic>
        <p:nvPicPr>
          <p:cNvPr id="344" name="" descr=""/>
          <p:cNvPicPr/>
          <p:nvPr/>
        </p:nvPicPr>
        <p:blipFill>
          <a:blip r:embed="rId1"/>
          <a:stretch/>
        </p:blipFill>
        <p:spPr>
          <a:xfrm>
            <a:off x="28440" y="907560"/>
            <a:ext cx="6414840" cy="5685480"/>
          </a:xfrm>
          <a:prstGeom prst="rect">
            <a:avLst/>
          </a:prstGeom>
          <a:ln>
            <a:noFill/>
          </a:ln>
        </p:spPr>
      </p:pic>
      <p:sp>
        <p:nvSpPr>
          <p:cNvPr id="345" name="CustomShape 2"/>
          <p:cNvSpPr/>
          <p:nvPr/>
        </p:nvSpPr>
        <p:spPr>
          <a:xfrm>
            <a:off x="936360" y="2592000"/>
            <a:ext cx="645480" cy="21348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6" name="CustomShape 3"/>
          <p:cNvSpPr/>
          <p:nvPr/>
        </p:nvSpPr>
        <p:spPr>
          <a:xfrm>
            <a:off x="1583280" y="3270240"/>
            <a:ext cx="646560" cy="25524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7" name="CustomShape 4"/>
          <p:cNvSpPr/>
          <p:nvPr/>
        </p:nvSpPr>
        <p:spPr>
          <a:xfrm>
            <a:off x="-81360" y="2808000"/>
            <a:ext cx="789120" cy="367560"/>
          </a:xfrm>
          <a:prstGeom prst="ellipse">
            <a:avLst/>
          </a:prstGeom>
          <a:solidFill>
            <a:srgbClr val="ff0000">
              <a:alpha val="37000"/>
            </a:srgbClr>
          </a:solidFill>
          <a:ln>
            <a:solidFill>
              <a:srgbClr val="ffff38"/>
            </a:solidFill>
          </a:ln>
        </p:spPr>
        <p:style>
          <a:lnRef idx="0"/>
          <a:fillRef idx="0"/>
          <a:effectRef idx="0"/>
          <a:fontRef idx="minor"/>
        </p:style>
      </p:sp>
      <p:sp>
        <p:nvSpPr>
          <p:cNvPr id="348" name="CustomShape 5"/>
          <p:cNvSpPr/>
          <p:nvPr/>
        </p:nvSpPr>
        <p:spPr>
          <a:xfrm>
            <a:off x="1842120" y="3901680"/>
            <a:ext cx="1323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Permission</a:t>
            </a:r>
            <a:endParaRPr b="0" lang="en-IN" sz="1800" spc="-1" strike="noStrike">
              <a:latin typeface="Arial"/>
            </a:endParaRPr>
          </a:p>
        </p:txBody>
      </p:sp>
      <p:sp>
        <p:nvSpPr>
          <p:cNvPr id="349" name="Line 6"/>
          <p:cNvSpPr/>
          <p:nvPr/>
        </p:nvSpPr>
        <p:spPr>
          <a:xfrm>
            <a:off x="637200" y="3045960"/>
            <a:ext cx="1349640" cy="1055160"/>
          </a:xfrm>
          <a:prstGeom prst="line">
            <a:avLst/>
          </a:prstGeom>
          <a:ln>
            <a:solidFill>
              <a:srgbClr val="ffde59"/>
            </a:solidFill>
            <a:tailEnd len="med" type="triangle" w="med"/>
          </a:ln>
        </p:spPr>
        <p:style>
          <a:lnRef idx="0"/>
          <a:fillRef idx="0"/>
          <a:effectRef idx="0"/>
          <a:fontRef idx="minor"/>
        </p:style>
      </p:sp>
      <p:sp>
        <p:nvSpPr>
          <p:cNvPr id="350" name="CustomShape 7"/>
          <p:cNvSpPr/>
          <p:nvPr/>
        </p:nvSpPr>
        <p:spPr>
          <a:xfrm>
            <a:off x="1986840" y="3528000"/>
            <a:ext cx="822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Group</a:t>
            </a:r>
            <a:endParaRPr b="0" lang="en-IN" sz="1800" spc="-1" strike="noStrike">
              <a:latin typeface="Arial"/>
            </a:endParaRPr>
          </a:p>
        </p:txBody>
      </p:sp>
      <p:sp>
        <p:nvSpPr>
          <p:cNvPr id="351" name="Line 8"/>
          <p:cNvSpPr/>
          <p:nvPr/>
        </p:nvSpPr>
        <p:spPr>
          <a:xfrm>
            <a:off x="1622160" y="3528000"/>
            <a:ext cx="465840" cy="216000"/>
          </a:xfrm>
          <a:prstGeom prst="line">
            <a:avLst/>
          </a:prstGeom>
          <a:ln>
            <a:solidFill>
              <a:srgbClr val="ffff00"/>
            </a:solidFill>
            <a:tailEnd len="med" type="triangle" w="med"/>
          </a:ln>
        </p:spPr>
        <p:style>
          <a:lnRef idx="0"/>
          <a:fillRef idx="0"/>
          <a:effectRef idx="0"/>
          <a:fontRef idx="minor"/>
        </p:style>
      </p:sp>
      <p:sp>
        <p:nvSpPr>
          <p:cNvPr id="352" name="CustomShape 9"/>
          <p:cNvSpPr/>
          <p:nvPr/>
        </p:nvSpPr>
        <p:spPr>
          <a:xfrm>
            <a:off x="1950480" y="2650320"/>
            <a:ext cx="861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Owner</a:t>
            </a:r>
            <a:endParaRPr b="0" lang="en-IN" sz="1800" spc="-1" strike="noStrike">
              <a:latin typeface="Arial"/>
            </a:endParaRPr>
          </a:p>
        </p:txBody>
      </p:sp>
      <p:sp>
        <p:nvSpPr>
          <p:cNvPr id="353" name="Line 10"/>
          <p:cNvSpPr/>
          <p:nvPr/>
        </p:nvSpPr>
        <p:spPr>
          <a:xfrm>
            <a:off x="1391040" y="2779920"/>
            <a:ext cx="717120" cy="69840"/>
          </a:xfrm>
          <a:prstGeom prst="line">
            <a:avLst/>
          </a:prstGeom>
          <a:ln>
            <a:solidFill>
              <a:srgbClr val="ffff00"/>
            </a:solidFill>
            <a:tailEnd len="med" type="triangle" w="med"/>
          </a:ln>
        </p:spPr>
        <p:style>
          <a:lnRef idx="0"/>
          <a:fillRef idx="0"/>
          <a:effectRef idx="0"/>
          <a:fontRef idx="minor"/>
        </p:style>
      </p:sp>
      <p:sp>
        <p:nvSpPr>
          <p:cNvPr id="354" name="CustomShape 11"/>
          <p:cNvSpPr/>
          <p:nvPr/>
        </p:nvSpPr>
        <p:spPr>
          <a:xfrm>
            <a:off x="7359120" y="1187280"/>
            <a:ext cx="3165480" cy="424800"/>
          </a:xfrm>
          <a:prstGeom prst="rect">
            <a:avLst/>
          </a:prstGeom>
          <a:noFill/>
          <a:ln>
            <a:noFill/>
          </a:ln>
        </p:spPr>
        <p:style>
          <a:lnRef idx="0"/>
          <a:fillRef idx="0"/>
          <a:effectRef idx="0"/>
          <a:fontRef idx="minor"/>
        </p:style>
      </p:sp>
      <p:sp>
        <p:nvSpPr>
          <p:cNvPr id="355" name="CustomShape 12"/>
          <p:cNvSpPr/>
          <p:nvPr/>
        </p:nvSpPr>
        <p:spPr>
          <a:xfrm>
            <a:off x="6408000" y="974880"/>
            <a:ext cx="3597480" cy="679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200" spc="-1" strike="noStrike">
                <a:solidFill>
                  <a:srgbClr val="ce181e"/>
                </a:solidFill>
                <a:latin typeface="DejaVu Sans"/>
                <a:ea typeface="DejaVu Sans"/>
              </a:rPr>
              <a:t>-rw-r—r--,</a:t>
            </a:r>
            <a:endParaRPr b="0" lang="en-IN" sz="2200" spc="-1" strike="noStrike">
              <a:latin typeface="Arial"/>
            </a:endParaRPr>
          </a:p>
          <a:p>
            <a:pPr>
              <a:lnSpc>
                <a:spcPct val="100000"/>
              </a:lnSpc>
            </a:pPr>
            <a:r>
              <a:rPr b="0" lang="en-IN" sz="2200" spc="-1" strike="noStrike">
                <a:solidFill>
                  <a:srgbClr val="ce181e"/>
                </a:solidFill>
                <a:latin typeface="DejaVu Sans Mono"/>
                <a:ea typeface="DejaVu Sans"/>
              </a:rPr>
              <a:t>drwxr-xr-x</a:t>
            </a:r>
            <a:endParaRPr b="0" lang="en-IN" sz="2200" spc="-1" strike="noStrike">
              <a:latin typeface="Arial"/>
            </a:endParaRPr>
          </a:p>
          <a:p>
            <a:pPr>
              <a:lnSpc>
                <a:spcPct val="100000"/>
              </a:lnSpc>
            </a:pPr>
            <a:r>
              <a:rPr b="0" lang="en-IN" sz="2200" spc="-1" strike="noStrike">
                <a:solidFill>
                  <a:srgbClr val="ce181e"/>
                </a:solidFill>
                <a:latin typeface="DejaVu Sans"/>
                <a:ea typeface="DejaVu Sans"/>
              </a:rPr>
              <a:t>10 characters</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 if its file and d if it is directory</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letters are permission for owner  </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r’ means read privilege</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w’ means write privilege</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a:t>
            </a:r>
            <a:r>
              <a:rPr b="0" lang="en-IN" sz="2200" spc="-1" strike="noStrike">
                <a:solidFill>
                  <a:srgbClr val="ce181e"/>
                </a:solidFill>
                <a:latin typeface="DejaVu Sans"/>
                <a:ea typeface="DejaVu Sans"/>
              </a:rPr>
              <a:t>x’ means execution privilege</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letters are for groups(same description)</a:t>
            </a:r>
            <a:endParaRPr b="0" lang="en-IN" sz="2200" spc="-1" strike="noStrike">
              <a:latin typeface="Arial"/>
            </a:endParaRPr>
          </a:p>
          <a:p>
            <a:pPr marL="216000" indent="-213480">
              <a:lnSpc>
                <a:spcPct val="100000"/>
              </a:lnSpc>
              <a:buClr>
                <a:srgbClr val="000000"/>
              </a:buClr>
              <a:buFont typeface="StarSymbol"/>
              <a:buAutoNum type="arabicPeriod"/>
            </a:pPr>
            <a:r>
              <a:rPr b="0" lang="en-IN" sz="2200" spc="-1" strike="noStrike">
                <a:solidFill>
                  <a:srgbClr val="ce181e"/>
                </a:solidFill>
                <a:latin typeface="DejaVu Sans"/>
                <a:ea typeface="DejaVu Sans"/>
              </a:rPr>
              <a:t>Next 3 are for others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
        <p:nvSpPr>
          <p:cNvPr id="356" name="CustomShape 13"/>
          <p:cNvSpPr/>
          <p:nvPr/>
        </p:nvSpPr>
        <p:spPr>
          <a:xfrm>
            <a:off x="6696000" y="1368000"/>
            <a:ext cx="429480" cy="285480"/>
          </a:xfrm>
          <a:prstGeom prst="rect">
            <a:avLst/>
          </a:prstGeom>
          <a:solidFill>
            <a:srgbClr val="127622">
              <a:alpha val="25000"/>
            </a:srgbClr>
          </a:solidFill>
          <a:ln>
            <a:solidFill>
              <a:srgbClr val="3465a4"/>
            </a:solidFill>
          </a:ln>
        </p:spPr>
        <p:style>
          <a:lnRef idx="0"/>
          <a:fillRef idx="0"/>
          <a:effectRef idx="0"/>
          <a:fontRef idx="minor"/>
        </p:style>
      </p:sp>
      <p:sp>
        <p:nvSpPr>
          <p:cNvPr id="357" name="CustomShape 14"/>
          <p:cNvSpPr/>
          <p:nvPr/>
        </p:nvSpPr>
        <p:spPr>
          <a:xfrm>
            <a:off x="7704000" y="1368000"/>
            <a:ext cx="501480" cy="285480"/>
          </a:xfrm>
          <a:prstGeom prst="rect">
            <a:avLst/>
          </a:prstGeom>
          <a:solidFill>
            <a:srgbClr val="127622">
              <a:alpha val="25000"/>
            </a:srgbClr>
          </a:solidFill>
          <a:ln>
            <a:solidFill>
              <a:srgbClr val="3465a4"/>
            </a:solidFill>
          </a:ln>
        </p:spPr>
        <p:style>
          <a:lnRef idx="0"/>
          <a:fillRef idx="0"/>
          <a:effectRef idx="0"/>
          <a:fontRef idx="minor"/>
        </p:style>
      </p:sp>
      <p:sp>
        <p:nvSpPr>
          <p:cNvPr id="358" name="CustomShape 15"/>
          <p:cNvSpPr/>
          <p:nvPr/>
        </p:nvSpPr>
        <p:spPr>
          <a:xfrm>
            <a:off x="7200000" y="1368000"/>
            <a:ext cx="429480" cy="285480"/>
          </a:xfrm>
          <a:prstGeom prst="rect">
            <a:avLst/>
          </a:prstGeom>
          <a:solidFill>
            <a:srgbClr val="127622">
              <a:alpha val="25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35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xit" presetID="1">
                                  <p:stCondLst>
                                    <p:cond delay="0"/>
                                  </p:stCondLst>
                                  <p:childTnLst>
                                    <p:set>
                                      <p:cBhvr>
                                        <p:cTn id="83" dur="1" fill="hold">
                                          <p:stCondLst>
                                            <p:cond delay="0"/>
                                          </p:stCondLst>
                                        </p:cTn>
                                        <p:tgtEl>
                                          <p:spTgt spid="356"/>
                                        </p:tgtEl>
                                        <p:attrNameLst>
                                          <p:attrName>style.visibility</p:attrName>
                                        </p:attrNameLst>
                                      </p:cBhvr>
                                      <p:to>
                                        <p:strVal val="hidden"/>
                                      </p:to>
                                    </p:set>
                                  </p:childTnLst>
                                </p:cTn>
                              </p:par>
                            </p:childTnLst>
                          </p:cTn>
                        </p:par>
                        <p:par>
                          <p:cTn id="84" fill="hold">
                            <p:stCondLst>
                              <p:cond delay="1"/>
                            </p:stCondLst>
                            <p:childTnLst>
                              <p:par>
                                <p:cTn id="85" nodeType="afterEffect" fill="hold" presetClass="entr" presetID="1">
                                  <p:stCondLst>
                                    <p:cond delay="0"/>
                                  </p:stCondLst>
                                  <p:childTnLst>
                                    <p:set>
                                      <p:cBhvr>
                                        <p:cTn id="86" dur="1" fill="hold">
                                          <p:stCondLst>
                                            <p:cond delay="0"/>
                                          </p:stCondLst>
                                        </p:cTn>
                                        <p:tgtEl>
                                          <p:spTgt spid="35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xit" presetID="1">
                                  <p:stCondLst>
                                    <p:cond delay="0"/>
                                  </p:stCondLst>
                                  <p:childTnLst>
                                    <p:set>
                                      <p:cBhvr>
                                        <p:cTn id="90" dur="1" fill="hold">
                                          <p:stCondLst>
                                            <p:cond delay="0"/>
                                          </p:stCondLst>
                                        </p:cTn>
                                        <p:tgtEl>
                                          <p:spTgt spid="358"/>
                                        </p:tgtEl>
                                        <p:attrNameLst>
                                          <p:attrName>style.visibility</p:attrName>
                                        </p:attrNameLst>
                                      </p:cBhvr>
                                      <p:to>
                                        <p:strVal val="hidden"/>
                                      </p:to>
                                    </p:set>
                                  </p:childTnLst>
                                </p:cTn>
                              </p:par>
                            </p:childTnLst>
                          </p:cTn>
                        </p:par>
                        <p:par>
                          <p:cTn id="91" fill="hold">
                            <p:stCondLst>
                              <p:cond delay="1"/>
                            </p:stCondLst>
                            <p:childTnLst>
                              <p:par>
                                <p:cTn id="92" nodeType="afterEffect" fill="hold" presetClass="entr" presetID="1">
                                  <p:stCondLst>
                                    <p:cond delay="0"/>
                                  </p:stCondLst>
                                  <p:childTnLst>
                                    <p:set>
                                      <p:cBhvr>
                                        <p:cTn id="93" dur="1" fill="hold">
                                          <p:stCondLst>
                                            <p:cond delay="0"/>
                                          </p:stCondLst>
                                        </p:cTn>
                                        <p:tgtEl>
                                          <p:spTgt spid="35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xit" presetID="1">
                                  <p:stCondLst>
                                    <p:cond delay="0"/>
                                  </p:stCondLst>
                                  <p:childTnLst>
                                    <p:set>
                                      <p:cBhvr>
                                        <p:cTn id="97" dur="1" fill="hold">
                                          <p:stCondLst>
                                            <p:cond delay="0"/>
                                          </p:stCondLst>
                                        </p:cTn>
                                        <p:tgtEl>
                                          <p:spTgt spid="357"/>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76000" y="144000"/>
            <a:ext cx="50904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rial"/>
                <a:ea typeface="DejaVu Sans"/>
              </a:rPr>
              <a:t>Continued .......</a:t>
            </a:r>
            <a:endParaRPr b="0" lang="en-IN" sz="3200" spc="-1" strike="noStrike">
              <a:latin typeface="Arial"/>
            </a:endParaRPr>
          </a:p>
        </p:txBody>
      </p:sp>
      <p:sp>
        <p:nvSpPr>
          <p:cNvPr id="360" name="CustomShape 2"/>
          <p:cNvSpPr/>
          <p:nvPr/>
        </p:nvSpPr>
        <p:spPr>
          <a:xfrm>
            <a:off x="41400" y="845280"/>
            <a:ext cx="10078200" cy="6029280"/>
          </a:xfrm>
          <a:prstGeom prst="rect">
            <a:avLst/>
          </a:prstGeom>
          <a:noFill/>
          <a:ln>
            <a:noFill/>
          </a:ln>
        </p:spPr>
        <p:style>
          <a:lnRef idx="0"/>
          <a:fillRef idx="0"/>
          <a:effectRef idx="0"/>
          <a:fontRef idx="minor"/>
        </p:style>
        <p:txBody>
          <a:bodyPr lIns="90000" rIns="90000" tIns="45000" bIns="45000" anchor="ctr">
            <a:spAutoFit/>
          </a:bodyPr>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a:t>
            </a:r>
            <a:r>
              <a:rPr b="0" lang="en-IN" sz="1950" spc="-1" strike="noStrike">
                <a:solidFill>
                  <a:srgbClr val="800080"/>
                </a:solidFill>
                <a:latin typeface="DejaVu Sans"/>
                <a:ea typeface="DejaVu Sans"/>
              </a:rPr>
              <a:t>-’ means absent of permission</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If ‘-’ is there in place of w that means it is write protected</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a:t>
            </a:r>
            <a:r>
              <a:rPr b="0" lang="en-IN" sz="1950" spc="-1" strike="noStrike">
                <a:solidFill>
                  <a:srgbClr val="800080"/>
                </a:solidFill>
                <a:latin typeface="DejaVu Sans"/>
                <a:ea typeface="DejaVu Sans"/>
              </a:rPr>
              <a:t>root’ - is the Highest privilege in Linux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Root has all the permissions that is read write and execute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We want to become root from normal users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Is that possible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There is a command called sudo (Superuser Do) which grants you temporary root privilege if you(user) are listened in sudoers(/etc/sudoers) file</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What if you are not in sudoers file ?? can you gain root privilege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Normally you can’t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But you can take advantage of security loop-holes and escalate your privilege</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That is called privilege escalation attack.</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There are many Priv-Esc methodologies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One of them is exploiting Kernel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It is Dangerous and unstable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But can grant you root privilege</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They are Called Kernel  Exploits .</a:t>
            </a:r>
            <a:endParaRPr b="0" lang="en-IN" sz="1950" spc="-1" strike="noStrike">
              <a:latin typeface="Arial"/>
            </a:endParaRPr>
          </a:p>
          <a:p>
            <a:pPr marL="216000" indent="-213480">
              <a:lnSpc>
                <a:spcPct val="100000"/>
              </a:lnSpc>
              <a:buClr>
                <a:srgbClr val="000000"/>
              </a:buClr>
              <a:buSzPct val="45000"/>
              <a:buFont typeface="Wingdings" charset="2"/>
              <a:buChar char=""/>
            </a:pPr>
            <a:r>
              <a:rPr b="0" lang="en-IN" sz="1950" spc="-1" strike="noStrike">
                <a:solidFill>
                  <a:srgbClr val="800080"/>
                </a:solidFill>
                <a:latin typeface="DejaVu Sans"/>
                <a:ea typeface="DejaVu Sans"/>
              </a:rPr>
              <a:t>Dirty Cow is an Kernel Exploit.</a:t>
            </a:r>
            <a:endParaRPr b="0" lang="en-IN" sz="1950" spc="-1" strike="noStrike">
              <a:latin typeface="Arial"/>
            </a:endParaRPr>
          </a:p>
          <a:p>
            <a:pPr>
              <a:lnSpc>
                <a:spcPct val="100000"/>
              </a:lnSpc>
            </a:pPr>
            <a:endParaRPr b="0" lang="en-IN" sz="1950" spc="-1" strike="noStrike">
              <a:latin typeface="Arial"/>
            </a:endParaRPr>
          </a:p>
        </p:txBody>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 descr=""/>
          <p:cNvPicPr/>
          <p:nvPr/>
        </p:nvPicPr>
        <p:blipFill>
          <a:blip r:embed="rId1"/>
          <a:stretch/>
        </p:blipFill>
        <p:spPr>
          <a:xfrm>
            <a:off x="1660680" y="1008000"/>
            <a:ext cx="5824800" cy="5468760"/>
          </a:xfrm>
          <a:prstGeom prst="rect">
            <a:avLst/>
          </a:prstGeom>
          <a:ln>
            <a:noFill/>
          </a:ln>
        </p:spPr>
      </p:pic>
      <p:sp>
        <p:nvSpPr>
          <p:cNvPr id="362" name="CustomShape 1"/>
          <p:cNvSpPr/>
          <p:nvPr/>
        </p:nvSpPr>
        <p:spPr>
          <a:xfrm>
            <a:off x="2808000" y="216000"/>
            <a:ext cx="2950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456000" y="288000"/>
            <a:ext cx="3670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pic>
        <p:nvPicPr>
          <p:cNvPr id="364" name="" descr=""/>
          <p:cNvPicPr/>
          <p:nvPr/>
        </p:nvPicPr>
        <p:blipFill>
          <a:blip r:embed="rId1"/>
          <a:stretch/>
        </p:blipFill>
        <p:spPr>
          <a:xfrm>
            <a:off x="504000" y="993960"/>
            <a:ext cx="7545240" cy="5627520"/>
          </a:xfrm>
          <a:prstGeom prst="rect">
            <a:avLst/>
          </a:prstGeom>
          <a:ln>
            <a:noFill/>
          </a:ln>
        </p:spPr>
      </p:pic>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2592000" y="214200"/>
            <a:ext cx="35251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solidFill>
                  <a:srgbClr val="000000"/>
                </a:solidFill>
                <a:latin typeface="Arial"/>
                <a:ea typeface="DejaVu Sans"/>
              </a:rPr>
              <a:t>Linux Kernel</a:t>
            </a:r>
            <a:endParaRPr b="0" lang="en-IN" sz="3200" spc="-1" strike="noStrike">
              <a:latin typeface="Arial"/>
            </a:endParaRPr>
          </a:p>
        </p:txBody>
      </p:sp>
      <p:pic>
        <p:nvPicPr>
          <p:cNvPr id="366" name="" descr=""/>
          <p:cNvPicPr/>
          <p:nvPr/>
        </p:nvPicPr>
        <p:blipFill>
          <a:blip r:embed="rId1"/>
          <a:stretch/>
        </p:blipFill>
        <p:spPr>
          <a:xfrm>
            <a:off x="706320" y="1070640"/>
            <a:ext cx="8003160" cy="5406840"/>
          </a:xfrm>
          <a:prstGeom prst="rect">
            <a:avLst/>
          </a:prstGeom>
          <a:ln>
            <a:noFill/>
          </a:ln>
        </p:spPr>
      </p:pic>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60000" y="288000"/>
            <a:ext cx="15825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Paging</a:t>
            </a:r>
            <a:endParaRPr b="0" lang="en-IN" sz="2400" spc="-1" strike="noStrike">
              <a:latin typeface="Arial"/>
            </a:endParaRPr>
          </a:p>
        </p:txBody>
      </p:sp>
      <p:pic>
        <p:nvPicPr>
          <p:cNvPr id="368" name="" descr=""/>
          <p:cNvPicPr/>
          <p:nvPr/>
        </p:nvPicPr>
        <p:blipFill>
          <a:blip r:embed="rId1"/>
          <a:stretch/>
        </p:blipFill>
        <p:spPr>
          <a:xfrm>
            <a:off x="360000" y="1080000"/>
            <a:ext cx="4977360" cy="5397480"/>
          </a:xfrm>
          <a:prstGeom prst="rect">
            <a:avLst/>
          </a:prstGeom>
          <a:ln>
            <a:noFill/>
          </a:ln>
        </p:spPr>
      </p:pic>
      <p:sp>
        <p:nvSpPr>
          <p:cNvPr id="369" name="CustomShape 2"/>
          <p:cNvSpPr/>
          <p:nvPr/>
        </p:nvSpPr>
        <p:spPr>
          <a:xfrm>
            <a:off x="5328000" y="1109880"/>
            <a:ext cx="45334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DejaVu Sans"/>
                <a:ea typeface="DejaVu Sans"/>
              </a:rPr>
              <a:t>Paging is a memory management scheme that eliminates the need for contiguous allocation of physical memory. This scheme permits the physical address space of a process to be non – contiguous.</a:t>
            </a:r>
            <a:endParaRPr b="0" lang="en-IN" sz="1800" spc="-1" strike="noStrike">
              <a:latin typeface="Arial"/>
            </a:endParaRPr>
          </a:p>
        </p:txBody>
      </p:sp>
      <p:sp>
        <p:nvSpPr>
          <p:cNvPr id="370" name="CustomShape 3"/>
          <p:cNvSpPr/>
          <p:nvPr/>
        </p:nvSpPr>
        <p:spPr>
          <a:xfrm>
            <a:off x="6267240" y="1408320"/>
            <a:ext cx="3957480" cy="424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720000" y="144000"/>
            <a:ext cx="338148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ngsananew"/>
                <a:ea typeface="DejaVu Sans"/>
              </a:rPr>
              <a:t>Page Fault</a:t>
            </a:r>
            <a:endParaRPr b="0" lang="en-IN" sz="3200" spc="-1" strike="noStrike">
              <a:latin typeface="Arial"/>
            </a:endParaRPr>
          </a:p>
        </p:txBody>
      </p:sp>
      <p:sp>
        <p:nvSpPr>
          <p:cNvPr id="372" name="CustomShape 2"/>
          <p:cNvSpPr/>
          <p:nvPr/>
        </p:nvSpPr>
        <p:spPr>
          <a:xfrm>
            <a:off x="216000" y="1152000"/>
            <a:ext cx="9717480" cy="545220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What happens when CPU can not find a physical memory page corresponding  to virtual memory?</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May be the memory have been swapped to secondary storage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MMU can not find the associated page in page table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It initiates a page fault trap interrupt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The page fault handler in the operating system makes an entry for the page in the page table and hands the control to the MMU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Page Fault can be Hard Fault or Soft Fault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Soft faults are Common and happens when page is present in the physical memory but just there is no entry in page table for that. CPU finds that memory and and makes entry in page table and  hands over control to the main process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800080"/>
                </a:solidFill>
                <a:latin typeface="DejaVu Sans"/>
                <a:ea typeface="DejaVu Sans"/>
              </a:rPr>
              <a:t>Hard fault is when page has ben swapped in the Hard Disk and CPU need to fetch it from the hard disk to main memory . As Hard Disk is slow it reduces the performance and this phenomenon is called thrashing.</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081960" y="214200"/>
            <a:ext cx="3107520" cy="45540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0" lang="en-IN" sz="2400" spc="-1" strike="noStrike">
                <a:solidFill>
                  <a:srgbClr val="000000"/>
                </a:solidFill>
                <a:latin typeface="Arial"/>
                <a:ea typeface="DejaVu Sans"/>
              </a:rPr>
              <a:t>Copy On Write(CoW)</a:t>
            </a:r>
            <a:endParaRPr b="0" lang="en-IN" sz="2400" spc="-1" strike="noStrike">
              <a:latin typeface="Arial"/>
            </a:endParaRPr>
          </a:p>
        </p:txBody>
      </p:sp>
      <p:sp>
        <p:nvSpPr>
          <p:cNvPr id="374" name="CustomShape 2"/>
          <p:cNvSpPr/>
          <p:nvPr/>
        </p:nvSpPr>
        <p:spPr>
          <a:xfrm>
            <a:off x="216000" y="936000"/>
            <a:ext cx="9573480" cy="557604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When want to write on any write protect file which is now mapped to the memory Kernel creates a copy of it and writes on it(</a:t>
            </a:r>
            <a:r>
              <a:rPr b="0" lang="en-IN" sz="2400" spc="-1" strike="noStrike" u="sng">
                <a:solidFill>
                  <a:srgbClr val="780373"/>
                </a:solidFill>
                <a:uFillTx/>
                <a:latin typeface="angsananew"/>
                <a:ea typeface="DejaVu Sans"/>
              </a:rPr>
              <a:t>C</a:t>
            </a:r>
            <a:r>
              <a:rPr b="0" lang="en-IN" sz="2400" spc="-1" strike="noStrike">
                <a:solidFill>
                  <a:srgbClr val="780373"/>
                </a:solidFill>
                <a:latin typeface="angsananew"/>
                <a:ea typeface="DejaVu Sans"/>
              </a:rPr>
              <a:t>opy </a:t>
            </a:r>
            <a:r>
              <a:rPr b="0" lang="en-IN" sz="2400" spc="-1" strike="noStrike" u="sng">
                <a:solidFill>
                  <a:srgbClr val="780373"/>
                </a:solidFill>
                <a:uFillTx/>
                <a:latin typeface="angsananew"/>
                <a:ea typeface="DejaVu Sans"/>
              </a:rPr>
              <a:t>O</a:t>
            </a:r>
            <a:r>
              <a:rPr b="0" lang="en-IN" sz="2400" spc="-1" strike="noStrike">
                <a:solidFill>
                  <a:srgbClr val="780373"/>
                </a:solidFill>
                <a:latin typeface="angsananew"/>
                <a:ea typeface="DejaVu Sans"/>
              </a:rPr>
              <a:t>n Write) .</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It is done by using some flags one of them is foll_write(impotent one for this presentation).</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If file is not write protected then foll_write is not set and CPU writes the changes to the original mapping of the file.</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Now the original user memory page becomes touched or </a:t>
            </a:r>
            <a:r>
              <a:rPr b="0" lang="en-IN" sz="2400" spc="-1" strike="noStrike" u="sng">
                <a:solidFill>
                  <a:srgbClr val="780373"/>
                </a:solidFill>
                <a:uFillTx/>
                <a:latin typeface="angsananew"/>
                <a:ea typeface="DejaVu Sans"/>
              </a:rPr>
              <a:t>Dirty</a:t>
            </a:r>
            <a:r>
              <a:rPr b="0" lang="en-IN" sz="2400" spc="-1" strike="noStrike">
                <a:solidFill>
                  <a:srgbClr val="780373"/>
                </a:solidFill>
                <a:latin typeface="angsananew"/>
                <a:ea typeface="DejaVu Sans"/>
              </a:rPr>
              <a:t> .</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Now if any pages are dirty then it will be written on the disk by the CPU</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What happen when CPU initiates a COW page but does not find it .</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Definitely a page fault happens and the vulnerability lies in how kernel resolves the fault. </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 </a:t>
            </a:r>
            <a:r>
              <a:rPr b="0" lang="en-IN" sz="2400" spc="-1" strike="noStrike">
                <a:solidFill>
                  <a:srgbClr val="780373"/>
                </a:solidFill>
                <a:latin typeface="angsananew"/>
                <a:ea typeface="DejaVu Sans"/>
              </a:rPr>
              <a:t>But How we force the page fault in that exact time ?</a:t>
            </a:r>
            <a:endParaRPr b="0" lang="en-IN" sz="2400" spc="-1" strike="noStrike">
              <a:latin typeface="Arial"/>
            </a:endParaRPr>
          </a:p>
          <a:p>
            <a:pPr marL="216000" indent="-213480">
              <a:lnSpc>
                <a:spcPct val="100000"/>
              </a:lnSpc>
              <a:buClr>
                <a:srgbClr val="000000"/>
              </a:buClr>
              <a:buSzPct val="45000"/>
              <a:buFont typeface="Wingdings" charset="2"/>
              <a:buChar char=""/>
            </a:pPr>
            <a:r>
              <a:rPr b="0" lang="en-IN" sz="2400" spc="-1" strike="noStrike">
                <a:solidFill>
                  <a:srgbClr val="780373"/>
                </a:solidFill>
                <a:latin typeface="angsananew"/>
                <a:ea typeface="DejaVu Sans"/>
              </a:rPr>
              <a:t>We will See .......</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360000" y="1152000"/>
            <a:ext cx="950256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ngsananew"/>
                <a:ea typeface="DejaVu Sans"/>
              </a:rPr>
              <a:t>A dirty bit or modified bit is a bit that is associated with a block of computer memory and indicates whether or not the corresponding block of memory has been modified.[1] The dirty bit is set when the processor writes to (modifies) this memory. The bit indicates that its associated block of memory has been modified and has not been saved to storage yet. When a block of memory is to be replaced, its corresponding dirty bit is checked to see if the block needs to be written back to secondary memory before being replaced or if it can simply be removed. Dirty bits are used by the CPU cache and in the page replacement algorithms of an operating system.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	</a:t>
            </a:r>
            <a:r>
              <a:rPr b="0" lang="en-IN" sz="1800" spc="-1" strike="noStrike">
                <a:solidFill>
                  <a:srgbClr val="000000"/>
                </a:solidFill>
                <a:latin typeface="angsananew"/>
                <a:ea typeface="DejaVu Sans"/>
              </a:rPr>
              <a:t>-------Wikipidia</a:t>
            </a:r>
            <a:endParaRPr b="0" lang="en-IN" sz="1800" spc="-1" strike="noStrike">
              <a:latin typeface="Arial"/>
            </a:endParaRPr>
          </a:p>
        </p:txBody>
      </p:sp>
      <p:sp>
        <p:nvSpPr>
          <p:cNvPr id="376" name="CustomShape 2"/>
          <p:cNvSpPr/>
          <p:nvPr/>
        </p:nvSpPr>
        <p:spPr>
          <a:xfrm>
            <a:off x="1166040" y="1265400"/>
            <a:ext cx="9502560" cy="344880"/>
          </a:xfrm>
          <a:prstGeom prst="rect">
            <a:avLst/>
          </a:prstGeom>
          <a:noFill/>
          <a:ln>
            <a:noFill/>
          </a:ln>
        </p:spPr>
        <p:style>
          <a:lnRef idx="0"/>
          <a:fillRef idx="0"/>
          <a:effectRef idx="0"/>
          <a:fontRef idx="minor"/>
        </p:style>
      </p:sp>
      <p:sp>
        <p:nvSpPr>
          <p:cNvPr id="377" name="CustomShape 3"/>
          <p:cNvSpPr/>
          <p:nvPr/>
        </p:nvSpPr>
        <p:spPr>
          <a:xfrm>
            <a:off x="360000" y="144000"/>
            <a:ext cx="32385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000000"/>
                </a:solidFill>
                <a:latin typeface="angsananew"/>
                <a:ea typeface="DejaVu Sans"/>
              </a:rPr>
              <a:t>Dirty Bit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320000" y="432000"/>
            <a:ext cx="721800" cy="361440"/>
          </a:xfrm>
          <a:prstGeom prst="rect">
            <a:avLst/>
          </a:prstGeom>
          <a:noFill/>
          <a:ln>
            <a:noFill/>
          </a:ln>
        </p:spPr>
        <p:style>
          <a:lnRef idx="0"/>
          <a:fillRef idx="0"/>
          <a:effectRef idx="0"/>
          <a:fontRef idx="minor"/>
        </p:style>
      </p:sp>
      <p:pic>
        <p:nvPicPr>
          <p:cNvPr id="379" name="" descr=""/>
          <p:cNvPicPr/>
          <p:nvPr/>
        </p:nvPicPr>
        <p:blipFill>
          <a:blip r:embed="rId1"/>
          <a:stretch/>
        </p:blipFill>
        <p:spPr>
          <a:xfrm>
            <a:off x="584280" y="0"/>
            <a:ext cx="8845200" cy="7557120"/>
          </a:xfrm>
          <a:prstGeom prst="rect">
            <a:avLst/>
          </a:prstGeom>
          <a:ln>
            <a:noFill/>
          </a:ln>
        </p:spPr>
      </p:pic>
      <p:sp>
        <p:nvSpPr>
          <p:cNvPr id="380" name="CustomShape 2"/>
          <p:cNvSpPr/>
          <p:nvPr/>
        </p:nvSpPr>
        <p:spPr>
          <a:xfrm>
            <a:off x="1224000" y="72000"/>
            <a:ext cx="2949480" cy="1869480"/>
          </a:xfrm>
          <a:prstGeom prst="rect">
            <a:avLst/>
          </a:prstGeom>
          <a:solidFill>
            <a:srgbClr val="ff0000">
              <a:alpha val="12000"/>
            </a:srgbClr>
          </a:solidFill>
          <a:ln>
            <a:solidFill>
              <a:srgbClr val="ffffff"/>
            </a:solidFill>
          </a:ln>
        </p:spPr>
        <p:style>
          <a:lnRef idx="0"/>
          <a:fillRef idx="0"/>
          <a:effectRef idx="0"/>
          <a:fontRef idx="minor"/>
        </p:style>
      </p:sp>
      <p:sp>
        <p:nvSpPr>
          <p:cNvPr id="381" name="CustomShape 3"/>
          <p:cNvSpPr/>
          <p:nvPr/>
        </p:nvSpPr>
        <p:spPr>
          <a:xfrm>
            <a:off x="1728000" y="5544000"/>
            <a:ext cx="6693480" cy="285480"/>
          </a:xfrm>
          <a:prstGeom prst="rect">
            <a:avLst/>
          </a:prstGeom>
          <a:solidFill>
            <a:srgbClr val="bf0041">
              <a:alpha val="38000"/>
            </a:srgbClr>
          </a:solidFill>
          <a:ln>
            <a:solidFill>
              <a:srgbClr val="3465a4"/>
            </a:solidFill>
          </a:ln>
        </p:spPr>
        <p:style>
          <a:lnRef idx="0"/>
          <a:fillRef idx="0"/>
          <a:effectRef idx="0"/>
          <a:fontRef idx="minor"/>
        </p:style>
      </p:sp>
      <p:sp>
        <p:nvSpPr>
          <p:cNvPr id="382" name="CustomShape 4"/>
          <p:cNvSpPr/>
          <p:nvPr/>
        </p:nvSpPr>
        <p:spPr>
          <a:xfrm>
            <a:off x="1728000" y="1080000"/>
            <a:ext cx="6693480" cy="285480"/>
          </a:xfrm>
          <a:prstGeom prst="rect">
            <a:avLst/>
          </a:prstGeom>
          <a:solidFill>
            <a:srgbClr val="bf0041">
              <a:alpha val="38000"/>
            </a:srgbClr>
          </a:solidFill>
          <a:ln>
            <a:solidFill>
              <a:srgbClr val="3465a4"/>
            </a:solidFill>
          </a:ln>
        </p:spPr>
        <p:style>
          <a:lnRef idx="0"/>
          <a:fillRef idx="0"/>
          <a:effectRef idx="0"/>
          <a:fontRef idx="minor"/>
        </p:style>
      </p:sp>
      <p:sp>
        <p:nvSpPr>
          <p:cNvPr id="383" name="CustomShape 5"/>
          <p:cNvSpPr/>
          <p:nvPr/>
        </p:nvSpPr>
        <p:spPr>
          <a:xfrm>
            <a:off x="1656000" y="4896000"/>
            <a:ext cx="6693480" cy="28548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 presetSubtype="1">
                                  <p:stCondLst>
                                    <p:cond delay="0"/>
                                  </p:stCondLst>
                                  <p:childTnLst>
                                    <p:set>
                                      <p:cBhvr>
                                        <p:cTn id="119" dur="1" fill="hold">
                                          <p:stCondLst>
                                            <p:cond delay="0"/>
                                          </p:stCondLst>
                                        </p:cTn>
                                        <p:tgtEl>
                                          <p:spTgt spid="380"/>
                                        </p:tgtEl>
                                        <p:attrNameLst>
                                          <p:attrName>style.visibility</p:attrName>
                                        </p:attrNameLst>
                                      </p:cBhvr>
                                      <p:to>
                                        <p:strVal val="visible"/>
                                      </p:to>
                                    </p:set>
                                    <p:anim calcmode="lin" valueType="num">
                                      <p:cBhvr additive="repl">
                                        <p:cTn id="120" dur="500" fill="hold"/>
                                        <p:tgtEl>
                                          <p:spTgt spid="380"/>
                                        </p:tgtEl>
                                        <p:attrNameLst>
                                          <p:attrName>ppt_x</p:attrName>
                                        </p:attrNameLst>
                                      </p:cBhvr>
                                      <p:tavLst>
                                        <p:tav tm="0">
                                          <p:val>
                                            <p:strVal val="#ppt_x"/>
                                          </p:val>
                                        </p:tav>
                                        <p:tav tm="100000">
                                          <p:val>
                                            <p:strVal val="#ppt_x"/>
                                          </p:val>
                                        </p:tav>
                                      </p:tavLst>
                                    </p:anim>
                                    <p:anim calcmode="lin" valueType="num">
                                      <p:cBhvr additive="repl">
                                        <p:cTn id="121" dur="500" fill="hold"/>
                                        <p:tgtEl>
                                          <p:spTgt spid="380"/>
                                        </p:tgtEl>
                                        <p:attrNameLst>
                                          <p:attrName>ppt_y</p:attrName>
                                        </p:attrNameLst>
                                      </p:cBhvr>
                                      <p:tavLst>
                                        <p:tav tm="0">
                                          <p:val>
                                            <p:strVal val="0-#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nodeType="clickEffect" fill="hold" presetClass="exit" presetID="1">
                                  <p:stCondLst>
                                    <p:cond delay="0"/>
                                  </p:stCondLst>
                                  <p:childTnLst>
                                    <p:set>
                                      <p:cBhvr>
                                        <p:cTn id="125" fill="hold">
                                          <p:stCondLst>
                                            <p:cond delay="0"/>
                                          </p:stCondLst>
                                        </p:cTn>
                                        <p:tgtEl>
                                          <p:spTgt spid="380"/>
                                        </p:tgtEl>
                                        <p:attrNameLst>
                                          <p:attrName>style.visibility</p:attrName>
                                        </p:attrNameLst>
                                      </p:cBhvr>
                                      <p:to>
                                        <p:strVal val="hidden"/>
                                      </p:to>
                                    </p:set>
                                  </p:childTnLst>
                                </p:cTn>
                              </p:par>
                            </p:childTnLst>
                          </p:cTn>
                        </p:par>
                        <p:par>
                          <p:cTn id="126" fill="hold">
                            <p:stCondLst>
                              <p:cond delay="0"/>
                            </p:stCondLst>
                            <p:childTnLst>
                              <p:par>
                                <p:cTn id="127" nodeType="afterEffect" fill="hold" presetClass="entr" presetID="1">
                                  <p:stCondLst>
                                    <p:cond delay="0"/>
                                  </p:stCondLst>
                                  <p:childTnLst>
                                    <p:set>
                                      <p:cBhvr>
                                        <p:cTn id="128" dur="1" fill="hold">
                                          <p:stCondLst>
                                            <p:cond delay="0"/>
                                          </p:stCondLst>
                                        </p:cTn>
                                        <p:tgtEl>
                                          <p:spTgt spid="382"/>
                                        </p:tgtEl>
                                        <p:attrNameLst>
                                          <p:attrName>style.visibility</p:attrName>
                                        </p:attrNameLst>
                                      </p:cBhvr>
                                      <p:to>
                                        <p:strVal val="visible"/>
                                      </p:to>
                                    </p:set>
                                  </p:childTnLst>
                                </p:cTn>
                              </p:par>
                              <p:par>
                                <p:cTn id="129" nodeType="withEffect" fill="hold" presetClass="path" presetID="42">
                                  <p:stCondLst>
                                    <p:cond delay="0"/>
                                  </p:stCondLst>
                                  <p:childTnLst>
                                    <p:animMotion path="M-0.0235699354554074-0.0601826682492997h0.0166644447407012c0.00746567124383415 0 0.0166644447407013 0.15456224149433 0.0166644447407013 0.279990660440294v0.279990660440294">
                                      <p:cBhvr>
                                        <p:cTn id="130" dur="1000" fill="hold"/>
                                        <p:tgtEl>
                                          <p:spTgt spid="382"/>
                                        </p:tgtEl>
                                      </p:cBhvr>
                                    </p:animMotion>
                                  </p:childTnLst>
                                </p:cTn>
                              </p:par>
                            </p:childTnLst>
                          </p:cTn>
                        </p:par>
                        <p:par>
                          <p:cTn id="131" fill="hold">
                            <p:stCondLst>
                              <p:cond delay="1000"/>
                            </p:stCondLst>
                            <p:childTnLst>
                              <p:par>
                                <p:cTn id="132" nodeType="afterEffect" fill="hold" presetClass="exit" presetID="1">
                                  <p:stCondLst>
                                    <p:cond delay="0"/>
                                  </p:stCondLst>
                                  <p:childTnLst>
                                    <p:set>
                                      <p:cBhvr>
                                        <p:cTn id="133" dur="1" fill="hold">
                                          <p:stCondLst>
                                            <p:cond delay="0"/>
                                          </p:stCondLst>
                                        </p:cTn>
                                        <p:tgtEl>
                                          <p:spTgt spid="382"/>
                                        </p:tgtEl>
                                        <p:attrNameLst>
                                          <p:attrName>style.visibility</p:attrName>
                                        </p:attrNameLst>
                                      </p:cBhvr>
                                      <p:to>
                                        <p:strVal val="hidden"/>
                                      </p:to>
                                    </p:set>
                                  </p:childTnLst>
                                </p:cTn>
                              </p:par>
                              <p:par>
                                <p:cTn id="134" nodeType="withEffect" fill="hold" presetClass="entr" presetID="1">
                                  <p:stCondLst>
                                    <p:cond delay="0"/>
                                  </p:stCondLst>
                                  <p:childTnLst>
                                    <p:set>
                                      <p:cBhvr>
                                        <p:cTn id="135" dur="1" fill="hold">
                                          <p:stCondLst>
                                            <p:cond delay="0"/>
                                          </p:stCondLst>
                                        </p:cTn>
                                        <p:tgtEl>
                                          <p:spTgt spid="38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nodeType="clickEffect" fill="hold" presetClass="exit" presetID="1">
                                  <p:stCondLst>
                                    <p:cond delay="0"/>
                                  </p:stCondLst>
                                  <p:childTnLst>
                                    <p:set>
                                      <p:cBhvr>
                                        <p:cTn id="139" dur="1" fill="hold">
                                          <p:stCondLst>
                                            <p:cond delay="0"/>
                                          </p:stCondLst>
                                        </p:cTn>
                                        <p:tgtEl>
                                          <p:spTgt spid="383"/>
                                        </p:tgtEl>
                                        <p:attrNameLst>
                                          <p:attrName>style.visibility</p:attrName>
                                        </p:attrNameLst>
                                      </p:cBhvr>
                                      <p:to>
                                        <p:strVal val="hidden"/>
                                      </p:to>
                                    </p:set>
                                  </p:childTnLst>
                                </p:cTn>
                              </p:par>
                            </p:childTnLst>
                          </p:cTn>
                        </p:par>
                        <p:par>
                          <p:cTn id="140" fill="hold">
                            <p:stCondLst>
                              <p:cond delay="1"/>
                            </p:stCondLst>
                            <p:childTnLst>
                              <p:par>
                                <p:cTn id="141" nodeType="afterEffect" fill="hold" presetClass="entr" presetID="1">
                                  <p:stCondLst>
                                    <p:cond delay="0"/>
                                  </p:stCondLst>
                                  <p:childTnLst>
                                    <p:set>
                                      <p:cBhvr>
                                        <p:cTn id="142"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 descr=""/>
          <p:cNvPicPr/>
          <p:nvPr/>
        </p:nvPicPr>
        <p:blipFill>
          <a:blip r:embed="rId1"/>
          <a:stretch/>
        </p:blipFill>
        <p:spPr>
          <a:xfrm>
            <a:off x="63360" y="0"/>
            <a:ext cx="7996680" cy="4929480"/>
          </a:xfrm>
          <a:prstGeom prst="rect">
            <a:avLst/>
          </a:prstGeom>
          <a:ln>
            <a:noFill/>
          </a:ln>
        </p:spPr>
      </p:pic>
      <p:sp>
        <p:nvSpPr>
          <p:cNvPr id="321" name="CustomShape 1"/>
          <p:cNvSpPr/>
          <p:nvPr/>
        </p:nvSpPr>
        <p:spPr>
          <a:xfrm>
            <a:off x="3888000" y="4806360"/>
            <a:ext cx="460404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Arial"/>
                <a:ea typeface="DejaVu Sans"/>
              </a:rPr>
              <a:t>(CVE-2016-5195)</a:t>
            </a:r>
            <a:endParaRPr b="0" lang="en-IN" sz="3200" spc="-1" strike="noStrike">
              <a:latin typeface="Arial"/>
            </a:endParaRPr>
          </a:p>
        </p:txBody>
      </p:sp>
      <p:sp>
        <p:nvSpPr>
          <p:cNvPr id="322" name="CustomShape 2"/>
          <p:cNvSpPr/>
          <p:nvPr/>
        </p:nvSpPr>
        <p:spPr>
          <a:xfrm>
            <a:off x="4392000" y="6766200"/>
            <a:ext cx="345204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0000"/>
                </a:solidFill>
                <a:latin typeface="Arial"/>
                <a:ea typeface="DejaVu Sans"/>
              </a:rPr>
              <a:t>Linux Kernel Exploit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4" name="" descr=""/>
          <p:cNvPicPr/>
          <p:nvPr/>
        </p:nvPicPr>
        <p:blipFill>
          <a:blip r:embed="rId1"/>
          <a:stretch/>
        </p:blipFill>
        <p:spPr>
          <a:xfrm>
            <a:off x="21240" y="1008000"/>
            <a:ext cx="8074440" cy="5613480"/>
          </a:xfrm>
          <a:prstGeom prst="rect">
            <a:avLst/>
          </a:prstGeom>
          <a:ln>
            <a:noFill/>
          </a:ln>
        </p:spPr>
      </p:pic>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320000" y="432000"/>
            <a:ext cx="721800" cy="361440"/>
          </a:xfrm>
          <a:prstGeom prst="rect">
            <a:avLst/>
          </a:prstGeom>
          <a:noFill/>
          <a:ln>
            <a:noFill/>
          </a:ln>
        </p:spPr>
        <p:style>
          <a:lnRef idx="0"/>
          <a:fillRef idx="0"/>
          <a:effectRef idx="0"/>
          <a:fontRef idx="minor"/>
        </p:style>
      </p:sp>
      <p:pic>
        <p:nvPicPr>
          <p:cNvPr id="386" name="" descr=""/>
          <p:cNvPicPr/>
          <p:nvPr/>
        </p:nvPicPr>
        <p:blipFill>
          <a:blip r:embed="rId1"/>
          <a:stretch/>
        </p:blipFill>
        <p:spPr>
          <a:xfrm>
            <a:off x="584280" y="0"/>
            <a:ext cx="8845200" cy="7557120"/>
          </a:xfrm>
          <a:prstGeom prst="rect">
            <a:avLst/>
          </a:prstGeom>
          <a:ln>
            <a:noFill/>
          </a:ln>
        </p:spPr>
      </p:pic>
      <p:sp>
        <p:nvSpPr>
          <p:cNvPr id="387" name="CustomShape 2"/>
          <p:cNvSpPr/>
          <p:nvPr/>
        </p:nvSpPr>
        <p:spPr>
          <a:xfrm>
            <a:off x="1728000" y="5544000"/>
            <a:ext cx="6693480" cy="285480"/>
          </a:xfrm>
          <a:prstGeom prst="rect">
            <a:avLst/>
          </a:prstGeom>
          <a:solidFill>
            <a:srgbClr val="bf0041">
              <a:alpha val="38000"/>
            </a:srgbClr>
          </a:solidFill>
          <a:ln>
            <a:solidFill>
              <a:srgbClr val="3465a4"/>
            </a:solidFill>
          </a:ln>
        </p:spPr>
        <p:style>
          <a:lnRef idx="0"/>
          <a:fillRef idx="0"/>
          <a:effectRef idx="0"/>
          <a:fontRef idx="minor"/>
        </p:style>
      </p:sp>
      <p:sp>
        <p:nvSpPr>
          <p:cNvPr id="388" name="CustomShape 3"/>
          <p:cNvSpPr/>
          <p:nvPr/>
        </p:nvSpPr>
        <p:spPr>
          <a:xfrm>
            <a:off x="1728000" y="6048000"/>
            <a:ext cx="6693480" cy="50148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0"/>
                      </p:stCondLst>
                      <p:childTnLst>
                        <p:par>
                          <p:cTn id="148" fill="hold">
                            <p:stCondLst>
                              <p:cond delay="0"/>
                            </p:stCondLst>
                            <p:childTnLst>
                              <p:par>
                                <p:cTn id="149" nodeType="afterEffect" fill="hold" presetClass="entr" presetID="1">
                                  <p:stCondLst>
                                    <p:cond delay="0"/>
                                  </p:stCondLst>
                                  <p:childTnLst>
                                    <p:set>
                                      <p:cBhvr>
                                        <p:cTn id="150" fill="hold">
                                          <p:stCondLst>
                                            <p:cond delay="0"/>
                                          </p:stCondLst>
                                        </p:cTn>
                                        <p:tgtEl>
                                          <p:spTgt spid="3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path">
                                  <p:stCondLst>
                                    <p:cond delay="0"/>
                                  </p:stCondLst>
                                  <p:childTnLst>
                                    <p:animMotion path="M0.0107135204628241 0v0.0571455783608743 0.00952426306014572">
                                      <p:cBhvr>
                                        <p:cTn id="154" dur="1000" fill="hold"/>
                                        <p:tgtEl>
                                          <p:spTgt spid="387"/>
                                        </p:tgtEl>
                                      </p:cBhvr>
                                    </p:animMotion>
                                  </p:childTnLst>
                                </p:cTn>
                              </p:par>
                            </p:childTnLst>
                          </p:cTn>
                        </p:par>
                        <p:par>
                          <p:cTn id="155" fill="hold">
                            <p:stCondLst>
                              <p:cond delay="1000"/>
                            </p:stCondLst>
                            <p:childTnLst>
                              <p:par>
                                <p:cTn id="156" nodeType="afterEffect" fill="hold" presetClass="exit" presetID="1">
                                  <p:stCondLst>
                                    <p:cond delay="0"/>
                                  </p:stCondLst>
                                  <p:childTnLst>
                                    <p:set>
                                      <p:cBhvr>
                                        <p:cTn id="157" fill="hold">
                                          <p:stCondLst>
                                            <p:cond delay="0"/>
                                          </p:stCondLst>
                                        </p:cTn>
                                        <p:tgtEl>
                                          <p:spTgt spid="387"/>
                                        </p:tgtEl>
                                        <p:attrNameLst>
                                          <p:attrName>style.visibility</p:attrName>
                                        </p:attrNameLst>
                                      </p:cBhvr>
                                      <p:to>
                                        <p:strVal val="hidden"/>
                                      </p:to>
                                    </p:set>
                                  </p:childTnLst>
                                </p:cTn>
                              </p:par>
                            </p:childTnLst>
                          </p:cTn>
                        </p:par>
                        <p:par>
                          <p:cTn id="158" fill="hold">
                            <p:stCondLst>
                              <p:cond delay="1000"/>
                            </p:stCondLst>
                            <p:childTnLst>
                              <p:par>
                                <p:cTn id="159" nodeType="afterEffect" fill="hold" presetClass="entr" presetID="53">
                                  <p:stCondLst>
                                    <p:cond delay="0"/>
                                  </p:stCondLst>
                                  <p:childTnLst>
                                    <p:set>
                                      <p:cBhvr>
                                        <p:cTn id="160" fill="hold">
                                          <p:stCondLst>
                                            <p:cond delay="0"/>
                                          </p:stCondLst>
                                        </p:cTn>
                                        <p:tgtEl>
                                          <p:spTgt spid="388"/>
                                        </p:tgtEl>
                                        <p:attrNameLst>
                                          <p:attrName>style.visibility</p:attrName>
                                        </p:attrNameLst>
                                      </p:cBhvr>
                                      <p:to>
                                        <p:strVal val="visible"/>
                                      </p:to>
                                    </p:set>
                                    <p:anim calcmode="lin" valueType="num">
                                      <p:cBhvr additive="repl">
                                        <p:cTn id="161" dur="125" fill="hold"/>
                                        <p:tgtEl>
                                          <p:spTgt spid="388"/>
                                        </p:tgtEl>
                                        <p:attrNameLst>
                                          <p:attrName>ppt_w</p:attrName>
                                        </p:attrNameLst>
                                      </p:cBhvr>
                                      <p:tavLst>
                                        <p:tav tm="0">
                                          <p:val>
                                            <p:strVal val="0"/>
                                          </p:val>
                                        </p:tav>
                                        <p:tav tm="100000">
                                          <p:val>
                                            <p:strVal val="#ppt_w"/>
                                          </p:val>
                                        </p:tav>
                                      </p:tavLst>
                                    </p:anim>
                                    <p:anim calcmode="lin" valueType="num">
                                      <p:cBhvr additive="repl">
                                        <p:cTn id="162" dur="125" fill="hold"/>
                                        <p:tgtEl>
                                          <p:spTgt spid="388"/>
                                        </p:tgtEl>
                                        <p:attrNameLst>
                                          <p:attrName>ppt_h</p:attrName>
                                        </p:attrNameLst>
                                      </p:cBhvr>
                                      <p:tavLst>
                                        <p:tav tm="0">
                                          <p:val>
                                            <p:strVal val="0"/>
                                          </p:val>
                                        </p:tav>
                                        <p:tav tm="100000">
                                          <p:val>
                                            <p:strVal val="#ppt_h"/>
                                          </p:val>
                                        </p:tav>
                                      </p:tavLst>
                                    </p:anim>
                                    <p:animEffect filter="fade" transition="in">
                                      <p:cBhvr additive="repl">
                                        <p:cTn id="163" dur="125"/>
                                        <p:tgtEl>
                                          <p:spTgt spid="3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600000" y="504000"/>
            <a:ext cx="978120" cy="361440"/>
          </a:xfrm>
          <a:prstGeom prst="rect">
            <a:avLst/>
          </a:prstGeom>
          <a:noFill/>
          <a:ln>
            <a:noFill/>
          </a:ln>
        </p:spPr>
        <p:style>
          <a:lnRef idx="0"/>
          <a:fillRef idx="0"/>
          <a:effectRef idx="0"/>
          <a:fontRef idx="minor"/>
        </p:style>
      </p:sp>
      <p:pic>
        <p:nvPicPr>
          <p:cNvPr id="390" name="" descr=""/>
          <p:cNvPicPr/>
          <p:nvPr/>
        </p:nvPicPr>
        <p:blipFill>
          <a:blip r:embed="rId1"/>
          <a:stretch/>
        </p:blipFill>
        <p:spPr>
          <a:xfrm>
            <a:off x="0" y="0"/>
            <a:ext cx="10078200" cy="7557120"/>
          </a:xfrm>
          <a:prstGeom prst="rect">
            <a:avLst/>
          </a:prstGeom>
          <a:ln>
            <a:noFill/>
          </a:ln>
        </p:spPr>
      </p:pic>
      <p:sp>
        <p:nvSpPr>
          <p:cNvPr id="391" name="CustomShape 2"/>
          <p:cNvSpPr/>
          <p:nvPr/>
        </p:nvSpPr>
        <p:spPr>
          <a:xfrm>
            <a:off x="447840" y="0"/>
            <a:ext cx="6333480" cy="3381480"/>
          </a:xfrm>
          <a:prstGeom prst="rect">
            <a:avLst/>
          </a:prstGeom>
          <a:solidFill>
            <a:srgbClr val="800080">
              <a:alpha val="16000"/>
            </a:srgbClr>
          </a:solidFill>
          <a:ln>
            <a:solidFill>
              <a:srgbClr val="3465a4"/>
            </a:solidFill>
          </a:ln>
        </p:spPr>
        <p:style>
          <a:lnRef idx="0"/>
          <a:fillRef idx="0"/>
          <a:effectRef idx="0"/>
          <a:fontRef idx="minor"/>
        </p:style>
      </p:sp>
      <p:sp>
        <p:nvSpPr>
          <p:cNvPr id="392" name="CustomShape 3"/>
          <p:cNvSpPr/>
          <p:nvPr/>
        </p:nvSpPr>
        <p:spPr>
          <a:xfrm>
            <a:off x="447840" y="3384000"/>
            <a:ext cx="6333480" cy="359748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2" presetSubtype="1">
                                  <p:stCondLst>
                                    <p:cond delay="0"/>
                                  </p:stCondLst>
                                  <p:childTnLst>
                                    <p:set>
                                      <p:cBhvr>
                                        <p:cTn id="169" dur="1" fill="hold">
                                          <p:stCondLst>
                                            <p:cond delay="0"/>
                                          </p:stCondLst>
                                        </p:cTn>
                                        <p:tgtEl>
                                          <p:spTgt spid="391"/>
                                        </p:tgtEl>
                                        <p:attrNameLst>
                                          <p:attrName>style.visibility</p:attrName>
                                        </p:attrNameLst>
                                      </p:cBhvr>
                                      <p:to>
                                        <p:strVal val="visible"/>
                                      </p:to>
                                    </p:set>
                                    <p:anim calcmode="lin" valueType="num">
                                      <p:cBhvr additive="repl">
                                        <p:cTn id="170" dur="500" fill="hold"/>
                                        <p:tgtEl>
                                          <p:spTgt spid="391"/>
                                        </p:tgtEl>
                                        <p:attrNameLst>
                                          <p:attrName>ppt_x</p:attrName>
                                        </p:attrNameLst>
                                      </p:cBhvr>
                                      <p:tavLst>
                                        <p:tav tm="0">
                                          <p:val>
                                            <p:strVal val="#ppt_x"/>
                                          </p:val>
                                        </p:tav>
                                        <p:tav tm="100000">
                                          <p:val>
                                            <p:strVal val="#ppt_x"/>
                                          </p:val>
                                        </p:tav>
                                      </p:tavLst>
                                    </p:anim>
                                    <p:anim calcmode="lin" valueType="num">
                                      <p:cBhvr additive="repl">
                                        <p:cTn id="171" dur="500" fill="hold"/>
                                        <p:tgtEl>
                                          <p:spTgt spid="391"/>
                                        </p:tgtEl>
                                        <p:attrNameLst>
                                          <p:attrName>ppt_y</p:attrName>
                                        </p:attrNameLst>
                                      </p:cBhvr>
                                      <p:tavLst>
                                        <p:tav tm="0">
                                          <p:val>
                                            <p:strVal val="0-#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nodeType="clickEffect" fill="hold" presetClass="exit" presetID="42">
                                  <p:stCondLst>
                                    <p:cond delay="0"/>
                                  </p:stCondLst>
                                  <p:childTnLst>
                                    <p:animEffect filter="fade" transition="out">
                                      <p:cBhvr additive="repl">
                                        <p:cTn id="175" dur="500"/>
                                        <p:tgtEl>
                                          <p:spTgt spid="391"/>
                                        </p:tgtEl>
                                      </p:cBhvr>
                                    </p:animEffect>
                                    <p:anim calcmode="lin" valueType="num">
                                      <p:cBhvr additive="repl">
                                        <p:cTn id="176" dur="500"/>
                                        <p:tgtEl>
                                          <p:spTgt spid="391"/>
                                        </p:tgtEl>
                                        <p:attrNameLst>
                                          <p:attrName>ppt_x</p:attrName>
                                        </p:attrNameLst>
                                      </p:cBhvr>
                                      <p:tavLst>
                                        <p:tav tm="0">
                                          <p:val>
                                            <p:strVal val="#ppt_x"/>
                                          </p:val>
                                        </p:tav>
                                        <p:tav tm="100000">
                                          <p:val>
                                            <p:strVal val="#ppt_x"/>
                                          </p:val>
                                        </p:tav>
                                      </p:tavLst>
                                    </p:anim>
                                    <p:anim calcmode="lin" valueType="num">
                                      <p:cBhvr additive="repl">
                                        <p:cTn id="177" dur="500"/>
                                        <p:tgtEl>
                                          <p:spTgt spid="391"/>
                                        </p:tgtEl>
                                        <p:attrNameLst>
                                          <p:attrName>ppt_y</p:attrName>
                                        </p:attrNameLst>
                                      </p:cBhvr>
                                      <p:tavLst>
                                        <p:tav tm="0">
                                          <p:val>
                                            <p:strVal val="#ppt_y"/>
                                          </p:val>
                                        </p:tav>
                                        <p:tav tm="100000">
                                          <p:val>
                                            <p:strVal val="#ppt_y+.1"/>
                                          </p:val>
                                        </p:tav>
                                      </p:tavLst>
                                    </p:anim>
                                    <p:set>
                                      <p:cBhvr>
                                        <p:cTn id="178" fill="hold">
                                          <p:stCondLst>
                                            <p:cond delay="499"/>
                                          </p:stCondLst>
                                        </p:cTn>
                                        <p:tgtEl>
                                          <p:spTgt spid="391"/>
                                        </p:tgtEl>
                                        <p:attrNameLst>
                                          <p:attrName>style.visibility</p:attrName>
                                        </p:attrNameLst>
                                      </p:cBhvr>
                                      <p:to>
                                        <p:strVal val="hidden"/>
                                      </p:to>
                                    </p:set>
                                  </p:childTnLst>
                                </p:cTn>
                              </p:par>
                              <p:par>
                                <p:cTn id="179" nodeType="withEffect" fill="hold" presetClass="entr" presetID="47">
                                  <p:stCondLst>
                                    <p:cond delay="500"/>
                                  </p:stCondLst>
                                  <p:childTnLst>
                                    <p:set>
                                      <p:cBhvr>
                                        <p:cTn id="180" fill="hold">
                                          <p:stCondLst>
                                            <p:cond delay="0"/>
                                          </p:stCondLst>
                                        </p:cTn>
                                        <p:tgtEl>
                                          <p:spTgt spid="392"/>
                                        </p:tgtEl>
                                        <p:attrNameLst>
                                          <p:attrName>style.visibility</p:attrName>
                                        </p:attrNameLst>
                                      </p:cBhvr>
                                      <p:to>
                                        <p:strVal val="visible"/>
                                      </p:to>
                                    </p:set>
                                    <p:animEffect filter="fade" transition="in">
                                      <p:cBhvr additive="repl">
                                        <p:cTn id="181" dur="500"/>
                                        <p:tgtEl>
                                          <p:spTgt spid="392"/>
                                        </p:tgtEl>
                                      </p:cBhvr>
                                    </p:animEffect>
                                    <p:anim calcmode="lin" valueType="num">
                                      <p:cBhvr additive="repl">
                                        <p:cTn id="182" dur="500" fill="hold"/>
                                        <p:tgtEl>
                                          <p:spTgt spid="392"/>
                                        </p:tgtEl>
                                        <p:attrNameLst>
                                          <p:attrName>ppt_x</p:attrName>
                                        </p:attrNameLst>
                                      </p:cBhvr>
                                      <p:tavLst>
                                        <p:tav tm="0">
                                          <p:val>
                                            <p:strVal val="#ppt_x"/>
                                          </p:val>
                                        </p:tav>
                                        <p:tav tm="100000">
                                          <p:val>
                                            <p:strVal val="#ppt_x"/>
                                          </p:val>
                                        </p:tav>
                                      </p:tavLst>
                                    </p:anim>
                                    <p:anim calcmode="lin" valueType="num">
                                      <p:cBhvr additive="repl">
                                        <p:cTn id="183" dur="500" fill="hold"/>
                                        <p:tgtEl>
                                          <p:spTgt spid="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176000" y="216000"/>
            <a:ext cx="2085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rial"/>
                <a:ea typeface="DejaVu Sans"/>
              </a:rPr>
              <a:t>Threading</a:t>
            </a:r>
            <a:endParaRPr b="0" lang="en-IN" sz="2400" spc="-1" strike="noStrike">
              <a:latin typeface="Arial"/>
            </a:endParaRPr>
          </a:p>
        </p:txBody>
      </p:sp>
      <p:sp>
        <p:nvSpPr>
          <p:cNvPr id="394" name="Line 2"/>
          <p:cNvSpPr/>
          <p:nvPr/>
        </p:nvSpPr>
        <p:spPr>
          <a:xfrm>
            <a:off x="5040000" y="1008000"/>
            <a:ext cx="360" cy="5616000"/>
          </a:xfrm>
          <a:prstGeom prst="line">
            <a:avLst/>
          </a:prstGeom>
          <a:ln>
            <a:solidFill>
              <a:srgbClr val="000000"/>
            </a:solidFill>
          </a:ln>
        </p:spPr>
        <p:style>
          <a:lnRef idx="0"/>
          <a:fillRef idx="0"/>
          <a:effectRef idx="0"/>
          <a:fontRef idx="minor"/>
        </p:style>
      </p:sp>
      <p:sp>
        <p:nvSpPr>
          <p:cNvPr id="395" name="CustomShape 3"/>
          <p:cNvSpPr/>
          <p:nvPr/>
        </p:nvSpPr>
        <p:spPr>
          <a:xfrm>
            <a:off x="864000" y="1296000"/>
            <a:ext cx="3237480" cy="645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grpSp>
        <p:nvGrpSpPr>
          <p:cNvPr id="396" name="Group 4"/>
          <p:cNvGrpSpPr/>
          <p:nvPr/>
        </p:nvGrpSpPr>
        <p:grpSpPr>
          <a:xfrm>
            <a:off x="5868000" y="1296000"/>
            <a:ext cx="3237480" cy="645480"/>
            <a:chOff x="5868000" y="1296000"/>
            <a:chExt cx="3237480" cy="645480"/>
          </a:xfrm>
        </p:grpSpPr>
        <p:sp>
          <p:nvSpPr>
            <p:cNvPr id="397" name="CustomShape 5"/>
            <p:cNvSpPr/>
            <p:nvPr/>
          </p:nvSpPr>
          <p:spPr>
            <a:xfrm>
              <a:off x="5868000" y="1296000"/>
              <a:ext cx="3237480" cy="645480"/>
            </a:xfrm>
            <a:prstGeom prst="rect">
              <a:avLst/>
            </a:prstGeom>
            <a:solidFill>
              <a:srgbClr val="729fcf"/>
            </a:solidFill>
            <a:ln>
              <a:solidFill>
                <a:srgbClr val="3465a4"/>
              </a:solidFill>
            </a:ln>
          </p:spPr>
          <p:style>
            <a:lnRef idx="0"/>
            <a:fillRef idx="0"/>
            <a:effectRef idx="0"/>
            <a:fontRef idx="minor"/>
          </p:style>
        </p:sp>
        <p:sp>
          <p:nvSpPr>
            <p:cNvPr id="398" name="CustomShape 6"/>
            <p:cNvSpPr/>
            <p:nvPr/>
          </p:nvSpPr>
          <p:spPr>
            <a:xfrm>
              <a:off x="6048000" y="144000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sp>
        <p:nvSpPr>
          <p:cNvPr id="399" name="CustomShape 7"/>
          <p:cNvSpPr/>
          <p:nvPr/>
        </p:nvSpPr>
        <p:spPr>
          <a:xfrm>
            <a:off x="864000" y="2268000"/>
            <a:ext cx="3237480" cy="645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0" name="CustomShape 8"/>
          <p:cNvSpPr/>
          <p:nvPr/>
        </p:nvSpPr>
        <p:spPr>
          <a:xfrm>
            <a:off x="864000" y="3636000"/>
            <a:ext cx="3237480" cy="645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1" name="CustomShape 9"/>
          <p:cNvSpPr/>
          <p:nvPr/>
        </p:nvSpPr>
        <p:spPr>
          <a:xfrm>
            <a:off x="864000" y="4680000"/>
            <a:ext cx="3237480" cy="645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2" name="CustomShape 10"/>
          <p:cNvSpPr/>
          <p:nvPr/>
        </p:nvSpPr>
        <p:spPr>
          <a:xfrm>
            <a:off x="864000" y="5688000"/>
            <a:ext cx="3237480" cy="645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03" name="CustomShape 11"/>
          <p:cNvSpPr/>
          <p:nvPr/>
        </p:nvSpPr>
        <p:spPr>
          <a:xfrm>
            <a:off x="432000" y="6768000"/>
            <a:ext cx="55440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e181e"/>
                </a:solidFill>
                <a:latin typeface="Arial"/>
                <a:ea typeface="DejaVu Sans"/>
              </a:rPr>
              <a:t>	</a:t>
            </a:r>
            <a:r>
              <a:rPr b="0" lang="en-IN" sz="2400" spc="-1" strike="noStrike">
                <a:solidFill>
                  <a:srgbClr val="ce181e"/>
                </a:solidFill>
                <a:latin typeface="Arial"/>
                <a:ea typeface="DejaVu Sans"/>
              </a:rPr>
              <a:t>*Privilaged File Over Written</a:t>
            </a:r>
            <a:endParaRPr b="0" lang="en-IN" sz="2400" spc="-1" strike="noStrike">
              <a:latin typeface="Arial"/>
            </a:endParaRPr>
          </a:p>
        </p:txBody>
      </p:sp>
      <p:grpSp>
        <p:nvGrpSpPr>
          <p:cNvPr id="404" name="Group 12"/>
          <p:cNvGrpSpPr/>
          <p:nvPr/>
        </p:nvGrpSpPr>
        <p:grpSpPr>
          <a:xfrm>
            <a:off x="5906520" y="2075760"/>
            <a:ext cx="3237480" cy="645480"/>
            <a:chOff x="5906520" y="2075760"/>
            <a:chExt cx="3237480" cy="645480"/>
          </a:xfrm>
        </p:grpSpPr>
        <p:sp>
          <p:nvSpPr>
            <p:cNvPr id="405" name="CustomShape 13"/>
            <p:cNvSpPr/>
            <p:nvPr/>
          </p:nvSpPr>
          <p:spPr>
            <a:xfrm>
              <a:off x="5906520" y="2075760"/>
              <a:ext cx="3237480" cy="645480"/>
            </a:xfrm>
            <a:prstGeom prst="rect">
              <a:avLst/>
            </a:prstGeom>
            <a:solidFill>
              <a:srgbClr val="729fcf"/>
            </a:solidFill>
            <a:ln>
              <a:solidFill>
                <a:srgbClr val="3465a4"/>
              </a:solidFill>
            </a:ln>
          </p:spPr>
          <p:style>
            <a:lnRef idx="0"/>
            <a:fillRef idx="0"/>
            <a:effectRef idx="0"/>
            <a:fontRef idx="minor"/>
          </p:style>
        </p:sp>
        <p:sp>
          <p:nvSpPr>
            <p:cNvPr id="406" name="CustomShape 14"/>
            <p:cNvSpPr/>
            <p:nvPr/>
          </p:nvSpPr>
          <p:spPr>
            <a:xfrm>
              <a:off x="6086520" y="221976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07" name="Group 15"/>
          <p:cNvGrpSpPr/>
          <p:nvPr/>
        </p:nvGrpSpPr>
        <p:grpSpPr>
          <a:xfrm>
            <a:off x="5868000" y="2916000"/>
            <a:ext cx="3237480" cy="645480"/>
            <a:chOff x="5868000" y="2916000"/>
            <a:chExt cx="3237480" cy="645480"/>
          </a:xfrm>
        </p:grpSpPr>
        <p:sp>
          <p:nvSpPr>
            <p:cNvPr id="408" name="CustomShape 16"/>
            <p:cNvSpPr/>
            <p:nvPr/>
          </p:nvSpPr>
          <p:spPr>
            <a:xfrm>
              <a:off x="5868000" y="2916000"/>
              <a:ext cx="3237480" cy="645480"/>
            </a:xfrm>
            <a:prstGeom prst="rect">
              <a:avLst/>
            </a:prstGeom>
            <a:solidFill>
              <a:srgbClr val="729fcf"/>
            </a:solidFill>
            <a:ln>
              <a:solidFill>
                <a:srgbClr val="3465a4"/>
              </a:solidFill>
            </a:ln>
          </p:spPr>
          <p:style>
            <a:lnRef idx="0"/>
            <a:fillRef idx="0"/>
            <a:effectRef idx="0"/>
            <a:fontRef idx="minor"/>
          </p:style>
        </p:sp>
        <p:sp>
          <p:nvSpPr>
            <p:cNvPr id="409" name="CustomShape 17"/>
            <p:cNvSpPr/>
            <p:nvPr/>
          </p:nvSpPr>
          <p:spPr>
            <a:xfrm>
              <a:off x="6048000" y="306000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10" name="Group 18"/>
          <p:cNvGrpSpPr/>
          <p:nvPr/>
        </p:nvGrpSpPr>
        <p:grpSpPr>
          <a:xfrm>
            <a:off x="5868000" y="3816000"/>
            <a:ext cx="3237480" cy="645480"/>
            <a:chOff x="5868000" y="3816000"/>
            <a:chExt cx="3237480" cy="645480"/>
          </a:xfrm>
        </p:grpSpPr>
        <p:sp>
          <p:nvSpPr>
            <p:cNvPr id="411" name="CustomShape 19"/>
            <p:cNvSpPr/>
            <p:nvPr/>
          </p:nvSpPr>
          <p:spPr>
            <a:xfrm>
              <a:off x="5868000" y="3816000"/>
              <a:ext cx="3237480" cy="645480"/>
            </a:xfrm>
            <a:prstGeom prst="rect">
              <a:avLst/>
            </a:prstGeom>
            <a:solidFill>
              <a:srgbClr val="729fcf"/>
            </a:solidFill>
            <a:ln>
              <a:solidFill>
                <a:srgbClr val="3465a4"/>
              </a:solidFill>
            </a:ln>
          </p:spPr>
          <p:style>
            <a:lnRef idx="0"/>
            <a:fillRef idx="0"/>
            <a:effectRef idx="0"/>
            <a:fontRef idx="minor"/>
          </p:style>
        </p:sp>
        <p:sp>
          <p:nvSpPr>
            <p:cNvPr id="412" name="CustomShape 20"/>
            <p:cNvSpPr/>
            <p:nvPr/>
          </p:nvSpPr>
          <p:spPr>
            <a:xfrm>
              <a:off x="6048000" y="396000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13" name="Group 21"/>
          <p:cNvGrpSpPr/>
          <p:nvPr/>
        </p:nvGrpSpPr>
        <p:grpSpPr>
          <a:xfrm>
            <a:off x="5868000" y="4680000"/>
            <a:ext cx="3237480" cy="645480"/>
            <a:chOff x="5868000" y="4680000"/>
            <a:chExt cx="3237480" cy="645480"/>
          </a:xfrm>
        </p:grpSpPr>
        <p:sp>
          <p:nvSpPr>
            <p:cNvPr id="414" name="CustomShape 22"/>
            <p:cNvSpPr/>
            <p:nvPr/>
          </p:nvSpPr>
          <p:spPr>
            <a:xfrm>
              <a:off x="5868000" y="4680000"/>
              <a:ext cx="3237480" cy="645480"/>
            </a:xfrm>
            <a:prstGeom prst="rect">
              <a:avLst/>
            </a:prstGeom>
            <a:solidFill>
              <a:srgbClr val="729fcf"/>
            </a:solidFill>
            <a:ln>
              <a:solidFill>
                <a:srgbClr val="3465a4"/>
              </a:solidFill>
            </a:ln>
          </p:spPr>
          <p:style>
            <a:lnRef idx="0"/>
            <a:fillRef idx="0"/>
            <a:effectRef idx="0"/>
            <a:fontRef idx="minor"/>
          </p:style>
        </p:sp>
        <p:sp>
          <p:nvSpPr>
            <p:cNvPr id="415" name="CustomShape 23"/>
            <p:cNvSpPr/>
            <p:nvPr/>
          </p:nvSpPr>
          <p:spPr>
            <a:xfrm>
              <a:off x="6048000" y="482400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grpSp>
        <p:nvGrpSpPr>
          <p:cNvPr id="416" name="Group 24"/>
          <p:cNvGrpSpPr/>
          <p:nvPr/>
        </p:nvGrpSpPr>
        <p:grpSpPr>
          <a:xfrm>
            <a:off x="5868000" y="5688000"/>
            <a:ext cx="3237480" cy="645480"/>
            <a:chOff x="5868000" y="5688000"/>
            <a:chExt cx="3237480" cy="645480"/>
          </a:xfrm>
        </p:grpSpPr>
        <p:sp>
          <p:nvSpPr>
            <p:cNvPr id="417" name="CustomShape 25"/>
            <p:cNvSpPr/>
            <p:nvPr/>
          </p:nvSpPr>
          <p:spPr>
            <a:xfrm>
              <a:off x="5868000" y="5688000"/>
              <a:ext cx="3237480" cy="645480"/>
            </a:xfrm>
            <a:prstGeom prst="rect">
              <a:avLst/>
            </a:prstGeom>
            <a:solidFill>
              <a:srgbClr val="729fcf"/>
            </a:solidFill>
            <a:ln>
              <a:solidFill>
                <a:srgbClr val="3465a4"/>
              </a:solidFill>
            </a:ln>
          </p:spPr>
          <p:style>
            <a:lnRef idx="0"/>
            <a:fillRef idx="0"/>
            <a:effectRef idx="0"/>
            <a:fontRef idx="minor"/>
          </p:style>
        </p:sp>
        <p:sp>
          <p:nvSpPr>
            <p:cNvPr id="418" name="CustomShape 26"/>
            <p:cNvSpPr/>
            <p:nvPr/>
          </p:nvSpPr>
          <p:spPr>
            <a:xfrm>
              <a:off x="6048000" y="5832000"/>
              <a:ext cx="23040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Madvise</a:t>
              </a:r>
              <a:endParaRPr b="0" lang="en-IN" sz="1800" spc="-1" strike="noStrike">
                <a:latin typeface="Arial"/>
              </a:endParaRPr>
            </a:p>
          </p:txBody>
        </p:sp>
      </p:gr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1">
                                  <p:stCondLst>
                                    <p:cond delay="500"/>
                                  </p:stCondLst>
                                  <p:childTnLst>
                                    <p:set>
                                      <p:cBhvr>
                                        <p:cTn id="189" fill="hold">
                                          <p:stCondLst>
                                            <p:cond delay="0"/>
                                          </p:stCondLst>
                                        </p:cTn>
                                        <p:tgtEl>
                                          <p:spTgt spid="395"/>
                                        </p:tgtEl>
                                        <p:attrNameLst>
                                          <p:attrName>style.visibility</p:attrName>
                                        </p:attrNameLst>
                                      </p:cBhvr>
                                      <p:to>
                                        <p:strVal val="visible"/>
                                      </p:to>
                                    </p:set>
                                  </p:childTnLst>
                                </p:cTn>
                              </p:par>
                            </p:childTnLst>
                          </p:cTn>
                        </p:par>
                        <p:par>
                          <p:cTn id="190" fill="hold">
                            <p:stCondLst>
                              <p:cond delay="500"/>
                            </p:stCondLst>
                            <p:childTnLst>
                              <p:par>
                                <p:cTn id="191" nodeType="afterEffect" fill="hold" presetClass="entr" presetID="1">
                                  <p:stCondLst>
                                    <p:cond delay="500"/>
                                  </p:stCondLst>
                                  <p:childTnLst>
                                    <p:set>
                                      <p:cBhvr>
                                        <p:cTn id="192" dur="1" fill="hold">
                                          <p:stCondLst>
                                            <p:cond delay="0"/>
                                          </p:stCondLst>
                                        </p:cTn>
                                        <p:tgtEl>
                                          <p:spTgt spid="396"/>
                                        </p:tgtEl>
                                        <p:attrNameLst>
                                          <p:attrName>style.visibility</p:attrName>
                                        </p:attrNameLst>
                                      </p:cBhvr>
                                      <p:to>
                                        <p:strVal val="visible"/>
                                      </p:to>
                                    </p:set>
                                  </p:childTnLst>
                                </p:cTn>
                              </p:par>
                            </p:childTnLst>
                          </p:cTn>
                        </p:par>
                        <p:par>
                          <p:cTn id="193" fill="hold">
                            <p:stCondLst>
                              <p:cond delay="1000"/>
                            </p:stCondLst>
                            <p:childTnLst>
                              <p:par>
                                <p:cTn id="194" nodeType="afterEffect" fill="hold" presetClass="entr" presetID="1">
                                  <p:stCondLst>
                                    <p:cond delay="500"/>
                                  </p:stCondLst>
                                  <p:childTnLst>
                                    <p:set>
                                      <p:cBhvr>
                                        <p:cTn id="195" dur="1" fill="hold">
                                          <p:stCondLst>
                                            <p:cond delay="0"/>
                                          </p:stCondLst>
                                        </p:cTn>
                                        <p:tgtEl>
                                          <p:spTgt spid="399"/>
                                        </p:tgtEl>
                                        <p:attrNameLst>
                                          <p:attrName>style.visibility</p:attrName>
                                        </p:attrNameLst>
                                      </p:cBhvr>
                                      <p:to>
                                        <p:strVal val="visible"/>
                                      </p:to>
                                    </p:set>
                                  </p:childTnLst>
                                </p:cTn>
                              </p:par>
                            </p:childTnLst>
                          </p:cTn>
                        </p:par>
                        <p:par>
                          <p:cTn id="196" fill="hold">
                            <p:stCondLst>
                              <p:cond delay="1501"/>
                            </p:stCondLst>
                            <p:childTnLst>
                              <p:par>
                                <p:cTn id="197" nodeType="afterEffect" fill="hold" presetClass="entr" presetID="1">
                                  <p:stCondLst>
                                    <p:cond delay="500"/>
                                  </p:stCondLst>
                                  <p:childTnLst>
                                    <p:set>
                                      <p:cBhvr>
                                        <p:cTn id="198" dur="1" fill="hold">
                                          <p:stCondLst>
                                            <p:cond delay="0"/>
                                          </p:stCondLst>
                                        </p:cTn>
                                        <p:tgtEl>
                                          <p:spTgt spid="404"/>
                                        </p:tgtEl>
                                        <p:attrNameLst>
                                          <p:attrName>style.visibility</p:attrName>
                                        </p:attrNameLst>
                                      </p:cBhvr>
                                      <p:to>
                                        <p:strVal val="visible"/>
                                      </p:to>
                                    </p:set>
                                  </p:childTnLst>
                                </p:cTn>
                              </p:par>
                            </p:childTnLst>
                          </p:cTn>
                        </p:par>
                        <p:par>
                          <p:cTn id="199" fill="hold">
                            <p:stCondLst>
                              <p:cond delay="2002"/>
                            </p:stCondLst>
                            <p:childTnLst>
                              <p:par>
                                <p:cTn id="200" nodeType="afterEffect" fill="hold" presetClass="entr" presetID="1">
                                  <p:stCondLst>
                                    <p:cond delay="500"/>
                                  </p:stCondLst>
                                  <p:childTnLst>
                                    <p:set>
                                      <p:cBhvr>
                                        <p:cTn id="201" dur="1" fill="hold">
                                          <p:stCondLst>
                                            <p:cond delay="0"/>
                                          </p:stCondLst>
                                        </p:cTn>
                                        <p:tgtEl>
                                          <p:spTgt spid="407"/>
                                        </p:tgtEl>
                                        <p:attrNameLst>
                                          <p:attrName>style.visibility</p:attrName>
                                        </p:attrNameLst>
                                      </p:cBhvr>
                                      <p:to>
                                        <p:strVal val="visible"/>
                                      </p:to>
                                    </p:set>
                                  </p:childTnLst>
                                </p:cTn>
                              </p:par>
                            </p:childTnLst>
                          </p:cTn>
                        </p:par>
                        <p:par>
                          <p:cTn id="202" fill="hold">
                            <p:stCondLst>
                              <p:cond delay="2503"/>
                            </p:stCondLst>
                            <p:childTnLst>
                              <p:par>
                                <p:cTn id="203" nodeType="afterEffect" fill="hold" presetClass="entr" presetID="1">
                                  <p:stCondLst>
                                    <p:cond delay="500"/>
                                  </p:stCondLst>
                                  <p:childTnLst>
                                    <p:set>
                                      <p:cBhvr>
                                        <p:cTn id="204" dur="1" fill="hold">
                                          <p:stCondLst>
                                            <p:cond delay="0"/>
                                          </p:stCondLst>
                                        </p:cTn>
                                        <p:tgtEl>
                                          <p:spTgt spid="400"/>
                                        </p:tgtEl>
                                        <p:attrNameLst>
                                          <p:attrName>style.visibility</p:attrName>
                                        </p:attrNameLst>
                                      </p:cBhvr>
                                      <p:to>
                                        <p:strVal val="visible"/>
                                      </p:to>
                                    </p:set>
                                  </p:childTnLst>
                                </p:cTn>
                              </p:par>
                              <p:par>
                                <p:cTn id="205" nodeType="withEffect" fill="hold" presetClass="emph" presetID="1" presetSubtype="2">
                                  <p:stCondLst>
                                    <p:cond delay="0"/>
                                  </p:stCondLst>
                                  <p:childTnLst>
                                    <p:animClr clrSpc="rgb">
                                      <p:cBhvr>
                                        <p:cTn id="206" dur="500" fill="hold"/>
                                        <p:tgtEl>
                                          <p:spTgt spid="400"/>
                                        </p:tgtEl>
                                        <p:attrNameLst>
                                          <p:attrName>fillcolor</p:attrName>
                                        </p:attrNameLst>
                                      </p:cBhvr>
                                      <p:to>
                                        <a:srgbClr val="f10d0c"/>
                                      </p:to>
                                    </p:animClr>
                                    <p:set>
                                      <p:cBhvr>
                                        <p:cTn id="207" dur="500" fill="hold"/>
                                        <p:tgtEl>
                                          <p:spTgt spid="400"/>
                                        </p:tgtEl>
                                        <p:attrNameLst>
                                          <p:attrName>fill.type</p:attrName>
                                        </p:attrNameLst>
                                      </p:cBhvr>
                                      <p:to>
                                        <p:strVal val="solid"/>
                                      </p:to>
                                    </p:set>
                                  </p:childTnLst>
                                </p:cTn>
                              </p:par>
                            </p:childTnLst>
                          </p:cTn>
                        </p:par>
                        <p:par>
                          <p:cTn id="208" fill="hold">
                            <p:stCondLst>
                              <p:cond delay="3004"/>
                            </p:stCondLst>
                            <p:childTnLst>
                              <p:par>
                                <p:cTn id="209" nodeType="afterEffect" fill="hold" presetClass="entr" presetID="1">
                                  <p:stCondLst>
                                    <p:cond delay="500"/>
                                  </p:stCondLst>
                                  <p:childTnLst>
                                    <p:set>
                                      <p:cBhvr>
                                        <p:cTn id="210" dur="1" fill="hold">
                                          <p:stCondLst>
                                            <p:cond delay="0"/>
                                          </p:stCondLst>
                                        </p:cTn>
                                        <p:tgtEl>
                                          <p:spTgt spid="410"/>
                                        </p:tgtEl>
                                        <p:attrNameLst>
                                          <p:attrName>style.visibility</p:attrName>
                                        </p:attrNameLst>
                                      </p:cBhvr>
                                      <p:to>
                                        <p:strVal val="visible"/>
                                      </p:to>
                                    </p:set>
                                  </p:childTnLst>
                                </p:cTn>
                              </p:par>
                            </p:childTnLst>
                          </p:cTn>
                        </p:par>
                        <p:par>
                          <p:cTn id="211" fill="hold">
                            <p:stCondLst>
                              <p:cond delay="3505"/>
                            </p:stCondLst>
                            <p:childTnLst>
                              <p:par>
                                <p:cTn id="212" nodeType="afterEffect" fill="hold" presetClass="entr" presetID="1">
                                  <p:stCondLst>
                                    <p:cond delay="500"/>
                                  </p:stCondLst>
                                  <p:childTnLst>
                                    <p:set>
                                      <p:cBhvr>
                                        <p:cTn id="213" dur="1" fill="hold">
                                          <p:stCondLst>
                                            <p:cond delay="0"/>
                                          </p:stCondLst>
                                        </p:cTn>
                                        <p:tgtEl>
                                          <p:spTgt spid="401"/>
                                        </p:tgtEl>
                                        <p:attrNameLst>
                                          <p:attrName>style.visibility</p:attrName>
                                        </p:attrNameLst>
                                      </p:cBhvr>
                                      <p:to>
                                        <p:strVal val="visible"/>
                                      </p:to>
                                    </p:set>
                                  </p:childTnLst>
                                </p:cTn>
                              </p:par>
                            </p:childTnLst>
                          </p:cTn>
                        </p:par>
                        <p:par>
                          <p:cTn id="214" fill="hold">
                            <p:stCondLst>
                              <p:cond delay="4006"/>
                            </p:stCondLst>
                            <p:childTnLst>
                              <p:par>
                                <p:cTn id="215" nodeType="afterEffect" fill="hold" presetClass="entr" presetID="1">
                                  <p:stCondLst>
                                    <p:cond delay="500"/>
                                  </p:stCondLst>
                                  <p:childTnLst>
                                    <p:set>
                                      <p:cBhvr>
                                        <p:cTn id="216" dur="1" fill="hold">
                                          <p:stCondLst>
                                            <p:cond delay="0"/>
                                          </p:stCondLst>
                                        </p:cTn>
                                        <p:tgtEl>
                                          <p:spTgt spid="413"/>
                                        </p:tgtEl>
                                        <p:attrNameLst>
                                          <p:attrName>style.visibility</p:attrName>
                                        </p:attrNameLst>
                                      </p:cBhvr>
                                      <p:to>
                                        <p:strVal val="visible"/>
                                      </p:to>
                                    </p:set>
                                  </p:childTnLst>
                                </p:cTn>
                              </p:par>
                            </p:childTnLst>
                          </p:cTn>
                        </p:par>
                        <p:par>
                          <p:cTn id="217" fill="hold">
                            <p:stCondLst>
                              <p:cond delay="4508"/>
                            </p:stCondLst>
                            <p:childTnLst>
                              <p:par>
                                <p:cTn id="218" nodeType="afterEffect" fill="hold" presetClass="entr" presetID="1">
                                  <p:stCondLst>
                                    <p:cond delay="500"/>
                                  </p:stCondLst>
                                  <p:childTnLst>
                                    <p:set>
                                      <p:cBhvr>
                                        <p:cTn id="219" dur="1" fill="hold">
                                          <p:stCondLst>
                                            <p:cond delay="0"/>
                                          </p:stCondLst>
                                        </p:cTn>
                                        <p:tgtEl>
                                          <p:spTgt spid="402"/>
                                        </p:tgtEl>
                                        <p:attrNameLst>
                                          <p:attrName>style.visibility</p:attrName>
                                        </p:attrNameLst>
                                      </p:cBhvr>
                                      <p:to>
                                        <p:strVal val="visible"/>
                                      </p:to>
                                    </p:set>
                                  </p:childTnLst>
                                </p:cTn>
                              </p:par>
                            </p:childTnLst>
                          </p:cTn>
                        </p:par>
                        <p:par>
                          <p:cTn id="220" fill="hold">
                            <p:stCondLst>
                              <p:cond delay="5009"/>
                            </p:stCondLst>
                            <p:childTnLst>
                              <p:par>
                                <p:cTn id="221" nodeType="afterEffect" fill="hold" presetClass="entr" presetID="1">
                                  <p:stCondLst>
                                    <p:cond delay="500"/>
                                  </p:stCondLst>
                                  <p:childTnLst>
                                    <p:set>
                                      <p:cBhvr>
                                        <p:cTn id="222" dur="1" fill="hold">
                                          <p:stCondLst>
                                            <p:cond delay="0"/>
                                          </p:stCondLst>
                                        </p:cTn>
                                        <p:tgtEl>
                                          <p:spTgt spid="41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55">
                                  <p:stCondLst>
                                    <p:cond delay="0"/>
                                  </p:stCondLst>
                                  <p:childTnLst>
                                    <p:set>
                                      <p:cBhvr>
                                        <p:cTn id="226" fill="hold">
                                          <p:stCondLst>
                                            <p:cond delay="0"/>
                                          </p:stCondLst>
                                        </p:cTn>
                                        <p:tgtEl>
                                          <p:spTgt spid="403">
                                            <p:txEl>
                                              <p:pRg st="0" end="0"/>
                                            </p:txEl>
                                          </p:spTgt>
                                        </p:tgtEl>
                                        <p:attrNameLst>
                                          <p:attrName>style.visibility</p:attrName>
                                        </p:attrNameLst>
                                      </p:cBhvr>
                                      <p:to>
                                        <p:strVal val="visible"/>
                                      </p:to>
                                    </p:set>
                                    <p:anim calcmode="lin" valueType="num">
                                      <p:cBhvr additive="repl">
                                        <p:cTn id="227" dur="500" fill="hold"/>
                                        <p:tgtEl>
                                          <p:spTgt spid="403">
                                            <p:txEl>
                                              <p:pRg st="0" end="0"/>
                                            </p:txEl>
                                          </p:spTgt>
                                        </p:tgtEl>
                                        <p:attrNameLst>
                                          <p:attrName>ppt_w</p:attrName>
                                        </p:attrNameLst>
                                      </p:cBhvr>
                                      <p:tavLst>
                                        <p:tav tm="0">
                                          <p:val>
                                            <p:strVal val="#ppt_w*0.70"/>
                                          </p:val>
                                        </p:tav>
                                        <p:tav tm="100000">
                                          <p:val>
                                            <p:strVal val="#ppt_w"/>
                                          </p:val>
                                        </p:tav>
                                      </p:tavLst>
                                    </p:anim>
                                    <p:anim calcmode="lin" valueType="num">
                                      <p:cBhvr additive="repl">
                                        <p:cTn id="228" dur="500" fill="hold"/>
                                        <p:tgtEl>
                                          <p:spTgt spid="403">
                                            <p:txEl>
                                              <p:pRg st="0" end="0"/>
                                            </p:txEl>
                                          </p:spTgt>
                                        </p:tgtEl>
                                        <p:attrNameLst>
                                          <p:attrName>ppt_h</p:attrName>
                                        </p:attrNameLst>
                                      </p:cBhvr>
                                      <p:tavLst>
                                        <p:tav tm="0">
                                          <p:val>
                                            <p:strVal val="#ppt_h"/>
                                          </p:val>
                                        </p:tav>
                                        <p:tav tm="100000">
                                          <p:val>
                                            <p:strVal val="#ppt_h"/>
                                          </p:val>
                                        </p:tav>
                                      </p:tavLst>
                                    </p:anim>
                                    <p:animEffect filter="fade" transition="in">
                                      <p:cBhvr additive="repl">
                                        <p:cTn id="229" dur="500"/>
                                        <p:tgtEl>
                                          <p:spTgt spid="403">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3600000" y="504000"/>
            <a:ext cx="978120" cy="361440"/>
          </a:xfrm>
          <a:prstGeom prst="rect">
            <a:avLst/>
          </a:prstGeom>
          <a:noFill/>
          <a:ln>
            <a:noFill/>
          </a:ln>
        </p:spPr>
        <p:style>
          <a:lnRef idx="0"/>
          <a:fillRef idx="0"/>
          <a:effectRef idx="0"/>
          <a:fontRef idx="minor"/>
        </p:style>
      </p:sp>
      <p:pic>
        <p:nvPicPr>
          <p:cNvPr id="420" name="" descr=""/>
          <p:cNvPicPr/>
          <p:nvPr/>
        </p:nvPicPr>
        <p:blipFill>
          <a:blip r:embed="rId1"/>
          <a:stretch/>
        </p:blipFill>
        <p:spPr>
          <a:xfrm>
            <a:off x="0" y="0"/>
            <a:ext cx="10078200" cy="7557120"/>
          </a:xfrm>
          <a:prstGeom prst="rect">
            <a:avLst/>
          </a:prstGeom>
          <a:ln>
            <a:noFill/>
          </a:ln>
        </p:spPr>
      </p:pic>
      <p:sp>
        <p:nvSpPr>
          <p:cNvPr id="421" name="CustomShape 2"/>
          <p:cNvSpPr/>
          <p:nvPr/>
        </p:nvSpPr>
        <p:spPr>
          <a:xfrm>
            <a:off x="1584000" y="5760000"/>
            <a:ext cx="3669480" cy="42948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30" dur="indefinite" restart="never" nodeType="tmRoot">
          <p:childTnLst>
            <p:seq>
              <p:cTn id="231" dur="indefinite" nodeType="mainSeq">
                <p:childTnLst>
                  <p:par>
                    <p:cTn id="232" fill="hold">
                      <p:stCondLst>
                        <p:cond delay="0"/>
                      </p:stCondLst>
                      <p:childTnLst>
                        <p:par>
                          <p:cTn id="233" fill="hold">
                            <p:stCondLst>
                              <p:cond delay="0"/>
                            </p:stCondLst>
                            <p:childTnLst>
                              <p:par>
                                <p:cTn id="234" nodeType="withEffect" fill="hold" presetClass="entr" presetID="47">
                                  <p:stCondLst>
                                    <p:cond delay="0"/>
                                  </p:stCondLst>
                                  <p:childTnLst>
                                    <p:set>
                                      <p:cBhvr>
                                        <p:cTn id="235" fill="hold">
                                          <p:stCondLst>
                                            <p:cond delay="0"/>
                                          </p:stCondLst>
                                        </p:cTn>
                                        <p:tgtEl>
                                          <p:spTgt spid="421"/>
                                        </p:tgtEl>
                                        <p:attrNameLst>
                                          <p:attrName>style.visibility</p:attrName>
                                        </p:attrNameLst>
                                      </p:cBhvr>
                                      <p:to>
                                        <p:strVal val="visible"/>
                                      </p:to>
                                    </p:set>
                                    <p:animEffect filter="fade" transition="in">
                                      <p:cBhvr additive="repl">
                                        <p:cTn id="236" dur="500"/>
                                        <p:tgtEl>
                                          <p:spTgt spid="421"/>
                                        </p:tgtEl>
                                      </p:cBhvr>
                                    </p:animEffect>
                                    <p:anim calcmode="lin" valueType="num">
                                      <p:cBhvr additive="repl">
                                        <p:cTn id="237" dur="500" fill="hold"/>
                                        <p:tgtEl>
                                          <p:spTgt spid="421"/>
                                        </p:tgtEl>
                                        <p:attrNameLst>
                                          <p:attrName>ppt_x</p:attrName>
                                        </p:attrNameLst>
                                      </p:cBhvr>
                                      <p:tavLst>
                                        <p:tav tm="0">
                                          <p:val>
                                            <p:strVal val="#ppt_x"/>
                                          </p:val>
                                        </p:tav>
                                        <p:tav tm="100000">
                                          <p:val>
                                            <p:strVal val="#ppt_x"/>
                                          </p:val>
                                        </p:tav>
                                      </p:tavLst>
                                    </p:anim>
                                    <p:anim calcmode="lin" valueType="num">
                                      <p:cBhvr additive="repl">
                                        <p:cTn id="238" dur="500" fill="hold"/>
                                        <p:tgtEl>
                                          <p:spTgt spid="42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288000" y="3366000"/>
            <a:ext cx="2229480" cy="3942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2000" spc="-1" strike="noStrike">
                <a:solidFill>
                  <a:srgbClr val="ce181e"/>
                </a:solidFill>
                <a:latin typeface="Arial"/>
                <a:ea typeface="DejaVu Sans"/>
              </a:rPr>
              <a:t>mem_write(....)</a:t>
            </a:r>
            <a:endParaRPr b="0" lang="en-IN" sz="2000" spc="-1" strike="noStrike">
              <a:latin typeface="Arial"/>
            </a:endParaRPr>
          </a:p>
        </p:txBody>
      </p:sp>
      <p:sp>
        <p:nvSpPr>
          <p:cNvPr id="423" name="CustomShape 2"/>
          <p:cNvSpPr/>
          <p:nvPr/>
        </p:nvSpPr>
        <p:spPr>
          <a:xfrm>
            <a:off x="72000" y="2952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24" name="CustomShape 3"/>
          <p:cNvSpPr/>
          <p:nvPr/>
        </p:nvSpPr>
        <p:spPr>
          <a:xfrm>
            <a:off x="481320" y="1728000"/>
            <a:ext cx="21106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Write(....)</a:t>
            </a:r>
            <a:endParaRPr b="0" lang="en-IN" sz="2200" spc="-1" strike="noStrike">
              <a:latin typeface="Arial"/>
            </a:endParaRPr>
          </a:p>
        </p:txBody>
      </p:sp>
      <p:sp>
        <p:nvSpPr>
          <p:cNvPr id="425" name="CustomShape 4"/>
          <p:cNvSpPr/>
          <p:nvPr/>
        </p:nvSpPr>
        <p:spPr>
          <a:xfrm>
            <a:off x="72000" y="1368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26" name="CustomShape 5"/>
          <p:cNvSpPr/>
          <p:nvPr/>
        </p:nvSpPr>
        <p:spPr>
          <a:xfrm>
            <a:off x="288000" y="4896000"/>
            <a:ext cx="3480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mem_rw(...)</a:t>
            </a:r>
            <a:endParaRPr b="0" lang="en-IN" sz="2200" spc="-1" strike="noStrike">
              <a:latin typeface="Arial"/>
            </a:endParaRPr>
          </a:p>
        </p:txBody>
      </p:sp>
      <p:sp>
        <p:nvSpPr>
          <p:cNvPr id="427" name="CustomShape 6"/>
          <p:cNvSpPr/>
          <p:nvPr/>
        </p:nvSpPr>
        <p:spPr>
          <a:xfrm>
            <a:off x="72000" y="4608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28" name="Line 7"/>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29" name="Line 8"/>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30" name="CustomShape 9"/>
          <p:cNvSpPr/>
          <p:nvPr/>
        </p:nvSpPr>
        <p:spPr>
          <a:xfrm>
            <a:off x="0" y="235440"/>
            <a:ext cx="3597480" cy="515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800" spc="-1" strike="noStrike">
                <a:solidFill>
                  <a:srgbClr val="780373"/>
                </a:solidFill>
                <a:latin typeface="Arial"/>
                <a:ea typeface="DejaVu Sans"/>
              </a:rPr>
              <a:t>Write Sys Call:</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1" name="" descr=""/>
          <p:cNvPicPr/>
          <p:nvPr/>
        </p:nvPicPr>
        <p:blipFill>
          <a:blip r:embed="rId1"/>
          <a:stretch/>
        </p:blipFill>
        <p:spPr>
          <a:xfrm>
            <a:off x="0" y="-87120"/>
            <a:ext cx="10078200" cy="7644240"/>
          </a:xfrm>
          <a:prstGeom prst="rect">
            <a:avLst/>
          </a:prstGeom>
          <a:ln>
            <a:noFill/>
          </a:ln>
        </p:spPr>
      </p:pic>
      <p:sp>
        <p:nvSpPr>
          <p:cNvPr id="432" name="CustomShape 1"/>
          <p:cNvSpPr/>
          <p:nvPr/>
        </p:nvSpPr>
        <p:spPr>
          <a:xfrm>
            <a:off x="1800000" y="5112000"/>
            <a:ext cx="4389480" cy="285480"/>
          </a:xfrm>
          <a:prstGeom prst="rect">
            <a:avLst/>
          </a:prstGeom>
          <a:solidFill>
            <a:srgbClr val="800080">
              <a:alpha val="36000"/>
            </a:srgbClr>
          </a:solidFill>
          <a:ln>
            <a:solidFill>
              <a:srgbClr val="3465a4"/>
            </a:solidFill>
          </a:ln>
        </p:spPr>
        <p:style>
          <a:lnRef idx="0"/>
          <a:fillRef idx="0"/>
          <a:effectRef idx="0"/>
          <a:fontRef idx="minor"/>
        </p:style>
      </p:sp>
      <p:sp>
        <p:nvSpPr>
          <p:cNvPr id="433" name="CustomShape 2"/>
          <p:cNvSpPr/>
          <p:nvPr/>
        </p:nvSpPr>
        <p:spPr>
          <a:xfrm>
            <a:off x="2448000" y="6120000"/>
            <a:ext cx="4893480" cy="429480"/>
          </a:xfrm>
          <a:prstGeom prst="rect">
            <a:avLst/>
          </a:prstGeom>
          <a:solidFill>
            <a:srgbClr val="800080">
              <a:alpha val="3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432"/>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xit" presetID="1">
                                  <p:stCondLst>
                                    <p:cond delay="0"/>
                                  </p:stCondLst>
                                  <p:childTnLst>
                                    <p:set>
                                      <p:cBhvr>
                                        <p:cTn id="250" dur="1" fill="hold">
                                          <p:stCondLst>
                                            <p:cond delay="0"/>
                                          </p:stCondLst>
                                        </p:cTn>
                                        <p:tgtEl>
                                          <p:spTgt spid="432"/>
                                        </p:tgtEl>
                                        <p:attrNameLst>
                                          <p:attrName>style.visibility</p:attrName>
                                        </p:attrNameLst>
                                      </p:cBhvr>
                                      <p:to>
                                        <p:strVal val="hidden"/>
                                      </p:to>
                                    </p:set>
                                  </p:childTnLst>
                                </p:cTn>
                              </p:par>
                            </p:childTnLst>
                          </p:cTn>
                        </p:par>
                        <p:par>
                          <p:cTn id="251" fill="hold">
                            <p:stCondLst>
                              <p:cond delay="1"/>
                            </p:stCondLst>
                            <p:childTnLst>
                              <p:par>
                                <p:cTn id="252" nodeType="afterEffect" fill="hold" presetClass="entr" presetID="1">
                                  <p:stCondLst>
                                    <p:cond delay="0"/>
                                  </p:stCondLst>
                                  <p:childTnLst>
                                    <p:set>
                                      <p:cBhvr>
                                        <p:cTn id="253" dur="1" fill="hold">
                                          <p:stCondLst>
                                            <p:cond delay="0"/>
                                          </p:stCondLst>
                                        </p:cTn>
                                        <p:tgtEl>
                                          <p:spTgt spid="433"/>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nodeType="clickEffect" fill="hold" presetClass="exit" presetID="1">
                                  <p:stCondLst>
                                    <p:cond delay="0"/>
                                  </p:stCondLst>
                                  <p:childTnLst>
                                    <p:set>
                                      <p:cBhvr>
                                        <p:cTn id="257" dur="1" fill="hold">
                                          <p:stCondLst>
                                            <p:cond delay="0"/>
                                          </p:stCondLst>
                                        </p:cTn>
                                        <p:tgtEl>
                                          <p:spTgt spid="433"/>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5112000" y="576000"/>
            <a:ext cx="914040" cy="361440"/>
          </a:xfrm>
          <a:prstGeom prst="rect">
            <a:avLst/>
          </a:prstGeom>
          <a:noFill/>
          <a:ln>
            <a:noFill/>
          </a:ln>
        </p:spPr>
        <p:style>
          <a:lnRef idx="0"/>
          <a:fillRef idx="0"/>
          <a:effectRef idx="0"/>
          <a:fontRef idx="minor"/>
        </p:style>
      </p:sp>
      <p:pic>
        <p:nvPicPr>
          <p:cNvPr id="435" name="" descr=""/>
          <p:cNvPicPr/>
          <p:nvPr/>
        </p:nvPicPr>
        <p:blipFill>
          <a:blip r:embed="rId1"/>
          <a:stretch/>
        </p:blipFill>
        <p:spPr>
          <a:xfrm>
            <a:off x="27720" y="0"/>
            <a:ext cx="10050480" cy="7557120"/>
          </a:xfrm>
          <a:prstGeom prst="rect">
            <a:avLst/>
          </a:prstGeom>
          <a:ln>
            <a:noFill/>
          </a:ln>
        </p:spPr>
      </p:pic>
    </p:spTree>
  </p:cSld>
  <mc:AlternateContent>
    <mc:Choice Requires="p14">
      <p:transition spd="slow" p14:dur="2000"/>
    </mc:Choice>
    <mc:Fallback>
      <p:transition spd="slow"/>
    </mc:Fallback>
  </mc:AlternateContent>
  <p:timing>
    <p:tnLst>
      <p:par>
        <p:cTn id="258" dur="indefinite" restart="never" nodeType="tmRoot">
          <p:childTnLst>
            <p:seq>
              <p:cTn id="259"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288000" y="3366000"/>
            <a:ext cx="4749480" cy="3942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IN" sz="2000" spc="-1" strike="noStrike">
                <a:solidFill>
                  <a:srgbClr val="ce181e"/>
                </a:solidFill>
                <a:latin typeface="Arial"/>
                <a:ea typeface="DejaVu Sans"/>
              </a:rPr>
              <a:t>__get_user_pages_locked(...)</a:t>
            </a:r>
            <a:endParaRPr b="0" lang="en-IN" sz="2000" spc="-1" strike="noStrike">
              <a:latin typeface="Arial"/>
            </a:endParaRPr>
          </a:p>
        </p:txBody>
      </p:sp>
      <p:sp>
        <p:nvSpPr>
          <p:cNvPr id="437" name="CustomShape 2"/>
          <p:cNvSpPr/>
          <p:nvPr/>
        </p:nvSpPr>
        <p:spPr>
          <a:xfrm>
            <a:off x="360000" y="2952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38" name="CustomShape 3"/>
          <p:cNvSpPr/>
          <p:nvPr/>
        </p:nvSpPr>
        <p:spPr>
          <a:xfrm>
            <a:off x="481320" y="1728000"/>
            <a:ext cx="27568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access_remote_vm</a:t>
            </a:r>
            <a:endParaRPr b="0" lang="en-IN" sz="2200" spc="-1" strike="noStrike">
              <a:latin typeface="Arial"/>
            </a:endParaRPr>
          </a:p>
        </p:txBody>
      </p:sp>
      <p:sp>
        <p:nvSpPr>
          <p:cNvPr id="439" name="CustomShape 4"/>
          <p:cNvSpPr/>
          <p:nvPr/>
        </p:nvSpPr>
        <p:spPr>
          <a:xfrm>
            <a:off x="5256000" y="2880000"/>
            <a:ext cx="453348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DejaVu Sans"/>
                <a:ea typeface="DejaVu Sans"/>
              </a:rPr>
              <a:t>flag=FOLL_TOUCH | FOLL_REMOTE | FOLL_GET | FOLL_WRITE | FOLL_FORCE</a:t>
            </a:r>
            <a:endParaRPr b="0" lang="en-IN" sz="2200" spc="-1" strike="noStrike">
              <a:latin typeface="Arial"/>
            </a:endParaRPr>
          </a:p>
        </p:txBody>
      </p:sp>
      <p:sp>
        <p:nvSpPr>
          <p:cNvPr id="440" name="CustomShape 5"/>
          <p:cNvSpPr/>
          <p:nvPr/>
        </p:nvSpPr>
        <p:spPr>
          <a:xfrm>
            <a:off x="288000" y="4896000"/>
            <a:ext cx="3480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ce181e"/>
                </a:solidFill>
                <a:latin typeface="Arial"/>
                <a:ea typeface="DejaVu Sans"/>
              </a:rPr>
              <a:t>__get_user_pages(flags)</a:t>
            </a:r>
            <a:endParaRPr b="0" lang="en-IN" sz="2200" spc="-1" strike="noStrike">
              <a:latin typeface="Arial"/>
            </a:endParaRPr>
          </a:p>
        </p:txBody>
      </p:sp>
      <p:sp>
        <p:nvSpPr>
          <p:cNvPr id="441" name="CustomShape 6"/>
          <p:cNvSpPr/>
          <p:nvPr/>
        </p:nvSpPr>
        <p:spPr>
          <a:xfrm>
            <a:off x="360000" y="1368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42" name="CustomShape 7"/>
          <p:cNvSpPr/>
          <p:nvPr/>
        </p:nvSpPr>
        <p:spPr>
          <a:xfrm>
            <a:off x="4896000" y="2880000"/>
            <a:ext cx="4749480" cy="1293480"/>
          </a:xfrm>
          <a:prstGeom prst="rect">
            <a:avLst/>
          </a:prstGeom>
          <a:solidFill>
            <a:srgbClr val="650953">
              <a:alpha val="46000"/>
            </a:srgbClr>
          </a:solidFill>
          <a:ln>
            <a:solidFill>
              <a:srgbClr val="3465a4"/>
            </a:solidFill>
          </a:ln>
        </p:spPr>
        <p:style>
          <a:lnRef idx="0"/>
          <a:fillRef idx="0"/>
          <a:effectRef idx="0"/>
          <a:fontRef idx="minor"/>
        </p:style>
      </p:sp>
      <p:sp>
        <p:nvSpPr>
          <p:cNvPr id="443" name="Line 8"/>
          <p:cNvSpPr/>
          <p:nvPr/>
        </p:nvSpPr>
        <p:spPr>
          <a:xfrm>
            <a:off x="4032000" y="3600000"/>
            <a:ext cx="864000" cy="360"/>
          </a:xfrm>
          <a:prstGeom prst="line">
            <a:avLst/>
          </a:prstGeom>
          <a:ln>
            <a:solidFill>
              <a:srgbClr val="000000"/>
            </a:solidFill>
            <a:tailEnd len="med" type="triangle" w="med"/>
          </a:ln>
        </p:spPr>
        <p:style>
          <a:lnRef idx="0"/>
          <a:fillRef idx="0"/>
          <a:effectRef idx="0"/>
          <a:fontRef idx="minor"/>
        </p:style>
      </p:sp>
      <p:sp>
        <p:nvSpPr>
          <p:cNvPr id="444" name="Line 9"/>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45" name="CustomShape 10"/>
          <p:cNvSpPr/>
          <p:nvPr/>
        </p:nvSpPr>
        <p:spPr>
          <a:xfrm>
            <a:off x="360000" y="4608000"/>
            <a:ext cx="3669480" cy="1149480"/>
          </a:xfrm>
          <a:prstGeom prst="rect">
            <a:avLst/>
          </a:prstGeom>
          <a:solidFill>
            <a:srgbClr val="5983b0">
              <a:alpha val="48000"/>
            </a:srgbClr>
          </a:solidFill>
          <a:ln>
            <a:solidFill>
              <a:srgbClr val="3465a4"/>
            </a:solidFill>
          </a:ln>
        </p:spPr>
        <p:style>
          <a:lnRef idx="0"/>
          <a:fillRef idx="0"/>
          <a:effectRef idx="0"/>
          <a:fontRef idx="minor"/>
        </p:style>
      </p:sp>
      <p:sp>
        <p:nvSpPr>
          <p:cNvPr id="446" name="Line 11"/>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47" name="CustomShape 12"/>
          <p:cNvSpPr/>
          <p:nvPr/>
        </p:nvSpPr>
        <p:spPr>
          <a:xfrm>
            <a:off x="72000" y="182520"/>
            <a:ext cx="6189480" cy="5158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800" spc="-1" strike="noStrike">
                <a:solidFill>
                  <a:srgbClr val="780373"/>
                </a:solidFill>
                <a:latin typeface="Arial"/>
                <a:ea typeface="DejaVu Sans"/>
              </a:rPr>
              <a:t>access_remote_vm Calls:</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60" dur="indefinite" restart="never" nodeType="tmRoot">
          <p:childTnLst>
            <p:seq>
              <p:cTn id="261"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8" name="" descr=""/>
          <p:cNvPicPr/>
          <p:nvPr/>
        </p:nvPicPr>
        <p:blipFill>
          <a:blip r:embed="rId1"/>
          <a:stretch/>
        </p:blipFill>
        <p:spPr>
          <a:xfrm>
            <a:off x="2880" y="0"/>
            <a:ext cx="10075320" cy="7557120"/>
          </a:xfrm>
          <a:prstGeom prst="rect">
            <a:avLst/>
          </a:prstGeom>
          <a:ln>
            <a:noFill/>
          </a:ln>
        </p:spPr>
      </p:pic>
      <p:sp>
        <p:nvSpPr>
          <p:cNvPr id="449" name="CustomShape 1"/>
          <p:cNvSpPr/>
          <p:nvPr/>
        </p:nvSpPr>
        <p:spPr>
          <a:xfrm>
            <a:off x="1584000" y="2736000"/>
            <a:ext cx="4677480" cy="429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50" name="CustomShape 2"/>
          <p:cNvSpPr/>
          <p:nvPr/>
        </p:nvSpPr>
        <p:spPr>
          <a:xfrm>
            <a:off x="2088000" y="3456000"/>
            <a:ext cx="1149480" cy="213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51" name="CustomShape 3"/>
          <p:cNvSpPr/>
          <p:nvPr/>
        </p:nvSpPr>
        <p:spPr>
          <a:xfrm>
            <a:off x="1440000" y="2160000"/>
            <a:ext cx="5469480" cy="285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262" dur="indefinite" restart="never" nodeType="tmRoot">
          <p:childTnLst>
            <p:seq>
              <p:cTn id="263" dur="indefinite" nodeType="mainSeq">
                <p:childTnLst>
                  <p:par>
                    <p:cTn id="264" fill="hold">
                      <p:stCondLst>
                        <p:cond delay="indefinite"/>
                      </p:stCondLst>
                      <p:childTnLst>
                        <p:par>
                          <p:cTn id="265" fill="hold">
                            <p:stCondLst>
                              <p:cond delay="0"/>
                            </p:stCondLst>
                            <p:childTnLst>
                              <p:par>
                                <p:cTn id="266" nodeType="clickEffect" fill="hold" presetClass="entr" presetID="2" presetSubtype="1">
                                  <p:stCondLst>
                                    <p:cond delay="0"/>
                                  </p:stCondLst>
                                  <p:childTnLst>
                                    <p:set>
                                      <p:cBhvr>
                                        <p:cTn id="267" dur="1" fill="hold">
                                          <p:stCondLst>
                                            <p:cond delay="0"/>
                                          </p:stCondLst>
                                        </p:cTn>
                                        <p:tgtEl>
                                          <p:spTgt spid="451"/>
                                        </p:tgtEl>
                                        <p:attrNameLst>
                                          <p:attrName>style.visibility</p:attrName>
                                        </p:attrNameLst>
                                      </p:cBhvr>
                                      <p:to>
                                        <p:strVal val="visible"/>
                                      </p:to>
                                    </p:set>
                                    <p:anim calcmode="lin" valueType="num">
                                      <p:cBhvr additive="repl">
                                        <p:cTn id="268" dur="500" fill="hold"/>
                                        <p:tgtEl>
                                          <p:spTgt spid="451"/>
                                        </p:tgtEl>
                                        <p:attrNameLst>
                                          <p:attrName>ppt_x</p:attrName>
                                        </p:attrNameLst>
                                      </p:cBhvr>
                                      <p:tavLst>
                                        <p:tav tm="0">
                                          <p:val>
                                            <p:strVal val="#ppt_x"/>
                                          </p:val>
                                        </p:tav>
                                        <p:tav tm="100000">
                                          <p:val>
                                            <p:strVal val="#ppt_x"/>
                                          </p:val>
                                        </p:tav>
                                      </p:tavLst>
                                    </p:anim>
                                    <p:anim calcmode="lin" valueType="num">
                                      <p:cBhvr additive="repl">
                                        <p:cTn id="269" dur="500" fill="hold"/>
                                        <p:tgtEl>
                                          <p:spTgt spid="451"/>
                                        </p:tgtEl>
                                        <p:attrNameLst>
                                          <p:attrName>ppt_y</p:attrName>
                                        </p:attrNameLst>
                                      </p:cBhvr>
                                      <p:tavLst>
                                        <p:tav tm="0">
                                          <p:val>
                                            <p:strVal val="0-#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53">
                                  <p:stCondLst>
                                    <p:cond delay="0"/>
                                  </p:stCondLst>
                                  <p:childTnLst>
                                    <p:set>
                                      <p:cBhvr>
                                        <p:cTn id="273" dur="1" fill="hold">
                                          <p:stCondLst>
                                            <p:cond delay="0"/>
                                          </p:stCondLst>
                                        </p:cTn>
                                        <p:tgtEl>
                                          <p:spTgt spid="449"/>
                                        </p:tgtEl>
                                        <p:attrNameLst>
                                          <p:attrName>style.visibility</p:attrName>
                                        </p:attrNameLst>
                                      </p:cBhvr>
                                      <p:to>
                                        <p:strVal val="visible"/>
                                      </p:to>
                                    </p:set>
                                    <p:anim calcmode="lin" valueType="num">
                                      <p:cBhvr additive="repl">
                                        <p:cTn id="274" dur="500" fill="hold"/>
                                        <p:tgtEl>
                                          <p:spTgt spid="449"/>
                                        </p:tgtEl>
                                        <p:attrNameLst>
                                          <p:attrName>ppt_w</p:attrName>
                                        </p:attrNameLst>
                                      </p:cBhvr>
                                      <p:tavLst>
                                        <p:tav tm="0">
                                          <p:val>
                                            <p:strVal val="0"/>
                                          </p:val>
                                        </p:tav>
                                        <p:tav tm="100000">
                                          <p:val>
                                            <p:strVal val="#ppt_w"/>
                                          </p:val>
                                        </p:tav>
                                      </p:tavLst>
                                    </p:anim>
                                    <p:anim calcmode="lin" valueType="num">
                                      <p:cBhvr additive="repl">
                                        <p:cTn id="275" dur="500" fill="hold"/>
                                        <p:tgtEl>
                                          <p:spTgt spid="449"/>
                                        </p:tgtEl>
                                        <p:attrNameLst>
                                          <p:attrName>ppt_h</p:attrName>
                                        </p:attrNameLst>
                                      </p:cBhvr>
                                      <p:tavLst>
                                        <p:tav tm="0">
                                          <p:val>
                                            <p:strVal val="0"/>
                                          </p:val>
                                        </p:tav>
                                        <p:tav tm="100000">
                                          <p:val>
                                            <p:strVal val="#ppt_h"/>
                                          </p:val>
                                        </p:tav>
                                      </p:tavLst>
                                    </p:anim>
                                    <p:animEffect filter="fade" transition="in">
                                      <p:cBhvr additive="repl">
                                        <p:cTn id="276" dur="500"/>
                                        <p:tgtEl>
                                          <p:spTgt spid="449"/>
                                        </p:tgtEl>
                                      </p:cBhvr>
                                    </p:animEffec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5" presetSubtype="10">
                                  <p:stCondLst>
                                    <p:cond delay="0"/>
                                  </p:stCondLst>
                                  <p:childTnLst>
                                    <p:set>
                                      <p:cBhvr>
                                        <p:cTn id="280" dur="1" fill="hold">
                                          <p:stCondLst>
                                            <p:cond delay="0"/>
                                          </p:stCondLst>
                                        </p:cTn>
                                        <p:tgtEl>
                                          <p:spTgt spid="450"/>
                                        </p:tgtEl>
                                        <p:attrNameLst>
                                          <p:attrName>style.visibility</p:attrName>
                                        </p:attrNameLst>
                                      </p:cBhvr>
                                      <p:to>
                                        <p:strVal val="visible"/>
                                      </p:to>
                                    </p:set>
                                    <p:animEffect filter="checkerboard(across)" transition="in">
                                      <p:cBhvr additive="repl">
                                        <p:cTn id="281" dur="500"/>
                                        <p:tgtEl>
                                          <p:spTgt spid="45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04000" y="301320"/>
            <a:ext cx="9067680" cy="633600"/>
          </a:xfrm>
          <a:prstGeom prst="rect">
            <a:avLst/>
          </a:prstGeom>
          <a:noFill/>
          <a:ln>
            <a:noFill/>
          </a:ln>
        </p:spPr>
        <p:style>
          <a:lnRef idx="0"/>
          <a:fillRef idx="0"/>
          <a:effectRef idx="0"/>
          <a:fontRef idx="minor"/>
        </p:style>
      </p:sp>
      <p:sp>
        <p:nvSpPr>
          <p:cNvPr id="324" name="CustomShape 2"/>
          <p:cNvSpPr/>
          <p:nvPr/>
        </p:nvSpPr>
        <p:spPr>
          <a:xfrm>
            <a:off x="504000" y="1769040"/>
            <a:ext cx="9067680" cy="4380480"/>
          </a:xfrm>
          <a:prstGeom prst="rect">
            <a:avLst/>
          </a:prstGeom>
          <a:noFill/>
          <a:ln>
            <a:noFill/>
          </a:ln>
        </p:spPr>
        <p:style>
          <a:lnRef idx="0"/>
          <a:fillRef idx="0"/>
          <a:effectRef idx="0"/>
          <a:fontRef idx="minor"/>
        </p:style>
      </p:sp>
      <p:sp>
        <p:nvSpPr>
          <p:cNvPr id="325" name="CustomShape 3"/>
          <p:cNvSpPr/>
          <p:nvPr/>
        </p:nvSpPr>
        <p:spPr>
          <a:xfrm>
            <a:off x="42120" y="-44280"/>
            <a:ext cx="590040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000000"/>
                </a:solidFill>
                <a:latin typeface="angsananew"/>
                <a:ea typeface="DejaVu Sans"/>
              </a:rPr>
              <a:t>Possible Questions</a:t>
            </a:r>
            <a:endParaRPr b="0" lang="en-IN" sz="4400" spc="-1" strike="noStrike">
              <a:latin typeface="Arial"/>
            </a:endParaRPr>
          </a:p>
        </p:txBody>
      </p:sp>
      <p:sp>
        <p:nvSpPr>
          <p:cNvPr id="326" name="CustomShape 4"/>
          <p:cNvSpPr/>
          <p:nvPr/>
        </p:nvSpPr>
        <p:spPr>
          <a:xfrm>
            <a:off x="792000" y="1512000"/>
            <a:ext cx="8708400" cy="3950640"/>
          </a:xfrm>
          <a:prstGeom prst="rect">
            <a:avLst/>
          </a:prstGeom>
          <a:noFill/>
          <a:ln>
            <a:noFill/>
          </a:ln>
        </p:spPr>
        <p:style>
          <a:lnRef idx="0"/>
          <a:fillRef idx="0"/>
          <a:effectRef idx="0"/>
          <a:fontRef idx="minor"/>
        </p:style>
        <p:txBody>
          <a:bodyPr lIns="90000" rIns="90000" tIns="45000" bIns="45000">
            <a:spAutoFit/>
          </a:bodyPr>
          <a:p>
            <a:pPr marL="108000" indent="-21276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Dirty Cow?</a:t>
            </a:r>
            <a:endParaRPr b="0" lang="en-IN" sz="2800" spc="-1" strike="noStrike">
              <a:latin typeface="Arial"/>
            </a:endParaRPr>
          </a:p>
          <a:p>
            <a:pPr marL="108000" indent="-21276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with the weird Name?</a:t>
            </a:r>
            <a:endParaRPr b="0" lang="en-IN" sz="2800" spc="-1" strike="noStrike">
              <a:latin typeface="Arial"/>
            </a:endParaRPr>
          </a:p>
          <a:p>
            <a:pPr marL="108000" indent="-21276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a Kernel??</a:t>
            </a:r>
            <a:endParaRPr b="0" lang="en-IN" sz="2800" spc="-1" strike="noStrike">
              <a:latin typeface="Arial"/>
            </a:endParaRPr>
          </a:p>
          <a:p>
            <a:pPr marL="108000" indent="-21276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Privilege Escalation?</a:t>
            </a:r>
            <a:endParaRPr b="0" lang="en-IN" sz="2800" spc="-1" strike="noStrike">
              <a:latin typeface="Arial"/>
            </a:endParaRPr>
          </a:p>
          <a:p>
            <a:pPr marL="108000" indent="-21276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its impact??</a:t>
            </a:r>
            <a:endParaRPr b="0" lang="en-IN" sz="2800" spc="-1" strike="noStrike">
              <a:latin typeface="Arial"/>
            </a:endParaRPr>
          </a:p>
        </p:txBody>
      </p:sp>
      <p:sp>
        <p:nvSpPr>
          <p:cNvPr id="327" name="CustomShape 5"/>
          <p:cNvSpPr/>
          <p:nvPr/>
        </p:nvSpPr>
        <p:spPr>
          <a:xfrm>
            <a:off x="7056000" y="6061680"/>
            <a:ext cx="2516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And So 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5" presetSubtype="10">
                                  <p:stCondLst>
                                    <p:cond delay="0"/>
                                  </p:stCondLst>
                                  <p:childTnLst>
                                    <p:set>
                                      <p:cBhvr>
                                        <p:cTn id="10" dur="1" fill="hold">
                                          <p:stCondLst>
                                            <p:cond delay="0"/>
                                          </p:stCondLst>
                                        </p:cTn>
                                        <p:tgtEl>
                                          <p:spTgt spid="326">
                                            <p:txEl>
                                              <p:pRg st="0" end="0"/>
                                            </p:txEl>
                                          </p:spTgt>
                                        </p:tgtEl>
                                        <p:attrNameLst>
                                          <p:attrName>style.visibility</p:attrName>
                                        </p:attrNameLst>
                                      </p:cBhvr>
                                      <p:to>
                                        <p:strVal val="visible"/>
                                      </p:to>
                                    </p:set>
                                    <p:animEffect filter="checkerboard(across)" transition="in">
                                      <p:cBhvr additive="repl">
                                        <p:cTn id="11" dur="500"/>
                                        <p:tgtEl>
                                          <p:spTgt spid="32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5" presetSubtype="10">
                                  <p:stCondLst>
                                    <p:cond delay="0"/>
                                  </p:stCondLst>
                                  <p:childTnLst>
                                    <p:set>
                                      <p:cBhvr>
                                        <p:cTn id="15" dur="1" fill="hold">
                                          <p:stCondLst>
                                            <p:cond delay="0"/>
                                          </p:stCondLst>
                                        </p:cTn>
                                        <p:tgtEl>
                                          <p:spTgt spid="326">
                                            <p:txEl>
                                              <p:pRg st="1" end="1"/>
                                            </p:txEl>
                                          </p:spTgt>
                                        </p:tgtEl>
                                        <p:attrNameLst>
                                          <p:attrName>style.visibility</p:attrName>
                                        </p:attrNameLst>
                                      </p:cBhvr>
                                      <p:to>
                                        <p:strVal val="visible"/>
                                      </p:to>
                                    </p:set>
                                    <p:animEffect filter="checkerboard(across)" transition="in">
                                      <p:cBhvr additive="repl">
                                        <p:cTn id="16" dur="500"/>
                                        <p:tgtEl>
                                          <p:spTgt spid="32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5" presetSubtype="10">
                                  <p:stCondLst>
                                    <p:cond delay="0"/>
                                  </p:stCondLst>
                                  <p:childTnLst>
                                    <p:set>
                                      <p:cBhvr>
                                        <p:cTn id="20" dur="1" fill="hold">
                                          <p:stCondLst>
                                            <p:cond delay="0"/>
                                          </p:stCondLst>
                                        </p:cTn>
                                        <p:tgtEl>
                                          <p:spTgt spid="326">
                                            <p:txEl>
                                              <p:pRg st="2" end="2"/>
                                            </p:txEl>
                                          </p:spTgt>
                                        </p:tgtEl>
                                        <p:attrNameLst>
                                          <p:attrName>style.visibility</p:attrName>
                                        </p:attrNameLst>
                                      </p:cBhvr>
                                      <p:to>
                                        <p:strVal val="visible"/>
                                      </p:to>
                                    </p:set>
                                    <p:animEffect filter="checkerboard(across)" transition="in">
                                      <p:cBhvr additive="repl">
                                        <p:cTn id="21" dur="500"/>
                                        <p:tgtEl>
                                          <p:spTgt spid="32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5" presetSubtype="10">
                                  <p:stCondLst>
                                    <p:cond delay="0"/>
                                  </p:stCondLst>
                                  <p:childTnLst>
                                    <p:set>
                                      <p:cBhvr>
                                        <p:cTn id="25" dur="1" fill="hold">
                                          <p:stCondLst>
                                            <p:cond delay="0"/>
                                          </p:stCondLst>
                                        </p:cTn>
                                        <p:tgtEl>
                                          <p:spTgt spid="326">
                                            <p:txEl>
                                              <p:pRg st="3" end="3"/>
                                            </p:txEl>
                                          </p:spTgt>
                                        </p:tgtEl>
                                        <p:attrNameLst>
                                          <p:attrName>style.visibility</p:attrName>
                                        </p:attrNameLst>
                                      </p:cBhvr>
                                      <p:to>
                                        <p:strVal val="visible"/>
                                      </p:to>
                                    </p:set>
                                    <p:animEffect filter="checkerboard(across)" transition="in">
                                      <p:cBhvr additive="repl">
                                        <p:cTn id="26" dur="500"/>
                                        <p:tgtEl>
                                          <p:spTgt spid="32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5" presetSubtype="10">
                                  <p:stCondLst>
                                    <p:cond delay="0"/>
                                  </p:stCondLst>
                                  <p:childTnLst>
                                    <p:set>
                                      <p:cBhvr>
                                        <p:cTn id="30" dur="1" fill="hold">
                                          <p:stCondLst>
                                            <p:cond delay="0"/>
                                          </p:stCondLst>
                                        </p:cTn>
                                        <p:tgtEl>
                                          <p:spTgt spid="326">
                                            <p:txEl>
                                              <p:pRg st="4" end="4"/>
                                            </p:txEl>
                                          </p:spTgt>
                                        </p:tgtEl>
                                        <p:attrNameLst>
                                          <p:attrName>style.visibility</p:attrName>
                                        </p:attrNameLst>
                                      </p:cBhvr>
                                      <p:to>
                                        <p:strVal val="visible"/>
                                      </p:to>
                                    </p:set>
                                    <p:animEffect filter="checkerboard(across)" transition="in">
                                      <p:cBhvr additive="repl">
                                        <p:cTn id="31" dur="500"/>
                                        <p:tgtEl>
                                          <p:spTgt spid="32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6" presetSubtype="16">
                                  <p:stCondLst>
                                    <p:cond delay="0"/>
                                  </p:stCondLst>
                                  <p:childTnLst>
                                    <p:set>
                                      <p:cBhvr>
                                        <p:cTn id="35" dur="1" fill="hold">
                                          <p:stCondLst>
                                            <p:cond delay="0"/>
                                          </p:stCondLst>
                                        </p:cTn>
                                        <p:tgtEl>
                                          <p:spTgt spid="327">
                                            <p:txEl>
                                              <p:pRg st="0" end="0"/>
                                            </p:txEl>
                                          </p:spTgt>
                                        </p:tgtEl>
                                        <p:attrNameLst>
                                          <p:attrName>style.visibility</p:attrName>
                                        </p:attrNameLst>
                                      </p:cBhvr>
                                      <p:to>
                                        <p:strVal val="visible"/>
                                      </p:to>
                                    </p:set>
                                    <p:animEffect filter="circle(in)" transition="in">
                                      <p:cBhvr additive="repl">
                                        <p:cTn id="36" dur="2000"/>
                                        <p:tgtEl>
                                          <p:spTgt spid="327">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3600000" y="432000"/>
            <a:ext cx="978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pic>
        <p:nvPicPr>
          <p:cNvPr id="453" name="" descr=""/>
          <p:cNvPicPr/>
          <p:nvPr/>
        </p:nvPicPr>
        <p:blipFill>
          <a:blip r:embed="rId1"/>
          <a:stretch/>
        </p:blipFill>
        <p:spPr>
          <a:xfrm>
            <a:off x="0" y="0"/>
            <a:ext cx="10078200" cy="7557120"/>
          </a:xfrm>
          <a:prstGeom prst="rect">
            <a:avLst/>
          </a:prstGeom>
          <a:ln>
            <a:noFill/>
          </a:ln>
        </p:spPr>
      </p:pic>
      <p:sp>
        <p:nvSpPr>
          <p:cNvPr id="454" name="CustomShape 2"/>
          <p:cNvSpPr/>
          <p:nvPr/>
        </p:nvSpPr>
        <p:spPr>
          <a:xfrm>
            <a:off x="864000" y="3528000"/>
            <a:ext cx="4317480" cy="429480"/>
          </a:xfrm>
          <a:prstGeom prst="rect">
            <a:avLst/>
          </a:prstGeom>
          <a:solidFill>
            <a:srgbClr val="800080">
              <a:alpha val="28000"/>
            </a:srgbClr>
          </a:solidFill>
          <a:ln>
            <a:solidFill>
              <a:srgbClr val="ffff00"/>
            </a:solidFill>
          </a:ln>
        </p:spPr>
        <p:style>
          <a:lnRef idx="0"/>
          <a:fillRef idx="0"/>
          <a:effectRef idx="0"/>
          <a:fontRef idx="minor"/>
        </p:style>
      </p:sp>
      <p:sp>
        <p:nvSpPr>
          <p:cNvPr id="455" name="CustomShape 3"/>
          <p:cNvSpPr/>
          <p:nvPr/>
        </p:nvSpPr>
        <p:spPr>
          <a:xfrm>
            <a:off x="1008000" y="6408000"/>
            <a:ext cx="5253480" cy="42948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82" dur="indefinite" restart="never" nodeType="tmRoot">
          <p:childTnLst>
            <p:seq>
              <p:cTn id="283" dur="indefinite" nodeType="mainSeq">
                <p:childTnLst>
                  <p:par>
                    <p:cTn id="284" fill="hold">
                      <p:stCondLst>
                        <p:cond delay="indefinite"/>
                      </p:stCondLst>
                      <p:childTnLst>
                        <p:par>
                          <p:cTn id="285" fill="hold">
                            <p:stCondLst>
                              <p:cond delay="0"/>
                            </p:stCondLst>
                            <p:childTnLst>
                              <p:par>
                                <p:cTn id="286" nodeType="clickEffect" fill="hold" presetClass="entr" presetID="2" presetSubtype="4">
                                  <p:stCondLst>
                                    <p:cond delay="0"/>
                                  </p:stCondLst>
                                  <p:childTnLst>
                                    <p:set>
                                      <p:cBhvr>
                                        <p:cTn id="287" dur="1" fill="hold">
                                          <p:stCondLst>
                                            <p:cond delay="0"/>
                                          </p:stCondLst>
                                        </p:cTn>
                                        <p:tgtEl>
                                          <p:spTgt spid="454"/>
                                        </p:tgtEl>
                                        <p:attrNameLst>
                                          <p:attrName>style.visibility</p:attrName>
                                        </p:attrNameLst>
                                      </p:cBhvr>
                                      <p:to>
                                        <p:strVal val="visible"/>
                                      </p:to>
                                    </p:set>
                                    <p:anim calcmode="lin" valueType="num">
                                      <p:cBhvr additive="repl">
                                        <p:cTn id="288" dur="500" fill="hold"/>
                                        <p:tgtEl>
                                          <p:spTgt spid="454"/>
                                        </p:tgtEl>
                                        <p:attrNameLst>
                                          <p:attrName>ppt_x</p:attrName>
                                        </p:attrNameLst>
                                      </p:cBhvr>
                                      <p:tavLst>
                                        <p:tav tm="0">
                                          <p:val>
                                            <p:strVal val="#ppt_x"/>
                                          </p:val>
                                        </p:tav>
                                        <p:tav tm="100000">
                                          <p:val>
                                            <p:strVal val="#ppt_x"/>
                                          </p:val>
                                        </p:tav>
                                      </p:tavLst>
                                    </p:anim>
                                    <p:anim calcmode="lin" valueType="num">
                                      <p:cBhvr additive="repl">
                                        <p:cTn id="289"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2" presetSubtype="4">
                                  <p:stCondLst>
                                    <p:cond delay="0"/>
                                  </p:stCondLst>
                                  <p:childTnLst>
                                    <p:set>
                                      <p:cBhvr>
                                        <p:cTn id="293" dur="1" fill="hold">
                                          <p:stCondLst>
                                            <p:cond delay="0"/>
                                          </p:stCondLst>
                                        </p:cTn>
                                        <p:tgtEl>
                                          <p:spTgt spid="455"/>
                                        </p:tgtEl>
                                        <p:attrNameLst>
                                          <p:attrName>style.visibility</p:attrName>
                                        </p:attrNameLst>
                                      </p:cBhvr>
                                      <p:to>
                                        <p:strVal val="visible"/>
                                      </p:to>
                                    </p:set>
                                    <p:anim calcmode="lin" valueType="num">
                                      <p:cBhvr additive="repl">
                                        <p:cTn id="294" dur="500" fill="hold"/>
                                        <p:tgtEl>
                                          <p:spTgt spid="455"/>
                                        </p:tgtEl>
                                        <p:attrNameLst>
                                          <p:attrName>ppt_x</p:attrName>
                                        </p:attrNameLst>
                                      </p:cBhvr>
                                      <p:tavLst>
                                        <p:tav tm="0">
                                          <p:val>
                                            <p:strVal val="#ppt_x"/>
                                          </p:val>
                                        </p:tav>
                                        <p:tav tm="100000">
                                          <p:val>
                                            <p:strVal val="#ppt_x"/>
                                          </p:val>
                                        </p:tav>
                                      </p:tavLst>
                                    </p:anim>
                                    <p:anim calcmode="lin" valueType="num">
                                      <p:cBhvr additive="repl">
                                        <p:cTn id="295" dur="500" fill="hold"/>
                                        <p:tgtEl>
                                          <p:spTgt spid="4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504000" y="596160"/>
            <a:ext cx="9069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handle_mm_fault(....)</a:t>
            </a:r>
            <a:endParaRPr b="0" lang="en-IN" sz="4400" spc="-1" strike="noStrike">
              <a:latin typeface="Arial"/>
            </a:endParaRPr>
          </a:p>
        </p:txBody>
      </p:sp>
      <p:sp>
        <p:nvSpPr>
          <p:cNvPr id="457" name="CustomShape 2"/>
          <p:cNvSpPr/>
          <p:nvPr/>
        </p:nvSpPr>
        <p:spPr>
          <a:xfrm>
            <a:off x="432000" y="1542960"/>
            <a:ext cx="8997480" cy="4714920"/>
          </a:xfrm>
          <a:prstGeom prst="rect">
            <a:avLst/>
          </a:prstGeom>
          <a:noFill/>
          <a:ln>
            <a:noFill/>
          </a:ln>
        </p:spPr>
        <p:style>
          <a:lnRef idx="0"/>
          <a:fillRef idx="0"/>
          <a:effectRef idx="0"/>
          <a:fontRef idx="minor"/>
        </p:style>
        <p:txBody>
          <a:bodyPr lIns="90000" rIns="90000" tIns="45000" bIns="45000">
            <a:spAutoFit/>
          </a:bodyPr>
          <a:p>
            <a:pPr marL="216000" indent="-213480">
              <a:lnSpc>
                <a:spcPct val="115000"/>
              </a:lnSpc>
              <a:buClr>
                <a:srgbClr val="000000"/>
              </a:buClr>
              <a:buSzPct val="45000"/>
              <a:buFont typeface="Wingdings" charset="2"/>
              <a:buChar char=""/>
            </a:pPr>
            <a:r>
              <a:rPr b="0" lang="en-IN" sz="2400" spc="-1" strike="noStrike">
                <a:solidFill>
                  <a:srgbClr val="ff860d"/>
                </a:solidFill>
                <a:latin typeface="DejaVu Sans"/>
                <a:ea typeface="DejaVu Sans"/>
              </a:rPr>
              <a:t>faultin_page</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ed4c05"/>
                </a:solidFill>
                <a:latin typeface="DejaVu Sans"/>
                <a:ea typeface="DejaVu Sans"/>
              </a:rPr>
              <a:t>  </a:t>
            </a:r>
            <a:r>
              <a:rPr b="0" lang="en-IN" sz="2400" spc="-1" strike="noStrike">
                <a:solidFill>
                  <a:srgbClr val="ed4c05"/>
                </a:solidFill>
                <a:latin typeface="DejaVu Sans"/>
                <a:ea typeface="DejaVu Sans"/>
              </a:rPr>
              <a:t>handle_mm_fault</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f10d0c"/>
                </a:solidFill>
                <a:latin typeface="DejaVu Sans"/>
                <a:ea typeface="DejaVu Sans"/>
              </a:rPr>
              <a:t>    </a:t>
            </a:r>
            <a:r>
              <a:rPr b="0" lang="en-IN" sz="2400" spc="-1" strike="noStrike">
                <a:solidFill>
                  <a:srgbClr val="f10d0c"/>
                </a:solidFill>
                <a:latin typeface="DejaVu Sans"/>
                <a:ea typeface="DejaVu Sans"/>
              </a:rPr>
              <a:t>__handle_mm_fault</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a7074b"/>
                </a:solidFill>
                <a:latin typeface="DejaVu Sans"/>
                <a:ea typeface="DejaVu Sans"/>
              </a:rPr>
              <a:t>      </a:t>
            </a:r>
            <a:r>
              <a:rPr b="0" lang="en-IN" sz="2400" spc="-1" strike="noStrike">
                <a:solidFill>
                  <a:srgbClr val="a7074b"/>
                </a:solidFill>
                <a:latin typeface="DejaVu Sans"/>
                <a:ea typeface="DejaVu Sans"/>
              </a:rPr>
              <a:t>handle_pte_fault</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5b277d"/>
                </a:solidFill>
                <a:latin typeface="DejaVu Sans"/>
                <a:ea typeface="DejaVu Sans"/>
              </a:rPr>
              <a:t>        </a:t>
            </a:r>
            <a:r>
              <a:rPr b="0" lang="en-IN" sz="2400" spc="-1" strike="noStrike">
                <a:solidFill>
                  <a:srgbClr val="5b277d"/>
                </a:solidFill>
                <a:latin typeface="DejaVu Sans"/>
                <a:ea typeface="DejaVu Sans"/>
              </a:rPr>
              <a:t>FAULT_FLAG_WRITE &amp;&amp; !pte_write</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f10d0c"/>
                </a:solidFill>
                <a:latin typeface="DejaVu Sans"/>
                <a:ea typeface="DejaVu Sans"/>
              </a:rPr>
              <a:t>      </a:t>
            </a:r>
            <a:r>
              <a:rPr b="0" lang="en-IN" sz="2400" spc="-1" strike="noStrike">
                <a:solidFill>
                  <a:srgbClr val="f10d0c"/>
                </a:solidFill>
                <a:latin typeface="DejaVu Sans"/>
                <a:ea typeface="DejaVu Sans"/>
              </a:rPr>
              <a:t>do_wp_page</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ff8000"/>
                </a:solidFill>
                <a:latin typeface="DejaVu Sans"/>
                <a:ea typeface="DejaVu Sans"/>
              </a:rPr>
              <a:t>        </a:t>
            </a:r>
            <a:r>
              <a:rPr b="0" lang="en-IN" sz="2400" spc="-1" strike="noStrike">
                <a:solidFill>
                  <a:srgbClr val="ff8000"/>
                </a:solidFill>
                <a:latin typeface="DejaVu Sans"/>
                <a:ea typeface="DejaVu Sans"/>
              </a:rPr>
              <a:t>PageAnon() &lt;- this is CoWed page already</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reuse_swap_page &lt;- page is exclusively ours</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	</a:t>
            </a:r>
            <a:r>
              <a:rPr b="0" lang="en-IN" sz="2400" spc="-1" strike="noStrike">
                <a:solidFill>
                  <a:srgbClr val="127622"/>
                </a:solidFill>
                <a:latin typeface="DejaVu Sans"/>
                <a:ea typeface="DejaVu Sans"/>
              </a:rPr>
              <a:t>wp_page_reuse</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861141"/>
                </a:solidFill>
                <a:latin typeface="DejaVu Sans"/>
                <a:ea typeface="DejaVu Sans"/>
              </a:rPr>
              <a:t>          </a:t>
            </a:r>
            <a:r>
              <a:rPr b="0" lang="en-IN" sz="2400" spc="-1" strike="noStrike">
                <a:solidFill>
                  <a:srgbClr val="861141"/>
                </a:solidFill>
                <a:latin typeface="DejaVu Sans"/>
                <a:ea typeface="DejaVu Sans"/>
              </a:rPr>
              <a:t>maybe_mkwrite &lt;- dirty but RO again</a:t>
            </a:r>
            <a:endParaRPr b="0" lang="en-IN" sz="2400" spc="-1" strike="noStrike">
              <a:latin typeface="Arial"/>
            </a:endParaRPr>
          </a:p>
          <a:p>
            <a:pPr marL="216000" indent="-213480">
              <a:lnSpc>
                <a:spcPct val="115000"/>
              </a:lnSpc>
              <a:buClr>
                <a:srgbClr val="000000"/>
              </a:buClr>
              <a:buSzPct val="45000"/>
              <a:buFont typeface="Wingdings" charset="2"/>
              <a:buChar char=""/>
            </a:pPr>
            <a:r>
              <a:rPr b="0" lang="en-IN" sz="2400" spc="-1" strike="noStrike">
                <a:solidFill>
                  <a:srgbClr val="be480a"/>
                </a:solidFill>
                <a:latin typeface="DejaVu Sans"/>
                <a:ea typeface="DejaVu Sans"/>
              </a:rPr>
              <a:t>          </a:t>
            </a:r>
            <a:r>
              <a:rPr b="0" lang="en-IN" sz="2400" spc="-1" strike="noStrike">
                <a:solidFill>
                  <a:srgbClr val="be480a"/>
                </a:solidFill>
                <a:latin typeface="DejaVu Sans"/>
                <a:ea typeface="DejaVu Sans"/>
              </a:rPr>
              <a:t>ret = VM_FAULT_WRITE</a:t>
            </a:r>
            <a:endParaRPr b="0" lang="en-IN" sz="2400" spc="-1" strike="noStrike">
              <a:latin typeface="Arial"/>
            </a:endParaRPr>
          </a:p>
        </p:txBody>
      </p:sp>
      <p:sp>
        <p:nvSpPr>
          <p:cNvPr id="458" name="CustomShape 3"/>
          <p:cNvSpPr/>
          <p:nvPr/>
        </p:nvSpPr>
        <p:spPr>
          <a:xfrm>
            <a:off x="1008000" y="3600000"/>
            <a:ext cx="2661480" cy="501480"/>
          </a:xfrm>
          <a:prstGeom prst="rect">
            <a:avLst/>
          </a:prstGeom>
          <a:solidFill>
            <a:srgbClr val="800080">
              <a:alpha val="40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fill="hold">
                      <p:stCondLst>
                        <p:cond delay="indefinite"/>
                      </p:stCondLst>
                      <p:childTnLst>
                        <p:par>
                          <p:cTn id="299" fill="hold">
                            <p:stCondLst>
                              <p:cond delay="0"/>
                            </p:stCondLst>
                            <p:childTnLst>
                              <p:par>
                                <p:cTn id="300" nodeType="clickEffect" fill="hold" presetClass="entr" presetID="2" presetSubtype="4">
                                  <p:stCondLst>
                                    <p:cond delay="0"/>
                                  </p:stCondLst>
                                  <p:childTnLst>
                                    <p:set>
                                      <p:cBhvr>
                                        <p:cTn id="301" dur="1" fill="hold">
                                          <p:stCondLst>
                                            <p:cond delay="0"/>
                                          </p:stCondLst>
                                        </p:cTn>
                                        <p:tgtEl>
                                          <p:spTgt spid="458"/>
                                        </p:tgtEl>
                                        <p:attrNameLst>
                                          <p:attrName>style.visibility</p:attrName>
                                        </p:attrNameLst>
                                      </p:cBhvr>
                                      <p:to>
                                        <p:strVal val="visible"/>
                                      </p:to>
                                    </p:set>
                                    <p:anim calcmode="lin" valueType="num">
                                      <p:cBhvr additive="repl">
                                        <p:cTn id="302" dur="500" fill="hold"/>
                                        <p:tgtEl>
                                          <p:spTgt spid="458"/>
                                        </p:tgtEl>
                                        <p:attrNameLst>
                                          <p:attrName>ppt_x</p:attrName>
                                        </p:attrNameLst>
                                      </p:cBhvr>
                                      <p:tavLst>
                                        <p:tav tm="0">
                                          <p:val>
                                            <p:strVal val="#ppt_x"/>
                                          </p:val>
                                        </p:tav>
                                        <p:tav tm="100000">
                                          <p:val>
                                            <p:strVal val="#ppt_x"/>
                                          </p:val>
                                        </p:tav>
                                      </p:tavLst>
                                    </p:anim>
                                    <p:anim calcmode="lin" valueType="num">
                                      <p:cBhvr additive="repl">
                                        <p:cTn id="303"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3600000" y="432000"/>
            <a:ext cx="978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pic>
        <p:nvPicPr>
          <p:cNvPr id="460" name="" descr=""/>
          <p:cNvPicPr/>
          <p:nvPr/>
        </p:nvPicPr>
        <p:blipFill>
          <a:blip r:embed="rId1"/>
          <a:stretch/>
        </p:blipFill>
        <p:spPr>
          <a:xfrm>
            <a:off x="0" y="0"/>
            <a:ext cx="10078200" cy="7557120"/>
          </a:xfrm>
          <a:prstGeom prst="rect">
            <a:avLst/>
          </a:prstGeom>
          <a:ln>
            <a:noFill/>
          </a:ln>
        </p:spPr>
      </p:pic>
      <p:sp>
        <p:nvSpPr>
          <p:cNvPr id="461" name="CustomShape 2"/>
          <p:cNvSpPr/>
          <p:nvPr/>
        </p:nvSpPr>
        <p:spPr>
          <a:xfrm>
            <a:off x="1080000" y="6408000"/>
            <a:ext cx="6477480" cy="50148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304" dur="indefinite" restart="never" nodeType="tmRoot">
          <p:childTnLst>
            <p:seq>
              <p:cTn id="305" dur="indefinite" nodeType="mainSeq">
                <p:childTnLst>
                  <p:par>
                    <p:cTn id="306" fill="hold">
                      <p:stCondLst>
                        <p:cond delay="indefinite"/>
                      </p:stCondLst>
                      <p:childTnLst>
                        <p:par>
                          <p:cTn id="307" fill="hold">
                            <p:stCondLst>
                              <p:cond delay="0"/>
                            </p:stCondLst>
                            <p:childTnLst>
                              <p:par>
                                <p:cTn id="308" nodeType="clickEffect" fill="hold" presetClass="entr" presetID="2" presetSubtype="4">
                                  <p:stCondLst>
                                    <p:cond delay="0"/>
                                  </p:stCondLst>
                                  <p:childTnLst>
                                    <p:set>
                                      <p:cBhvr>
                                        <p:cTn id="309" dur="1" fill="hold">
                                          <p:stCondLst>
                                            <p:cond delay="0"/>
                                          </p:stCondLst>
                                        </p:cTn>
                                        <p:tgtEl>
                                          <p:spTgt spid="461"/>
                                        </p:tgtEl>
                                        <p:attrNameLst>
                                          <p:attrName>style.visibility</p:attrName>
                                        </p:attrNameLst>
                                      </p:cBhvr>
                                      <p:to>
                                        <p:strVal val="visible"/>
                                      </p:to>
                                    </p:set>
                                    <p:anim calcmode="lin" valueType="num">
                                      <p:cBhvr additive="repl">
                                        <p:cTn id="310" dur="500" fill="hold"/>
                                        <p:tgtEl>
                                          <p:spTgt spid="461"/>
                                        </p:tgtEl>
                                        <p:attrNameLst>
                                          <p:attrName>ppt_x</p:attrName>
                                        </p:attrNameLst>
                                      </p:cBhvr>
                                      <p:tavLst>
                                        <p:tav tm="0">
                                          <p:val>
                                            <p:strVal val="#ppt_x"/>
                                          </p:val>
                                        </p:tav>
                                        <p:tav tm="100000">
                                          <p:val>
                                            <p:strVal val="#ppt_x"/>
                                          </p:val>
                                        </p:tav>
                                      </p:tavLst>
                                    </p:anim>
                                    <p:anim calcmode="lin" valueType="num">
                                      <p:cBhvr additive="repl">
                                        <p:cTn id="311" dur="500" fill="hold"/>
                                        <p:tgtEl>
                                          <p:spTgt spid="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2" name="" descr=""/>
          <p:cNvPicPr/>
          <p:nvPr/>
        </p:nvPicPr>
        <p:blipFill>
          <a:blip r:embed="rId1"/>
          <a:stretch/>
        </p:blipFill>
        <p:spPr>
          <a:xfrm>
            <a:off x="2880" y="0"/>
            <a:ext cx="10075320" cy="7557120"/>
          </a:xfrm>
          <a:prstGeom prst="rect">
            <a:avLst/>
          </a:prstGeom>
          <a:ln>
            <a:noFill/>
          </a:ln>
        </p:spPr>
      </p:pic>
      <p:sp>
        <p:nvSpPr>
          <p:cNvPr id="463" name="CustomShape 1"/>
          <p:cNvSpPr/>
          <p:nvPr/>
        </p:nvSpPr>
        <p:spPr>
          <a:xfrm>
            <a:off x="1152000" y="5618520"/>
            <a:ext cx="4677480" cy="933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64" name="CustomShape 2"/>
          <p:cNvSpPr/>
          <p:nvPr/>
        </p:nvSpPr>
        <p:spPr>
          <a:xfrm>
            <a:off x="2088000" y="3456000"/>
            <a:ext cx="1149480" cy="213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65" name="CustomShape 3"/>
          <p:cNvSpPr/>
          <p:nvPr/>
        </p:nvSpPr>
        <p:spPr>
          <a:xfrm>
            <a:off x="1440000" y="2160000"/>
            <a:ext cx="5469480" cy="285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66" name="CustomShape 4"/>
          <p:cNvSpPr/>
          <p:nvPr/>
        </p:nvSpPr>
        <p:spPr>
          <a:xfrm>
            <a:off x="362520" y="1874520"/>
            <a:ext cx="1149480" cy="21348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312" dur="indefinite" restart="never" nodeType="tmRoot">
          <p:childTnLst>
            <p:seq>
              <p:cTn id="313" dur="indefinite" nodeType="mainSeq">
                <p:childTnLst>
                  <p:par>
                    <p:cTn id="314" fill="hold">
                      <p:stCondLst>
                        <p:cond delay="indefinite"/>
                      </p:stCondLst>
                      <p:childTnLst>
                        <p:par>
                          <p:cTn id="315" fill="hold">
                            <p:stCondLst>
                              <p:cond delay="0"/>
                            </p:stCondLst>
                            <p:childTnLst>
                              <p:par>
                                <p:cTn id="316" nodeType="clickEffect" fill="hold" presetClass="entr" presetID="5" presetSubtype="10">
                                  <p:stCondLst>
                                    <p:cond delay="0"/>
                                  </p:stCondLst>
                                  <p:childTnLst>
                                    <p:set>
                                      <p:cBhvr>
                                        <p:cTn id="317" dur="1" fill="hold">
                                          <p:stCondLst>
                                            <p:cond delay="0"/>
                                          </p:stCondLst>
                                        </p:cTn>
                                        <p:tgtEl>
                                          <p:spTgt spid="464"/>
                                        </p:tgtEl>
                                        <p:attrNameLst>
                                          <p:attrName>style.visibility</p:attrName>
                                        </p:attrNameLst>
                                      </p:cBhvr>
                                      <p:to>
                                        <p:strVal val="visible"/>
                                      </p:to>
                                    </p:set>
                                    <p:animEffect filter="checkerboard(across)" transition="in">
                                      <p:cBhvr additive="repl">
                                        <p:cTn id="318" dur="500"/>
                                        <p:tgtEl>
                                          <p:spTgt spid="464"/>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xit" presetID="2" presetSubtype="9">
                                  <p:stCondLst>
                                    <p:cond delay="0"/>
                                  </p:stCondLst>
                                  <p:childTnLst>
                                    <p:anim calcmode="lin" valueType="num">
                                      <p:cBhvr additive="repl">
                                        <p:cTn id="322" dur="500"/>
                                        <p:tgtEl>
                                          <p:spTgt spid="464"/>
                                        </p:tgtEl>
                                        <p:attrNameLst>
                                          <p:attrName>ppt_x</p:attrName>
                                        </p:attrNameLst>
                                      </p:cBhvr>
                                      <p:tavLst>
                                        <p:tav tm="0">
                                          <p:val>
                                            <p:strVal val="#ppt_x"/>
                                          </p:val>
                                        </p:tav>
                                        <p:tav tm="100000">
                                          <p:val>
                                            <p:strVal val="0-#ppt_w/2"/>
                                          </p:val>
                                        </p:tav>
                                      </p:tavLst>
                                    </p:anim>
                                    <p:anim calcmode="lin" valueType="num">
                                      <p:cBhvr additive="repl">
                                        <p:cTn id="323" dur="500"/>
                                        <p:tgtEl>
                                          <p:spTgt spid="464"/>
                                        </p:tgtEl>
                                        <p:attrNameLst>
                                          <p:attrName>ppt_y</p:attrName>
                                        </p:attrNameLst>
                                      </p:cBhvr>
                                      <p:tavLst>
                                        <p:tav tm="0">
                                          <p:val>
                                            <p:strVal val="#ppt_y"/>
                                          </p:val>
                                        </p:tav>
                                        <p:tav tm="100000">
                                          <p:val>
                                            <p:strVal val="0-#ppt_h/2"/>
                                          </p:val>
                                        </p:tav>
                                      </p:tavLst>
                                    </p:anim>
                                    <p:set>
                                      <p:cBhvr>
                                        <p:cTn id="324" dur="1" fill="hold">
                                          <p:stCondLst>
                                            <p:cond delay="499"/>
                                          </p:stCondLst>
                                        </p:cTn>
                                        <p:tgtEl>
                                          <p:spTgt spid="464"/>
                                        </p:tgtEl>
                                        <p:attrNameLst>
                                          <p:attrName>style.visibility</p:attrName>
                                        </p:attrNameLst>
                                      </p:cBhvr>
                                      <p:to>
                                        <p:strVal val="hidden"/>
                                      </p:to>
                                    </p:set>
                                  </p:childTnLst>
                                </p:cTn>
                              </p:par>
                            </p:childTnLst>
                          </p:cTn>
                        </p:par>
                        <p:par>
                          <p:cTn id="325" fill="hold">
                            <p:stCondLst>
                              <p:cond delay="500"/>
                            </p:stCondLst>
                            <p:childTnLst>
                              <p:par>
                                <p:cTn id="326" nodeType="afterEffect" fill="hold" presetClass="entr" presetID="1">
                                  <p:stCondLst>
                                    <p:cond delay="0"/>
                                  </p:stCondLst>
                                  <p:childTnLst>
                                    <p:set>
                                      <p:cBhvr>
                                        <p:cTn id="327" dur="1" fill="hold">
                                          <p:stCondLst>
                                            <p:cond delay="0"/>
                                          </p:stCondLst>
                                        </p:cTn>
                                        <p:tgtEl>
                                          <p:spTgt spid="466"/>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2" presetSubtype="1">
                                  <p:stCondLst>
                                    <p:cond delay="0"/>
                                  </p:stCondLst>
                                  <p:childTnLst>
                                    <p:set>
                                      <p:cBhvr>
                                        <p:cTn id="331" dur="1" fill="hold">
                                          <p:stCondLst>
                                            <p:cond delay="0"/>
                                          </p:stCondLst>
                                        </p:cTn>
                                        <p:tgtEl>
                                          <p:spTgt spid="465"/>
                                        </p:tgtEl>
                                        <p:attrNameLst>
                                          <p:attrName>style.visibility</p:attrName>
                                        </p:attrNameLst>
                                      </p:cBhvr>
                                      <p:to>
                                        <p:strVal val="visible"/>
                                      </p:to>
                                    </p:set>
                                    <p:anim calcmode="lin" valueType="num">
                                      <p:cBhvr additive="repl">
                                        <p:cTn id="332" dur="500" fill="hold"/>
                                        <p:tgtEl>
                                          <p:spTgt spid="465"/>
                                        </p:tgtEl>
                                        <p:attrNameLst>
                                          <p:attrName>ppt_x</p:attrName>
                                        </p:attrNameLst>
                                      </p:cBhvr>
                                      <p:tavLst>
                                        <p:tav tm="0">
                                          <p:val>
                                            <p:strVal val="#ppt_x"/>
                                          </p:val>
                                        </p:tav>
                                        <p:tav tm="100000">
                                          <p:val>
                                            <p:strVal val="#ppt_x"/>
                                          </p:val>
                                        </p:tav>
                                      </p:tavLst>
                                    </p:anim>
                                    <p:anim calcmode="lin" valueType="num">
                                      <p:cBhvr additive="repl">
                                        <p:cTn id="333" dur="500" fill="hold"/>
                                        <p:tgtEl>
                                          <p:spTgt spid="465"/>
                                        </p:tgtEl>
                                        <p:attrNameLst>
                                          <p:attrName>ppt_y</p:attrName>
                                        </p:attrNameLst>
                                      </p:cBhvr>
                                      <p:tavLst>
                                        <p:tav tm="0">
                                          <p:val>
                                            <p:strVal val="0-#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nodeType="clickEffect" fill="hold" presetClass="entr" presetID="53">
                                  <p:stCondLst>
                                    <p:cond delay="0"/>
                                  </p:stCondLst>
                                  <p:childTnLst>
                                    <p:set>
                                      <p:cBhvr>
                                        <p:cTn id="337" dur="1" fill="hold">
                                          <p:stCondLst>
                                            <p:cond delay="0"/>
                                          </p:stCondLst>
                                        </p:cTn>
                                        <p:tgtEl>
                                          <p:spTgt spid="463"/>
                                        </p:tgtEl>
                                        <p:attrNameLst>
                                          <p:attrName>style.visibility</p:attrName>
                                        </p:attrNameLst>
                                      </p:cBhvr>
                                      <p:to>
                                        <p:strVal val="visible"/>
                                      </p:to>
                                    </p:set>
                                    <p:anim calcmode="lin" valueType="num">
                                      <p:cBhvr additive="repl">
                                        <p:cTn id="338" dur="500" fill="hold"/>
                                        <p:tgtEl>
                                          <p:spTgt spid="463"/>
                                        </p:tgtEl>
                                        <p:attrNameLst>
                                          <p:attrName>ppt_w</p:attrName>
                                        </p:attrNameLst>
                                      </p:cBhvr>
                                      <p:tavLst>
                                        <p:tav tm="0">
                                          <p:val>
                                            <p:strVal val="0"/>
                                          </p:val>
                                        </p:tav>
                                        <p:tav tm="100000">
                                          <p:val>
                                            <p:strVal val="#ppt_w"/>
                                          </p:val>
                                        </p:tav>
                                      </p:tavLst>
                                    </p:anim>
                                    <p:anim calcmode="lin" valueType="num">
                                      <p:cBhvr additive="repl">
                                        <p:cTn id="339" dur="500" fill="hold"/>
                                        <p:tgtEl>
                                          <p:spTgt spid="463"/>
                                        </p:tgtEl>
                                        <p:attrNameLst>
                                          <p:attrName>ppt_h</p:attrName>
                                        </p:attrNameLst>
                                      </p:cBhvr>
                                      <p:tavLst>
                                        <p:tav tm="0">
                                          <p:val>
                                            <p:strVal val="0"/>
                                          </p:val>
                                        </p:tav>
                                        <p:tav tm="100000">
                                          <p:val>
                                            <p:strVal val="#ppt_h"/>
                                          </p:val>
                                        </p:tav>
                                      </p:tavLst>
                                    </p:anim>
                                    <p:animEffect filter="fade" transition="in">
                                      <p:cBhvr additive="repl">
                                        <p:cTn id="340" dur="500"/>
                                        <p:tgtEl>
                                          <p:spTgt spid="46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497520" y="2088000"/>
            <a:ext cx="7851960" cy="429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IN" sz="2300" spc="-1" strike="noStrike">
                <a:solidFill>
                  <a:srgbClr val="069a2e"/>
                </a:solidFill>
                <a:latin typeface="DejaVu Sans"/>
                <a:ea typeface="DejaVu Sans"/>
              </a:rPr>
              <a:t>/*----------------------snip----------------------*</a:t>
            </a:r>
            <a:r>
              <a:rPr b="0" lang="en-IN" sz="2300" spc="-1" strike="noStrike">
                <a:solidFill>
                  <a:srgbClr val="069a2e"/>
                </a:solidFill>
                <a:latin typeface="DejaVu Sans"/>
                <a:ea typeface="DejaVu Sans"/>
              </a:rPr>
              <a:t>/</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maddr = kmap(page);</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if (write)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copy_to_user_page(vma, page, addr,</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maddr + offset, buf, bytes);</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set_page_dirty_lock(page);</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 else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 ... snip ... */</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a:t>
            </a:r>
            <a:endParaRPr b="0" lang="en-IN" sz="2300" spc="-1" strike="noStrike">
              <a:latin typeface="Arial"/>
            </a:endParaRPr>
          </a:p>
          <a:p>
            <a:pPr>
              <a:lnSpc>
                <a:spcPct val="100000"/>
              </a:lnSpc>
            </a:pPr>
            <a:r>
              <a:rPr b="0" lang="en-IN" sz="2300" spc="-1" strike="noStrike">
                <a:solidFill>
                  <a:srgbClr val="ce181e"/>
                </a:solidFill>
                <a:latin typeface="DejaVu Sans"/>
                <a:ea typeface="DejaVu Sans"/>
              </a:rPr>
              <a:t>    </a:t>
            </a:r>
            <a:r>
              <a:rPr b="0" lang="en-IN" sz="2300" spc="-1" strike="noStrike">
                <a:solidFill>
                  <a:srgbClr val="ce181e"/>
                </a:solidFill>
                <a:latin typeface="DejaVu Sans"/>
                <a:ea typeface="DejaVu Sans"/>
              </a:rPr>
              <a:t>kunmap(page);</a:t>
            </a:r>
            <a:endParaRPr b="0" lang="en-IN" sz="2300" spc="-1" strike="noStrike">
              <a:latin typeface="Arial"/>
            </a:endParaRPr>
          </a:p>
          <a:p>
            <a:pPr>
              <a:lnSpc>
                <a:spcPct val="100000"/>
              </a:lnSpc>
            </a:pPr>
            <a:endParaRPr b="0" lang="en-IN" sz="2300" spc="-1" strike="noStrike">
              <a:latin typeface="Arial"/>
            </a:endParaRPr>
          </a:p>
          <a:p>
            <a:pPr>
              <a:lnSpc>
                <a:spcPct val="100000"/>
              </a:lnSpc>
            </a:pPr>
            <a:r>
              <a:rPr b="0" i="1" lang="en-IN" sz="2300" spc="-1" strike="noStrike">
                <a:solidFill>
                  <a:srgbClr val="069a2e"/>
                </a:solidFill>
                <a:latin typeface="DejaVu Sans"/>
                <a:ea typeface="DejaVu Sans"/>
              </a:rPr>
              <a:t>/*----------------------snip----------------------*</a:t>
            </a:r>
            <a:r>
              <a:rPr b="0" lang="en-IN" sz="2300" spc="-1" strike="noStrike">
                <a:solidFill>
                  <a:srgbClr val="069a2e"/>
                </a:solidFill>
                <a:latin typeface="DejaVu Sans"/>
                <a:ea typeface="DejaVu Sans"/>
              </a:rPr>
              <a:t>/</a:t>
            </a:r>
            <a:endParaRPr b="0" lang="en-IN" sz="2300" spc="-1" strike="noStrike">
              <a:latin typeface="Arial"/>
            </a:endParaRPr>
          </a:p>
        </p:txBody>
      </p:sp>
      <p:sp>
        <p:nvSpPr>
          <p:cNvPr id="468" name="CustomShape 2"/>
          <p:cNvSpPr/>
          <p:nvPr/>
        </p:nvSpPr>
        <p:spPr>
          <a:xfrm>
            <a:off x="-72000" y="34200"/>
            <a:ext cx="9069480" cy="669960"/>
          </a:xfrm>
          <a:prstGeom prst="rect">
            <a:avLst/>
          </a:prstGeom>
          <a:noFill/>
          <a:ln>
            <a:noFill/>
          </a:ln>
        </p:spPr>
        <p:style>
          <a:lnRef idx="0"/>
          <a:fillRef idx="0"/>
          <a:effectRef idx="0"/>
          <a:fontRef idx="minor"/>
        </p:style>
        <p:txBody>
          <a:bodyPr lIns="0" rIns="0" tIns="0" bIns="0">
            <a:spAutoFit/>
          </a:bodyPr>
          <a:p>
            <a:pPr algn="ctr">
              <a:lnSpc>
                <a:spcPct val="100000"/>
              </a:lnSpc>
            </a:pPr>
            <a:r>
              <a:rPr b="0" lang="en-IN" sz="4400" spc="-1" strike="noStrike">
                <a:solidFill>
                  <a:srgbClr val="ce181e"/>
                </a:solidFill>
                <a:latin typeface="Arial"/>
                <a:ea typeface="DejaVu Sans"/>
              </a:rPr>
              <a:t>access_remote_vm:</a:t>
            </a:r>
            <a:endParaRPr b="0" lang="en-IN" sz="4400" spc="-1" strike="noStrike">
              <a:latin typeface="Arial"/>
            </a:endParaRPr>
          </a:p>
        </p:txBody>
      </p:sp>
      <p:sp>
        <p:nvSpPr>
          <p:cNvPr id="469" name="CustomShape 3"/>
          <p:cNvSpPr/>
          <p:nvPr/>
        </p:nvSpPr>
        <p:spPr>
          <a:xfrm>
            <a:off x="1152000" y="3168000"/>
            <a:ext cx="5616000" cy="720000"/>
          </a:xfrm>
          <a:prstGeom prst="rect">
            <a:avLst/>
          </a:prstGeom>
          <a:solidFill>
            <a:srgbClr val="729fcf">
              <a:alpha val="37000"/>
            </a:srgbClr>
          </a:solidFill>
          <a:ln>
            <a:solidFill>
              <a:srgbClr val="3465a4"/>
            </a:solidFill>
          </a:ln>
        </p:spPr>
        <p:style>
          <a:lnRef idx="0"/>
          <a:fillRef idx="0"/>
          <a:effectRef idx="0"/>
          <a:fontRef idx="minor"/>
        </p:style>
      </p:sp>
      <p:sp>
        <p:nvSpPr>
          <p:cNvPr id="470" name="CustomShape 4"/>
          <p:cNvSpPr/>
          <p:nvPr/>
        </p:nvSpPr>
        <p:spPr>
          <a:xfrm>
            <a:off x="1152000" y="3888000"/>
            <a:ext cx="5616000" cy="504000"/>
          </a:xfrm>
          <a:prstGeom prst="rect">
            <a:avLst/>
          </a:prstGeom>
          <a:solidFill>
            <a:srgbClr val="729fcf">
              <a:alpha val="37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3600000" y="5436000"/>
            <a:ext cx="2007720" cy="501480"/>
          </a:xfrm>
          <a:prstGeom prst="rect">
            <a:avLst/>
          </a:prstGeom>
          <a:solidFill>
            <a:srgbClr val="729fcf">
              <a:alpha val="35000"/>
            </a:srgbClr>
          </a:solidFill>
          <a:ln>
            <a:solidFill>
              <a:srgbClr val="000000"/>
            </a:solidFill>
          </a:ln>
        </p:spPr>
        <p:style>
          <a:lnRef idx="0"/>
          <a:fillRef idx="0"/>
          <a:effectRef idx="0"/>
          <a:fontRef idx="minor"/>
        </p:style>
      </p:sp>
      <p:sp>
        <p:nvSpPr>
          <p:cNvPr id="472" name="CustomShape 2"/>
          <p:cNvSpPr/>
          <p:nvPr/>
        </p:nvSpPr>
        <p:spPr>
          <a:xfrm>
            <a:off x="3600000" y="4716000"/>
            <a:ext cx="2007720" cy="501480"/>
          </a:xfrm>
          <a:prstGeom prst="rect">
            <a:avLst/>
          </a:prstGeom>
          <a:solidFill>
            <a:srgbClr val="729fcf">
              <a:alpha val="35000"/>
            </a:srgbClr>
          </a:solidFill>
          <a:ln>
            <a:solidFill>
              <a:srgbClr val="000000"/>
            </a:solidFill>
          </a:ln>
        </p:spPr>
        <p:style>
          <a:lnRef idx="0"/>
          <a:fillRef idx="0"/>
          <a:effectRef idx="0"/>
          <a:fontRef idx="minor"/>
        </p:style>
      </p:sp>
      <p:sp>
        <p:nvSpPr>
          <p:cNvPr id="473" name="CustomShape 3"/>
          <p:cNvSpPr/>
          <p:nvPr/>
        </p:nvSpPr>
        <p:spPr>
          <a:xfrm>
            <a:off x="2952000" y="4032000"/>
            <a:ext cx="3309480" cy="501480"/>
          </a:xfrm>
          <a:prstGeom prst="rect">
            <a:avLst/>
          </a:prstGeom>
          <a:solidFill>
            <a:srgbClr val="729fcf">
              <a:alpha val="35000"/>
            </a:srgbClr>
          </a:solidFill>
          <a:ln>
            <a:solidFill>
              <a:srgbClr val="000000"/>
            </a:solidFill>
          </a:ln>
        </p:spPr>
        <p:style>
          <a:lnRef idx="0"/>
          <a:fillRef idx="0"/>
          <a:effectRef idx="0"/>
          <a:fontRef idx="minor"/>
        </p:style>
      </p:sp>
      <p:sp>
        <p:nvSpPr>
          <p:cNvPr id="474" name="CustomShape 4"/>
          <p:cNvSpPr/>
          <p:nvPr/>
        </p:nvSpPr>
        <p:spPr>
          <a:xfrm>
            <a:off x="3600000" y="3384000"/>
            <a:ext cx="2007720" cy="501480"/>
          </a:xfrm>
          <a:prstGeom prst="rect">
            <a:avLst/>
          </a:prstGeom>
          <a:solidFill>
            <a:srgbClr val="729fcf">
              <a:alpha val="35000"/>
            </a:srgbClr>
          </a:solidFill>
          <a:ln>
            <a:solidFill>
              <a:srgbClr val="000000"/>
            </a:solidFill>
          </a:ln>
        </p:spPr>
        <p:style>
          <a:lnRef idx="0"/>
          <a:fillRef idx="0"/>
          <a:effectRef idx="0"/>
          <a:fontRef idx="minor"/>
        </p:style>
      </p:sp>
      <p:sp>
        <p:nvSpPr>
          <p:cNvPr id="475" name="CustomShape 5"/>
          <p:cNvSpPr/>
          <p:nvPr/>
        </p:nvSpPr>
        <p:spPr>
          <a:xfrm>
            <a:off x="3600000" y="2664000"/>
            <a:ext cx="2007720" cy="501480"/>
          </a:xfrm>
          <a:prstGeom prst="rect">
            <a:avLst/>
          </a:prstGeom>
          <a:solidFill>
            <a:srgbClr val="729fcf">
              <a:alpha val="35000"/>
            </a:srgbClr>
          </a:solidFill>
          <a:ln>
            <a:solidFill>
              <a:srgbClr val="000000"/>
            </a:solidFill>
          </a:ln>
        </p:spPr>
        <p:style>
          <a:lnRef idx="0"/>
          <a:fillRef idx="0"/>
          <a:effectRef idx="0"/>
          <a:fontRef idx="minor"/>
        </p:style>
      </p:sp>
      <p:sp>
        <p:nvSpPr>
          <p:cNvPr id="476" name="CustomShape 6"/>
          <p:cNvSpPr/>
          <p:nvPr/>
        </p:nvSpPr>
        <p:spPr>
          <a:xfrm>
            <a:off x="4032000" y="1908000"/>
            <a:ext cx="1293480" cy="501480"/>
          </a:xfrm>
          <a:prstGeom prst="rect">
            <a:avLst/>
          </a:prstGeom>
          <a:solidFill>
            <a:srgbClr val="729fcf">
              <a:alpha val="35000"/>
            </a:srgbClr>
          </a:solidFill>
          <a:ln>
            <a:solidFill>
              <a:srgbClr val="000000"/>
            </a:solidFill>
          </a:ln>
        </p:spPr>
        <p:style>
          <a:lnRef idx="0"/>
          <a:fillRef idx="0"/>
          <a:effectRef idx="0"/>
          <a:fontRef idx="minor"/>
        </p:style>
      </p:sp>
      <p:sp>
        <p:nvSpPr>
          <p:cNvPr id="477" name="CustomShape 7"/>
          <p:cNvSpPr/>
          <p:nvPr/>
        </p:nvSpPr>
        <p:spPr>
          <a:xfrm>
            <a:off x="3600360" y="1158120"/>
            <a:ext cx="1941480" cy="363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IN" sz="1800" spc="-1" strike="noStrike">
                <a:solidFill>
                  <a:srgbClr val="000000"/>
                </a:solidFill>
                <a:latin typeface="Arial"/>
                <a:ea typeface="DejaVu Sans"/>
              </a:rPr>
              <a:t>Write</a:t>
            </a:r>
            <a:endParaRPr b="0" lang="en-IN" sz="1800" spc="-1" strike="noStrike">
              <a:latin typeface="Arial"/>
            </a:endParaRPr>
          </a:p>
        </p:txBody>
      </p:sp>
      <p:sp>
        <p:nvSpPr>
          <p:cNvPr id="478" name="CustomShape 8"/>
          <p:cNvSpPr/>
          <p:nvPr/>
        </p:nvSpPr>
        <p:spPr>
          <a:xfrm>
            <a:off x="4032000" y="2016000"/>
            <a:ext cx="12214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mem_rw</a:t>
            </a:r>
            <a:endParaRPr b="0" lang="en-IN" sz="1800" spc="-1" strike="noStrike">
              <a:latin typeface="Arial"/>
            </a:endParaRPr>
          </a:p>
        </p:txBody>
      </p:sp>
      <p:sp>
        <p:nvSpPr>
          <p:cNvPr id="479" name="CustomShape 9"/>
          <p:cNvSpPr/>
          <p:nvPr/>
        </p:nvSpPr>
        <p:spPr>
          <a:xfrm>
            <a:off x="3672000" y="2736000"/>
            <a:ext cx="1935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Copy_from_user</a:t>
            </a:r>
            <a:endParaRPr b="0" lang="en-IN" sz="1800" spc="-1" strike="noStrike">
              <a:latin typeface="Arial"/>
            </a:endParaRPr>
          </a:p>
        </p:txBody>
      </p:sp>
      <p:sp>
        <p:nvSpPr>
          <p:cNvPr id="480" name="CustomShape 10"/>
          <p:cNvSpPr/>
          <p:nvPr/>
        </p:nvSpPr>
        <p:spPr>
          <a:xfrm>
            <a:off x="3585960" y="3441960"/>
            <a:ext cx="2246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acess_remove_vm</a:t>
            </a:r>
            <a:endParaRPr b="0" lang="en-IN" sz="1800" spc="-1" strike="noStrike">
              <a:latin typeface="Arial"/>
            </a:endParaRPr>
          </a:p>
        </p:txBody>
      </p:sp>
      <p:sp>
        <p:nvSpPr>
          <p:cNvPr id="481" name="CustomShape 11"/>
          <p:cNvSpPr/>
          <p:nvPr/>
        </p:nvSpPr>
        <p:spPr>
          <a:xfrm>
            <a:off x="2995200" y="4117320"/>
            <a:ext cx="4058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__get_user_pages_locked(...) </a:t>
            </a:r>
            <a:endParaRPr b="0" lang="en-IN" sz="1800" spc="-1" strike="noStrike">
              <a:latin typeface="Arial"/>
            </a:endParaRPr>
          </a:p>
        </p:txBody>
      </p:sp>
      <p:sp>
        <p:nvSpPr>
          <p:cNvPr id="482" name="CustomShape 12"/>
          <p:cNvSpPr/>
          <p:nvPr/>
        </p:nvSpPr>
        <p:spPr>
          <a:xfrm>
            <a:off x="3657600" y="4765320"/>
            <a:ext cx="20304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get_user_pages</a:t>
            </a:r>
            <a:endParaRPr b="0" lang="en-IN" sz="1800" spc="-1" strike="noStrike">
              <a:latin typeface="Arial"/>
            </a:endParaRPr>
          </a:p>
        </p:txBody>
      </p:sp>
      <p:sp>
        <p:nvSpPr>
          <p:cNvPr id="483" name="CustomShape 13"/>
          <p:cNvSpPr/>
          <p:nvPr/>
        </p:nvSpPr>
        <p:spPr>
          <a:xfrm>
            <a:off x="3600000" y="5444640"/>
            <a:ext cx="210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faultin_page</a:t>
            </a:r>
            <a:endParaRPr b="0" lang="en-IN" sz="1800" spc="-1" strike="noStrike">
              <a:latin typeface="Arial"/>
            </a:endParaRPr>
          </a:p>
        </p:txBody>
      </p:sp>
      <p:sp>
        <p:nvSpPr>
          <p:cNvPr id="484" name="CustomShape 14"/>
          <p:cNvSpPr/>
          <p:nvPr/>
        </p:nvSpPr>
        <p:spPr>
          <a:xfrm>
            <a:off x="1728000" y="6084000"/>
            <a:ext cx="5973480" cy="501480"/>
          </a:xfrm>
          <a:prstGeom prst="rect">
            <a:avLst/>
          </a:prstGeom>
          <a:solidFill>
            <a:srgbClr val="729fcf">
              <a:alpha val="35000"/>
            </a:srgbClr>
          </a:solidFill>
          <a:ln>
            <a:solidFill>
              <a:srgbClr val="000000"/>
            </a:solidFill>
          </a:ln>
        </p:spPr>
        <p:style>
          <a:lnRef idx="0"/>
          <a:fillRef idx="0"/>
          <a:effectRef idx="0"/>
          <a:fontRef idx="minor"/>
        </p:style>
      </p:sp>
      <p:sp>
        <p:nvSpPr>
          <p:cNvPr id="485" name="CustomShape 15"/>
          <p:cNvSpPr/>
          <p:nvPr/>
        </p:nvSpPr>
        <p:spPr>
          <a:xfrm>
            <a:off x="1440000" y="6094440"/>
            <a:ext cx="6405480" cy="363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IN" sz="1800" spc="-1" strike="noStrike">
                <a:solidFill>
                  <a:srgbClr val="000000"/>
                </a:solidFill>
                <a:latin typeface="Arial"/>
                <a:ea typeface="DejaVu Sans"/>
              </a:rPr>
              <a:t>ret = handle_mm_fault(mm, vma, address, fault_flags);</a:t>
            </a:r>
            <a:endParaRPr b="0" lang="en-IN" sz="1800" spc="-1" strike="noStrike">
              <a:latin typeface="Arial"/>
            </a:endParaRPr>
          </a:p>
        </p:txBody>
      </p:sp>
      <p:sp>
        <p:nvSpPr>
          <p:cNvPr id="486" name="CustomShape 16"/>
          <p:cNvSpPr/>
          <p:nvPr/>
        </p:nvSpPr>
        <p:spPr>
          <a:xfrm>
            <a:off x="4032000" y="1080000"/>
            <a:ext cx="1293480" cy="501480"/>
          </a:xfrm>
          <a:prstGeom prst="rect">
            <a:avLst/>
          </a:prstGeom>
          <a:solidFill>
            <a:srgbClr val="729fcf">
              <a:alpha val="35000"/>
            </a:srgbClr>
          </a:solidFill>
          <a:ln>
            <a:solidFill>
              <a:srgbClr val="000000"/>
            </a:solidFill>
          </a:ln>
        </p:spPr>
        <p:style>
          <a:lnRef idx="0"/>
          <a:fillRef idx="0"/>
          <a:effectRef idx="0"/>
          <a:fontRef idx="minor"/>
        </p:style>
      </p:sp>
      <p:sp>
        <p:nvSpPr>
          <p:cNvPr id="487" name="CustomShape 17"/>
          <p:cNvSpPr/>
          <p:nvPr/>
        </p:nvSpPr>
        <p:spPr>
          <a:xfrm>
            <a:off x="4680000" y="153432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8" name="CustomShape 18"/>
          <p:cNvSpPr/>
          <p:nvPr/>
        </p:nvSpPr>
        <p:spPr>
          <a:xfrm>
            <a:off x="4680000" y="2412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9" name="CustomShape 19"/>
          <p:cNvSpPr/>
          <p:nvPr/>
        </p:nvSpPr>
        <p:spPr>
          <a:xfrm>
            <a:off x="4680000" y="3132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0" name="CustomShape 20"/>
          <p:cNvSpPr/>
          <p:nvPr/>
        </p:nvSpPr>
        <p:spPr>
          <a:xfrm>
            <a:off x="4680000" y="3852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1" name="CustomShape 21"/>
          <p:cNvSpPr/>
          <p:nvPr/>
        </p:nvSpPr>
        <p:spPr>
          <a:xfrm>
            <a:off x="4680000" y="4500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2" name="CustomShape 22"/>
          <p:cNvSpPr/>
          <p:nvPr/>
        </p:nvSpPr>
        <p:spPr>
          <a:xfrm>
            <a:off x="4680000" y="5112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3" name="CustomShape 23"/>
          <p:cNvSpPr/>
          <p:nvPr/>
        </p:nvSpPr>
        <p:spPr>
          <a:xfrm>
            <a:off x="4680000" y="5904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4" name="CustomShape 24"/>
          <p:cNvSpPr/>
          <p:nvPr/>
        </p:nvSpPr>
        <p:spPr>
          <a:xfrm>
            <a:off x="4680000" y="6516000"/>
            <a:ext cx="360" cy="37152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95" name="CustomShape 25"/>
          <p:cNvSpPr/>
          <p:nvPr/>
        </p:nvSpPr>
        <p:spPr>
          <a:xfrm>
            <a:off x="360000" y="113400"/>
            <a:ext cx="90694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Recap FlowChart</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2" presetSubtype="4">
                                  <p:stCondLst>
                                    <p:cond delay="0"/>
                                  </p:stCondLst>
                                  <p:childTnLst>
                                    <p:set>
                                      <p:cBhvr>
                                        <p:cTn id="348" dur="1" fill="hold">
                                          <p:stCondLst>
                                            <p:cond delay="0"/>
                                          </p:stCondLst>
                                        </p:cTn>
                                        <p:tgtEl>
                                          <p:spTgt spid="486"/>
                                        </p:tgtEl>
                                        <p:attrNameLst>
                                          <p:attrName>style.visibility</p:attrName>
                                        </p:attrNameLst>
                                      </p:cBhvr>
                                      <p:to>
                                        <p:strVal val="visible"/>
                                      </p:to>
                                    </p:set>
                                    <p:anim calcmode="lin" valueType="num">
                                      <p:cBhvr additive="repl">
                                        <p:cTn id="349" dur="500" fill="hold"/>
                                        <p:tgtEl>
                                          <p:spTgt spid="486"/>
                                        </p:tgtEl>
                                        <p:attrNameLst>
                                          <p:attrName>ppt_x</p:attrName>
                                        </p:attrNameLst>
                                      </p:cBhvr>
                                      <p:tavLst>
                                        <p:tav tm="0">
                                          <p:val>
                                            <p:strVal val="#ppt_x"/>
                                          </p:val>
                                        </p:tav>
                                        <p:tav tm="100000">
                                          <p:val>
                                            <p:strVal val="#ppt_x"/>
                                          </p:val>
                                        </p:tav>
                                      </p:tavLst>
                                    </p:anim>
                                    <p:anim calcmode="lin" valueType="num">
                                      <p:cBhvr additive="repl">
                                        <p:cTn id="350" dur="500" fill="hold"/>
                                        <p:tgtEl>
                                          <p:spTgt spid="486"/>
                                        </p:tgtEl>
                                        <p:attrNameLst>
                                          <p:attrName>ppt_y</p:attrName>
                                        </p:attrNameLst>
                                      </p:cBhvr>
                                      <p:tavLst>
                                        <p:tav tm="0">
                                          <p:val>
                                            <p:strVal val="1+#ppt_h/2"/>
                                          </p:val>
                                        </p:tav>
                                        <p:tav tm="100000">
                                          <p:val>
                                            <p:strVal val="#ppt_y"/>
                                          </p:val>
                                        </p:tav>
                                      </p:tavLst>
                                    </p:anim>
                                  </p:childTnLst>
                                </p:cTn>
                              </p:par>
                              <p:par>
                                <p:cTn id="351" nodeType="withEffect" fill="hold" presetClass="entr" presetID="2" presetSubtype="4">
                                  <p:stCondLst>
                                    <p:cond delay="0"/>
                                  </p:stCondLst>
                                  <p:childTnLst>
                                    <p:set>
                                      <p:cBhvr>
                                        <p:cTn id="352" dur="1" fill="hold">
                                          <p:stCondLst>
                                            <p:cond delay="0"/>
                                          </p:stCondLst>
                                        </p:cTn>
                                        <p:tgtEl>
                                          <p:spTgt spid="477">
                                            <p:txEl>
                                              <p:pRg st="0" end="0"/>
                                            </p:txEl>
                                          </p:spTgt>
                                        </p:tgtEl>
                                        <p:attrNameLst>
                                          <p:attrName>style.visibility</p:attrName>
                                        </p:attrNameLst>
                                      </p:cBhvr>
                                      <p:to>
                                        <p:strVal val="visible"/>
                                      </p:to>
                                    </p:set>
                                    <p:anim calcmode="lin" valueType="num">
                                      <p:cBhvr additive="repl">
                                        <p:cTn id="353" dur="500" fill="hold"/>
                                        <p:tgtEl>
                                          <p:spTgt spid="477">
                                            <p:txEl>
                                              <p:pRg st="0" end="0"/>
                                            </p:txEl>
                                          </p:spTgt>
                                        </p:tgtEl>
                                        <p:attrNameLst>
                                          <p:attrName>ppt_x</p:attrName>
                                        </p:attrNameLst>
                                      </p:cBhvr>
                                      <p:tavLst>
                                        <p:tav tm="0">
                                          <p:val>
                                            <p:strVal val="#ppt_x"/>
                                          </p:val>
                                        </p:tav>
                                        <p:tav tm="100000">
                                          <p:val>
                                            <p:strVal val="#ppt_x"/>
                                          </p:val>
                                        </p:tav>
                                      </p:tavLst>
                                    </p:anim>
                                    <p:anim calcmode="lin" valueType="num">
                                      <p:cBhvr additive="repl">
                                        <p:cTn id="354" dur="500" fill="hold"/>
                                        <p:tgtEl>
                                          <p:spTgt spid="4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2" presetSubtype="4">
                                  <p:stCondLst>
                                    <p:cond delay="0"/>
                                  </p:stCondLst>
                                  <p:childTnLst>
                                    <p:set>
                                      <p:cBhvr>
                                        <p:cTn id="358" dur="1" fill="hold">
                                          <p:stCondLst>
                                            <p:cond delay="0"/>
                                          </p:stCondLst>
                                        </p:cTn>
                                        <p:tgtEl>
                                          <p:spTgt spid="476"/>
                                        </p:tgtEl>
                                        <p:attrNameLst>
                                          <p:attrName>style.visibility</p:attrName>
                                        </p:attrNameLst>
                                      </p:cBhvr>
                                      <p:to>
                                        <p:strVal val="visible"/>
                                      </p:to>
                                    </p:set>
                                    <p:anim calcmode="lin" valueType="num">
                                      <p:cBhvr additive="repl">
                                        <p:cTn id="359" dur="500" fill="hold"/>
                                        <p:tgtEl>
                                          <p:spTgt spid="476"/>
                                        </p:tgtEl>
                                        <p:attrNameLst>
                                          <p:attrName>ppt_x</p:attrName>
                                        </p:attrNameLst>
                                      </p:cBhvr>
                                      <p:tavLst>
                                        <p:tav tm="0">
                                          <p:val>
                                            <p:strVal val="#ppt_x"/>
                                          </p:val>
                                        </p:tav>
                                        <p:tav tm="100000">
                                          <p:val>
                                            <p:strVal val="#ppt_x"/>
                                          </p:val>
                                        </p:tav>
                                      </p:tavLst>
                                    </p:anim>
                                    <p:anim calcmode="lin" valueType="num">
                                      <p:cBhvr additive="repl">
                                        <p:cTn id="360" dur="500" fill="hold"/>
                                        <p:tgtEl>
                                          <p:spTgt spid="476"/>
                                        </p:tgtEl>
                                        <p:attrNameLst>
                                          <p:attrName>ppt_y</p:attrName>
                                        </p:attrNameLst>
                                      </p:cBhvr>
                                      <p:tavLst>
                                        <p:tav tm="0">
                                          <p:val>
                                            <p:strVal val="1+#ppt_h/2"/>
                                          </p:val>
                                        </p:tav>
                                        <p:tav tm="100000">
                                          <p:val>
                                            <p:strVal val="#ppt_y"/>
                                          </p:val>
                                        </p:tav>
                                      </p:tavLst>
                                    </p:anim>
                                  </p:childTnLst>
                                </p:cTn>
                              </p:par>
                              <p:par>
                                <p:cTn id="361" nodeType="withEffect" fill="hold" presetClass="entr" presetID="2" presetSubtype="4">
                                  <p:stCondLst>
                                    <p:cond delay="0"/>
                                  </p:stCondLst>
                                  <p:childTnLst>
                                    <p:set>
                                      <p:cBhvr>
                                        <p:cTn id="362" dur="1" fill="hold">
                                          <p:stCondLst>
                                            <p:cond delay="0"/>
                                          </p:stCondLst>
                                        </p:cTn>
                                        <p:tgtEl>
                                          <p:spTgt spid="487"/>
                                        </p:tgtEl>
                                        <p:attrNameLst>
                                          <p:attrName>style.visibility</p:attrName>
                                        </p:attrNameLst>
                                      </p:cBhvr>
                                      <p:to>
                                        <p:strVal val="visible"/>
                                      </p:to>
                                    </p:set>
                                    <p:anim calcmode="lin" valueType="num">
                                      <p:cBhvr additive="repl">
                                        <p:cTn id="363" dur="500" fill="hold"/>
                                        <p:tgtEl>
                                          <p:spTgt spid="487"/>
                                        </p:tgtEl>
                                        <p:attrNameLst>
                                          <p:attrName>ppt_x</p:attrName>
                                        </p:attrNameLst>
                                      </p:cBhvr>
                                      <p:tavLst>
                                        <p:tav tm="0">
                                          <p:val>
                                            <p:strVal val="#ppt_x"/>
                                          </p:val>
                                        </p:tav>
                                        <p:tav tm="100000">
                                          <p:val>
                                            <p:strVal val="#ppt_x"/>
                                          </p:val>
                                        </p:tav>
                                      </p:tavLst>
                                    </p:anim>
                                    <p:anim calcmode="lin" valueType="num">
                                      <p:cBhvr additive="repl">
                                        <p:cTn id="364" dur="500" fill="hold"/>
                                        <p:tgtEl>
                                          <p:spTgt spid="487"/>
                                        </p:tgtEl>
                                        <p:attrNameLst>
                                          <p:attrName>ppt_y</p:attrName>
                                        </p:attrNameLst>
                                      </p:cBhvr>
                                      <p:tavLst>
                                        <p:tav tm="0">
                                          <p:val>
                                            <p:strVal val="1+#ppt_h/2"/>
                                          </p:val>
                                        </p:tav>
                                        <p:tav tm="100000">
                                          <p:val>
                                            <p:strVal val="#ppt_y"/>
                                          </p:val>
                                        </p:tav>
                                      </p:tavLst>
                                    </p:anim>
                                  </p:childTnLst>
                                </p:cTn>
                              </p:par>
                              <p:par>
                                <p:cTn id="365" nodeType="withEffect" fill="hold" presetClass="entr" presetID="2" presetSubtype="4">
                                  <p:stCondLst>
                                    <p:cond delay="0"/>
                                  </p:stCondLst>
                                  <p:childTnLst>
                                    <p:set>
                                      <p:cBhvr>
                                        <p:cTn id="366" dur="1" fill="hold">
                                          <p:stCondLst>
                                            <p:cond delay="0"/>
                                          </p:stCondLst>
                                        </p:cTn>
                                        <p:tgtEl>
                                          <p:spTgt spid="478">
                                            <p:txEl>
                                              <p:pRg st="0" end="0"/>
                                            </p:txEl>
                                          </p:spTgt>
                                        </p:tgtEl>
                                        <p:attrNameLst>
                                          <p:attrName>style.visibility</p:attrName>
                                        </p:attrNameLst>
                                      </p:cBhvr>
                                      <p:to>
                                        <p:strVal val="visible"/>
                                      </p:to>
                                    </p:set>
                                    <p:anim calcmode="lin" valueType="num">
                                      <p:cBhvr additive="repl">
                                        <p:cTn id="367" dur="500" fill="hold"/>
                                        <p:tgtEl>
                                          <p:spTgt spid="478">
                                            <p:txEl>
                                              <p:pRg st="0" end="0"/>
                                            </p:txEl>
                                          </p:spTgt>
                                        </p:tgtEl>
                                        <p:attrNameLst>
                                          <p:attrName>ppt_x</p:attrName>
                                        </p:attrNameLst>
                                      </p:cBhvr>
                                      <p:tavLst>
                                        <p:tav tm="0">
                                          <p:val>
                                            <p:strVal val="#ppt_x"/>
                                          </p:val>
                                        </p:tav>
                                        <p:tav tm="100000">
                                          <p:val>
                                            <p:strVal val="#ppt_x"/>
                                          </p:val>
                                        </p:tav>
                                      </p:tavLst>
                                    </p:anim>
                                    <p:anim calcmode="lin" valueType="num">
                                      <p:cBhvr additive="repl">
                                        <p:cTn id="368" dur="500" fill="hold"/>
                                        <p:tgtEl>
                                          <p:spTgt spid="4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2" presetSubtype="4">
                                  <p:stCondLst>
                                    <p:cond delay="0"/>
                                  </p:stCondLst>
                                  <p:childTnLst>
                                    <p:set>
                                      <p:cBhvr>
                                        <p:cTn id="372" dur="1" fill="hold">
                                          <p:stCondLst>
                                            <p:cond delay="0"/>
                                          </p:stCondLst>
                                        </p:cTn>
                                        <p:tgtEl>
                                          <p:spTgt spid="475"/>
                                        </p:tgtEl>
                                        <p:attrNameLst>
                                          <p:attrName>style.visibility</p:attrName>
                                        </p:attrNameLst>
                                      </p:cBhvr>
                                      <p:to>
                                        <p:strVal val="visible"/>
                                      </p:to>
                                    </p:set>
                                    <p:anim calcmode="lin" valueType="num">
                                      <p:cBhvr additive="repl">
                                        <p:cTn id="373" dur="500" fill="hold"/>
                                        <p:tgtEl>
                                          <p:spTgt spid="475"/>
                                        </p:tgtEl>
                                        <p:attrNameLst>
                                          <p:attrName>ppt_x</p:attrName>
                                        </p:attrNameLst>
                                      </p:cBhvr>
                                      <p:tavLst>
                                        <p:tav tm="0">
                                          <p:val>
                                            <p:strVal val="#ppt_x"/>
                                          </p:val>
                                        </p:tav>
                                        <p:tav tm="100000">
                                          <p:val>
                                            <p:strVal val="#ppt_x"/>
                                          </p:val>
                                        </p:tav>
                                      </p:tavLst>
                                    </p:anim>
                                    <p:anim calcmode="lin" valueType="num">
                                      <p:cBhvr additive="repl">
                                        <p:cTn id="374" dur="500" fill="hold"/>
                                        <p:tgtEl>
                                          <p:spTgt spid="475"/>
                                        </p:tgtEl>
                                        <p:attrNameLst>
                                          <p:attrName>ppt_y</p:attrName>
                                        </p:attrNameLst>
                                      </p:cBhvr>
                                      <p:tavLst>
                                        <p:tav tm="0">
                                          <p:val>
                                            <p:strVal val="1+#ppt_h/2"/>
                                          </p:val>
                                        </p:tav>
                                        <p:tav tm="100000">
                                          <p:val>
                                            <p:strVal val="#ppt_y"/>
                                          </p:val>
                                        </p:tav>
                                      </p:tavLst>
                                    </p:anim>
                                  </p:childTnLst>
                                </p:cTn>
                              </p:par>
                              <p:par>
                                <p:cTn id="375" nodeType="withEffect" fill="hold" presetClass="entr" presetID="2" presetSubtype="4">
                                  <p:stCondLst>
                                    <p:cond delay="0"/>
                                  </p:stCondLst>
                                  <p:childTnLst>
                                    <p:set>
                                      <p:cBhvr>
                                        <p:cTn id="376" dur="1" fill="hold">
                                          <p:stCondLst>
                                            <p:cond delay="0"/>
                                          </p:stCondLst>
                                        </p:cTn>
                                        <p:tgtEl>
                                          <p:spTgt spid="488"/>
                                        </p:tgtEl>
                                        <p:attrNameLst>
                                          <p:attrName>style.visibility</p:attrName>
                                        </p:attrNameLst>
                                      </p:cBhvr>
                                      <p:to>
                                        <p:strVal val="visible"/>
                                      </p:to>
                                    </p:set>
                                    <p:anim calcmode="lin" valueType="num">
                                      <p:cBhvr additive="repl">
                                        <p:cTn id="377" dur="500" fill="hold"/>
                                        <p:tgtEl>
                                          <p:spTgt spid="488"/>
                                        </p:tgtEl>
                                        <p:attrNameLst>
                                          <p:attrName>ppt_x</p:attrName>
                                        </p:attrNameLst>
                                      </p:cBhvr>
                                      <p:tavLst>
                                        <p:tav tm="0">
                                          <p:val>
                                            <p:strVal val="#ppt_x"/>
                                          </p:val>
                                        </p:tav>
                                        <p:tav tm="100000">
                                          <p:val>
                                            <p:strVal val="#ppt_x"/>
                                          </p:val>
                                        </p:tav>
                                      </p:tavLst>
                                    </p:anim>
                                    <p:anim calcmode="lin" valueType="num">
                                      <p:cBhvr additive="repl">
                                        <p:cTn id="378" dur="500" fill="hold"/>
                                        <p:tgtEl>
                                          <p:spTgt spid="488"/>
                                        </p:tgtEl>
                                        <p:attrNameLst>
                                          <p:attrName>ppt_y</p:attrName>
                                        </p:attrNameLst>
                                      </p:cBhvr>
                                      <p:tavLst>
                                        <p:tav tm="0">
                                          <p:val>
                                            <p:strVal val="1+#ppt_h/2"/>
                                          </p:val>
                                        </p:tav>
                                        <p:tav tm="100000">
                                          <p:val>
                                            <p:strVal val="#ppt_y"/>
                                          </p:val>
                                        </p:tav>
                                      </p:tavLst>
                                    </p:anim>
                                  </p:childTnLst>
                                </p:cTn>
                              </p:par>
                              <p:par>
                                <p:cTn id="379" nodeType="withEffect" fill="hold" presetClass="entr" presetID="2" presetSubtype="4">
                                  <p:stCondLst>
                                    <p:cond delay="0"/>
                                  </p:stCondLst>
                                  <p:childTnLst>
                                    <p:set>
                                      <p:cBhvr>
                                        <p:cTn id="380" dur="1" fill="hold">
                                          <p:stCondLst>
                                            <p:cond delay="0"/>
                                          </p:stCondLst>
                                        </p:cTn>
                                        <p:tgtEl>
                                          <p:spTgt spid="479">
                                            <p:txEl>
                                              <p:pRg st="0" end="0"/>
                                            </p:txEl>
                                          </p:spTgt>
                                        </p:tgtEl>
                                        <p:attrNameLst>
                                          <p:attrName>style.visibility</p:attrName>
                                        </p:attrNameLst>
                                      </p:cBhvr>
                                      <p:to>
                                        <p:strVal val="visible"/>
                                      </p:to>
                                    </p:set>
                                    <p:anim calcmode="lin" valueType="num">
                                      <p:cBhvr additive="repl">
                                        <p:cTn id="381" dur="500" fill="hold"/>
                                        <p:tgtEl>
                                          <p:spTgt spid="479">
                                            <p:txEl>
                                              <p:pRg st="0" end="0"/>
                                            </p:txEl>
                                          </p:spTgt>
                                        </p:tgtEl>
                                        <p:attrNameLst>
                                          <p:attrName>ppt_x</p:attrName>
                                        </p:attrNameLst>
                                      </p:cBhvr>
                                      <p:tavLst>
                                        <p:tav tm="0">
                                          <p:val>
                                            <p:strVal val="#ppt_x"/>
                                          </p:val>
                                        </p:tav>
                                        <p:tav tm="100000">
                                          <p:val>
                                            <p:strVal val="#ppt_x"/>
                                          </p:val>
                                        </p:tav>
                                      </p:tavLst>
                                    </p:anim>
                                    <p:anim calcmode="lin" valueType="num">
                                      <p:cBhvr additive="repl">
                                        <p:cTn id="382" dur="500" fill="hold"/>
                                        <p:tgtEl>
                                          <p:spTgt spid="4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2" presetSubtype="4">
                                  <p:stCondLst>
                                    <p:cond delay="0"/>
                                  </p:stCondLst>
                                  <p:childTnLst>
                                    <p:set>
                                      <p:cBhvr>
                                        <p:cTn id="386" dur="1" fill="hold">
                                          <p:stCondLst>
                                            <p:cond delay="0"/>
                                          </p:stCondLst>
                                        </p:cTn>
                                        <p:tgtEl>
                                          <p:spTgt spid="474"/>
                                        </p:tgtEl>
                                        <p:attrNameLst>
                                          <p:attrName>style.visibility</p:attrName>
                                        </p:attrNameLst>
                                      </p:cBhvr>
                                      <p:to>
                                        <p:strVal val="visible"/>
                                      </p:to>
                                    </p:set>
                                    <p:anim calcmode="lin" valueType="num">
                                      <p:cBhvr additive="repl">
                                        <p:cTn id="387" dur="500" fill="hold"/>
                                        <p:tgtEl>
                                          <p:spTgt spid="474"/>
                                        </p:tgtEl>
                                        <p:attrNameLst>
                                          <p:attrName>ppt_x</p:attrName>
                                        </p:attrNameLst>
                                      </p:cBhvr>
                                      <p:tavLst>
                                        <p:tav tm="0">
                                          <p:val>
                                            <p:strVal val="#ppt_x"/>
                                          </p:val>
                                        </p:tav>
                                        <p:tav tm="100000">
                                          <p:val>
                                            <p:strVal val="#ppt_x"/>
                                          </p:val>
                                        </p:tav>
                                      </p:tavLst>
                                    </p:anim>
                                    <p:anim calcmode="lin" valueType="num">
                                      <p:cBhvr additive="repl">
                                        <p:cTn id="388" dur="500" fill="hold"/>
                                        <p:tgtEl>
                                          <p:spTgt spid="474"/>
                                        </p:tgtEl>
                                        <p:attrNameLst>
                                          <p:attrName>ppt_y</p:attrName>
                                        </p:attrNameLst>
                                      </p:cBhvr>
                                      <p:tavLst>
                                        <p:tav tm="0">
                                          <p:val>
                                            <p:strVal val="1+#ppt_h/2"/>
                                          </p:val>
                                        </p:tav>
                                        <p:tav tm="100000">
                                          <p:val>
                                            <p:strVal val="#ppt_y"/>
                                          </p:val>
                                        </p:tav>
                                      </p:tavLst>
                                    </p:anim>
                                  </p:childTnLst>
                                </p:cTn>
                              </p:par>
                              <p:par>
                                <p:cTn id="389" nodeType="withEffect" fill="hold" presetClass="entr" presetID="2" presetSubtype="4">
                                  <p:stCondLst>
                                    <p:cond delay="0"/>
                                  </p:stCondLst>
                                  <p:childTnLst>
                                    <p:set>
                                      <p:cBhvr>
                                        <p:cTn id="390" dur="1" fill="hold">
                                          <p:stCondLst>
                                            <p:cond delay="0"/>
                                          </p:stCondLst>
                                        </p:cTn>
                                        <p:tgtEl>
                                          <p:spTgt spid="489"/>
                                        </p:tgtEl>
                                        <p:attrNameLst>
                                          <p:attrName>style.visibility</p:attrName>
                                        </p:attrNameLst>
                                      </p:cBhvr>
                                      <p:to>
                                        <p:strVal val="visible"/>
                                      </p:to>
                                    </p:set>
                                    <p:anim calcmode="lin" valueType="num">
                                      <p:cBhvr additive="repl">
                                        <p:cTn id="391" dur="500" fill="hold"/>
                                        <p:tgtEl>
                                          <p:spTgt spid="489"/>
                                        </p:tgtEl>
                                        <p:attrNameLst>
                                          <p:attrName>ppt_x</p:attrName>
                                        </p:attrNameLst>
                                      </p:cBhvr>
                                      <p:tavLst>
                                        <p:tav tm="0">
                                          <p:val>
                                            <p:strVal val="#ppt_x"/>
                                          </p:val>
                                        </p:tav>
                                        <p:tav tm="100000">
                                          <p:val>
                                            <p:strVal val="#ppt_x"/>
                                          </p:val>
                                        </p:tav>
                                      </p:tavLst>
                                    </p:anim>
                                    <p:anim calcmode="lin" valueType="num">
                                      <p:cBhvr additive="repl">
                                        <p:cTn id="392" dur="500" fill="hold"/>
                                        <p:tgtEl>
                                          <p:spTgt spid="489"/>
                                        </p:tgtEl>
                                        <p:attrNameLst>
                                          <p:attrName>ppt_y</p:attrName>
                                        </p:attrNameLst>
                                      </p:cBhvr>
                                      <p:tavLst>
                                        <p:tav tm="0">
                                          <p:val>
                                            <p:strVal val="1+#ppt_h/2"/>
                                          </p:val>
                                        </p:tav>
                                        <p:tav tm="100000">
                                          <p:val>
                                            <p:strVal val="#ppt_y"/>
                                          </p:val>
                                        </p:tav>
                                      </p:tavLst>
                                    </p:anim>
                                  </p:childTnLst>
                                </p:cTn>
                              </p:par>
                              <p:par>
                                <p:cTn id="393" nodeType="withEffect" fill="hold" presetClass="entr" presetID="2" presetSubtype="4">
                                  <p:stCondLst>
                                    <p:cond delay="0"/>
                                  </p:stCondLst>
                                  <p:childTnLst>
                                    <p:set>
                                      <p:cBhvr>
                                        <p:cTn id="394" dur="1" fill="hold">
                                          <p:stCondLst>
                                            <p:cond delay="0"/>
                                          </p:stCondLst>
                                        </p:cTn>
                                        <p:tgtEl>
                                          <p:spTgt spid="480">
                                            <p:txEl>
                                              <p:pRg st="0" end="0"/>
                                            </p:txEl>
                                          </p:spTgt>
                                        </p:tgtEl>
                                        <p:attrNameLst>
                                          <p:attrName>style.visibility</p:attrName>
                                        </p:attrNameLst>
                                      </p:cBhvr>
                                      <p:to>
                                        <p:strVal val="visible"/>
                                      </p:to>
                                    </p:set>
                                    <p:anim calcmode="lin" valueType="num">
                                      <p:cBhvr additive="repl">
                                        <p:cTn id="395" dur="500" fill="hold"/>
                                        <p:tgtEl>
                                          <p:spTgt spid="480">
                                            <p:txEl>
                                              <p:pRg st="0" end="0"/>
                                            </p:txEl>
                                          </p:spTgt>
                                        </p:tgtEl>
                                        <p:attrNameLst>
                                          <p:attrName>ppt_x</p:attrName>
                                        </p:attrNameLst>
                                      </p:cBhvr>
                                      <p:tavLst>
                                        <p:tav tm="0">
                                          <p:val>
                                            <p:strVal val="#ppt_x"/>
                                          </p:val>
                                        </p:tav>
                                        <p:tav tm="100000">
                                          <p:val>
                                            <p:strVal val="#ppt_x"/>
                                          </p:val>
                                        </p:tav>
                                      </p:tavLst>
                                    </p:anim>
                                    <p:anim calcmode="lin" valueType="num">
                                      <p:cBhvr additive="repl">
                                        <p:cTn id="396" dur="500" fill="hold"/>
                                        <p:tgtEl>
                                          <p:spTgt spid="4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2" presetSubtype="4">
                                  <p:stCondLst>
                                    <p:cond delay="0"/>
                                  </p:stCondLst>
                                  <p:childTnLst>
                                    <p:set>
                                      <p:cBhvr>
                                        <p:cTn id="400" dur="1" fill="hold">
                                          <p:stCondLst>
                                            <p:cond delay="0"/>
                                          </p:stCondLst>
                                        </p:cTn>
                                        <p:tgtEl>
                                          <p:spTgt spid="473"/>
                                        </p:tgtEl>
                                        <p:attrNameLst>
                                          <p:attrName>style.visibility</p:attrName>
                                        </p:attrNameLst>
                                      </p:cBhvr>
                                      <p:to>
                                        <p:strVal val="visible"/>
                                      </p:to>
                                    </p:set>
                                    <p:anim calcmode="lin" valueType="num">
                                      <p:cBhvr additive="repl">
                                        <p:cTn id="401" dur="500" fill="hold"/>
                                        <p:tgtEl>
                                          <p:spTgt spid="473"/>
                                        </p:tgtEl>
                                        <p:attrNameLst>
                                          <p:attrName>ppt_x</p:attrName>
                                        </p:attrNameLst>
                                      </p:cBhvr>
                                      <p:tavLst>
                                        <p:tav tm="0">
                                          <p:val>
                                            <p:strVal val="#ppt_x"/>
                                          </p:val>
                                        </p:tav>
                                        <p:tav tm="100000">
                                          <p:val>
                                            <p:strVal val="#ppt_x"/>
                                          </p:val>
                                        </p:tav>
                                      </p:tavLst>
                                    </p:anim>
                                    <p:anim calcmode="lin" valueType="num">
                                      <p:cBhvr additive="repl">
                                        <p:cTn id="402" dur="500" fill="hold"/>
                                        <p:tgtEl>
                                          <p:spTgt spid="473"/>
                                        </p:tgtEl>
                                        <p:attrNameLst>
                                          <p:attrName>ppt_y</p:attrName>
                                        </p:attrNameLst>
                                      </p:cBhvr>
                                      <p:tavLst>
                                        <p:tav tm="0">
                                          <p:val>
                                            <p:strVal val="1+#ppt_h/2"/>
                                          </p:val>
                                        </p:tav>
                                        <p:tav tm="100000">
                                          <p:val>
                                            <p:strVal val="#ppt_y"/>
                                          </p:val>
                                        </p:tav>
                                      </p:tavLst>
                                    </p:anim>
                                  </p:childTnLst>
                                </p:cTn>
                              </p:par>
                              <p:par>
                                <p:cTn id="403" nodeType="withEffect" fill="hold" presetClass="entr" presetID="2" presetSubtype="4">
                                  <p:stCondLst>
                                    <p:cond delay="0"/>
                                  </p:stCondLst>
                                  <p:childTnLst>
                                    <p:set>
                                      <p:cBhvr>
                                        <p:cTn id="404" dur="1" fill="hold">
                                          <p:stCondLst>
                                            <p:cond delay="0"/>
                                          </p:stCondLst>
                                        </p:cTn>
                                        <p:tgtEl>
                                          <p:spTgt spid="490"/>
                                        </p:tgtEl>
                                        <p:attrNameLst>
                                          <p:attrName>style.visibility</p:attrName>
                                        </p:attrNameLst>
                                      </p:cBhvr>
                                      <p:to>
                                        <p:strVal val="visible"/>
                                      </p:to>
                                    </p:set>
                                    <p:anim calcmode="lin" valueType="num">
                                      <p:cBhvr additive="repl">
                                        <p:cTn id="405" dur="500" fill="hold"/>
                                        <p:tgtEl>
                                          <p:spTgt spid="490"/>
                                        </p:tgtEl>
                                        <p:attrNameLst>
                                          <p:attrName>ppt_x</p:attrName>
                                        </p:attrNameLst>
                                      </p:cBhvr>
                                      <p:tavLst>
                                        <p:tav tm="0">
                                          <p:val>
                                            <p:strVal val="#ppt_x"/>
                                          </p:val>
                                        </p:tav>
                                        <p:tav tm="100000">
                                          <p:val>
                                            <p:strVal val="#ppt_x"/>
                                          </p:val>
                                        </p:tav>
                                      </p:tavLst>
                                    </p:anim>
                                    <p:anim calcmode="lin" valueType="num">
                                      <p:cBhvr additive="repl">
                                        <p:cTn id="406" dur="500" fill="hold"/>
                                        <p:tgtEl>
                                          <p:spTgt spid="490"/>
                                        </p:tgtEl>
                                        <p:attrNameLst>
                                          <p:attrName>ppt_y</p:attrName>
                                        </p:attrNameLst>
                                      </p:cBhvr>
                                      <p:tavLst>
                                        <p:tav tm="0">
                                          <p:val>
                                            <p:strVal val="1+#ppt_h/2"/>
                                          </p:val>
                                        </p:tav>
                                        <p:tav tm="100000">
                                          <p:val>
                                            <p:strVal val="#ppt_y"/>
                                          </p:val>
                                        </p:tav>
                                      </p:tavLst>
                                    </p:anim>
                                  </p:childTnLst>
                                </p:cTn>
                              </p:par>
                              <p:par>
                                <p:cTn id="407" nodeType="withEffect" fill="hold" presetClass="entr" presetID="2" presetSubtype="4">
                                  <p:stCondLst>
                                    <p:cond delay="0"/>
                                  </p:stCondLst>
                                  <p:childTnLst>
                                    <p:set>
                                      <p:cBhvr>
                                        <p:cTn id="408" dur="1" fill="hold">
                                          <p:stCondLst>
                                            <p:cond delay="0"/>
                                          </p:stCondLst>
                                        </p:cTn>
                                        <p:tgtEl>
                                          <p:spTgt spid="481">
                                            <p:txEl>
                                              <p:pRg st="0" end="0"/>
                                            </p:txEl>
                                          </p:spTgt>
                                        </p:tgtEl>
                                        <p:attrNameLst>
                                          <p:attrName>style.visibility</p:attrName>
                                        </p:attrNameLst>
                                      </p:cBhvr>
                                      <p:to>
                                        <p:strVal val="visible"/>
                                      </p:to>
                                    </p:set>
                                    <p:anim calcmode="lin" valueType="num">
                                      <p:cBhvr additive="repl">
                                        <p:cTn id="409" dur="500" fill="hold"/>
                                        <p:tgtEl>
                                          <p:spTgt spid="481">
                                            <p:txEl>
                                              <p:pRg st="0" end="0"/>
                                            </p:txEl>
                                          </p:spTgt>
                                        </p:tgtEl>
                                        <p:attrNameLst>
                                          <p:attrName>ppt_x</p:attrName>
                                        </p:attrNameLst>
                                      </p:cBhvr>
                                      <p:tavLst>
                                        <p:tav tm="0">
                                          <p:val>
                                            <p:strVal val="#ppt_x"/>
                                          </p:val>
                                        </p:tav>
                                        <p:tav tm="100000">
                                          <p:val>
                                            <p:strVal val="#ppt_x"/>
                                          </p:val>
                                        </p:tav>
                                      </p:tavLst>
                                    </p:anim>
                                    <p:anim calcmode="lin" valueType="num">
                                      <p:cBhvr additive="repl">
                                        <p:cTn id="410" dur="500" fill="hold"/>
                                        <p:tgtEl>
                                          <p:spTgt spid="4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 presetSubtype="4">
                                  <p:stCondLst>
                                    <p:cond delay="0"/>
                                  </p:stCondLst>
                                  <p:childTnLst>
                                    <p:set>
                                      <p:cBhvr>
                                        <p:cTn id="414" dur="1" fill="hold">
                                          <p:stCondLst>
                                            <p:cond delay="0"/>
                                          </p:stCondLst>
                                        </p:cTn>
                                        <p:tgtEl>
                                          <p:spTgt spid="472"/>
                                        </p:tgtEl>
                                        <p:attrNameLst>
                                          <p:attrName>style.visibility</p:attrName>
                                        </p:attrNameLst>
                                      </p:cBhvr>
                                      <p:to>
                                        <p:strVal val="visible"/>
                                      </p:to>
                                    </p:set>
                                    <p:anim calcmode="lin" valueType="num">
                                      <p:cBhvr additive="repl">
                                        <p:cTn id="415" dur="500" fill="hold"/>
                                        <p:tgtEl>
                                          <p:spTgt spid="472"/>
                                        </p:tgtEl>
                                        <p:attrNameLst>
                                          <p:attrName>ppt_x</p:attrName>
                                        </p:attrNameLst>
                                      </p:cBhvr>
                                      <p:tavLst>
                                        <p:tav tm="0">
                                          <p:val>
                                            <p:strVal val="#ppt_x"/>
                                          </p:val>
                                        </p:tav>
                                        <p:tav tm="100000">
                                          <p:val>
                                            <p:strVal val="#ppt_x"/>
                                          </p:val>
                                        </p:tav>
                                      </p:tavLst>
                                    </p:anim>
                                    <p:anim calcmode="lin" valueType="num">
                                      <p:cBhvr additive="repl">
                                        <p:cTn id="416" dur="500" fill="hold"/>
                                        <p:tgtEl>
                                          <p:spTgt spid="472"/>
                                        </p:tgtEl>
                                        <p:attrNameLst>
                                          <p:attrName>ppt_y</p:attrName>
                                        </p:attrNameLst>
                                      </p:cBhvr>
                                      <p:tavLst>
                                        <p:tav tm="0">
                                          <p:val>
                                            <p:strVal val="1+#ppt_h/2"/>
                                          </p:val>
                                        </p:tav>
                                        <p:tav tm="100000">
                                          <p:val>
                                            <p:strVal val="#ppt_y"/>
                                          </p:val>
                                        </p:tav>
                                      </p:tavLst>
                                    </p:anim>
                                  </p:childTnLst>
                                </p:cTn>
                              </p:par>
                              <p:par>
                                <p:cTn id="417" nodeType="withEffect" fill="hold" presetClass="entr" presetID="2" presetSubtype="4">
                                  <p:stCondLst>
                                    <p:cond delay="0"/>
                                  </p:stCondLst>
                                  <p:childTnLst>
                                    <p:set>
                                      <p:cBhvr>
                                        <p:cTn id="418" dur="1" fill="hold">
                                          <p:stCondLst>
                                            <p:cond delay="0"/>
                                          </p:stCondLst>
                                        </p:cTn>
                                        <p:tgtEl>
                                          <p:spTgt spid="491"/>
                                        </p:tgtEl>
                                        <p:attrNameLst>
                                          <p:attrName>style.visibility</p:attrName>
                                        </p:attrNameLst>
                                      </p:cBhvr>
                                      <p:to>
                                        <p:strVal val="visible"/>
                                      </p:to>
                                    </p:set>
                                    <p:anim calcmode="lin" valueType="num">
                                      <p:cBhvr additive="repl">
                                        <p:cTn id="419" dur="500" fill="hold"/>
                                        <p:tgtEl>
                                          <p:spTgt spid="491"/>
                                        </p:tgtEl>
                                        <p:attrNameLst>
                                          <p:attrName>ppt_x</p:attrName>
                                        </p:attrNameLst>
                                      </p:cBhvr>
                                      <p:tavLst>
                                        <p:tav tm="0">
                                          <p:val>
                                            <p:strVal val="#ppt_x"/>
                                          </p:val>
                                        </p:tav>
                                        <p:tav tm="100000">
                                          <p:val>
                                            <p:strVal val="#ppt_x"/>
                                          </p:val>
                                        </p:tav>
                                      </p:tavLst>
                                    </p:anim>
                                    <p:anim calcmode="lin" valueType="num">
                                      <p:cBhvr additive="repl">
                                        <p:cTn id="420" dur="500" fill="hold"/>
                                        <p:tgtEl>
                                          <p:spTgt spid="491"/>
                                        </p:tgtEl>
                                        <p:attrNameLst>
                                          <p:attrName>ppt_y</p:attrName>
                                        </p:attrNameLst>
                                      </p:cBhvr>
                                      <p:tavLst>
                                        <p:tav tm="0">
                                          <p:val>
                                            <p:strVal val="1+#ppt_h/2"/>
                                          </p:val>
                                        </p:tav>
                                        <p:tav tm="100000">
                                          <p:val>
                                            <p:strVal val="#ppt_y"/>
                                          </p:val>
                                        </p:tav>
                                      </p:tavLst>
                                    </p:anim>
                                  </p:childTnLst>
                                </p:cTn>
                              </p:par>
                              <p:par>
                                <p:cTn id="421" nodeType="withEffect" fill="hold" presetClass="entr" presetID="2" presetSubtype="4">
                                  <p:stCondLst>
                                    <p:cond delay="0"/>
                                  </p:stCondLst>
                                  <p:childTnLst>
                                    <p:set>
                                      <p:cBhvr>
                                        <p:cTn id="422" dur="1" fill="hold">
                                          <p:stCondLst>
                                            <p:cond delay="0"/>
                                          </p:stCondLst>
                                        </p:cTn>
                                        <p:tgtEl>
                                          <p:spTgt spid="482">
                                            <p:txEl>
                                              <p:pRg st="0" end="0"/>
                                            </p:txEl>
                                          </p:spTgt>
                                        </p:tgtEl>
                                        <p:attrNameLst>
                                          <p:attrName>style.visibility</p:attrName>
                                        </p:attrNameLst>
                                      </p:cBhvr>
                                      <p:to>
                                        <p:strVal val="visible"/>
                                      </p:to>
                                    </p:set>
                                    <p:anim calcmode="lin" valueType="num">
                                      <p:cBhvr additive="repl">
                                        <p:cTn id="423" dur="500" fill="hold"/>
                                        <p:tgtEl>
                                          <p:spTgt spid="482">
                                            <p:txEl>
                                              <p:pRg st="0" end="0"/>
                                            </p:txEl>
                                          </p:spTgt>
                                        </p:tgtEl>
                                        <p:attrNameLst>
                                          <p:attrName>ppt_x</p:attrName>
                                        </p:attrNameLst>
                                      </p:cBhvr>
                                      <p:tavLst>
                                        <p:tav tm="0">
                                          <p:val>
                                            <p:strVal val="#ppt_x"/>
                                          </p:val>
                                        </p:tav>
                                        <p:tav tm="100000">
                                          <p:val>
                                            <p:strVal val="#ppt_x"/>
                                          </p:val>
                                        </p:tav>
                                      </p:tavLst>
                                    </p:anim>
                                    <p:anim calcmode="lin" valueType="num">
                                      <p:cBhvr additive="repl">
                                        <p:cTn id="424" dur="500" fill="hold"/>
                                        <p:tgtEl>
                                          <p:spTgt spid="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2" presetSubtype="4">
                                  <p:stCondLst>
                                    <p:cond delay="0"/>
                                  </p:stCondLst>
                                  <p:childTnLst>
                                    <p:set>
                                      <p:cBhvr>
                                        <p:cTn id="428" dur="1" fill="hold">
                                          <p:stCondLst>
                                            <p:cond delay="0"/>
                                          </p:stCondLst>
                                        </p:cTn>
                                        <p:tgtEl>
                                          <p:spTgt spid="471"/>
                                        </p:tgtEl>
                                        <p:attrNameLst>
                                          <p:attrName>style.visibility</p:attrName>
                                        </p:attrNameLst>
                                      </p:cBhvr>
                                      <p:to>
                                        <p:strVal val="visible"/>
                                      </p:to>
                                    </p:set>
                                    <p:anim calcmode="lin" valueType="num">
                                      <p:cBhvr additive="repl">
                                        <p:cTn id="429" dur="500" fill="hold"/>
                                        <p:tgtEl>
                                          <p:spTgt spid="471"/>
                                        </p:tgtEl>
                                        <p:attrNameLst>
                                          <p:attrName>ppt_x</p:attrName>
                                        </p:attrNameLst>
                                      </p:cBhvr>
                                      <p:tavLst>
                                        <p:tav tm="0">
                                          <p:val>
                                            <p:strVal val="#ppt_x"/>
                                          </p:val>
                                        </p:tav>
                                        <p:tav tm="100000">
                                          <p:val>
                                            <p:strVal val="#ppt_x"/>
                                          </p:val>
                                        </p:tav>
                                      </p:tavLst>
                                    </p:anim>
                                    <p:anim calcmode="lin" valueType="num">
                                      <p:cBhvr additive="repl">
                                        <p:cTn id="430" dur="500" fill="hold"/>
                                        <p:tgtEl>
                                          <p:spTgt spid="471"/>
                                        </p:tgtEl>
                                        <p:attrNameLst>
                                          <p:attrName>ppt_y</p:attrName>
                                        </p:attrNameLst>
                                      </p:cBhvr>
                                      <p:tavLst>
                                        <p:tav tm="0">
                                          <p:val>
                                            <p:strVal val="1+#ppt_h/2"/>
                                          </p:val>
                                        </p:tav>
                                        <p:tav tm="100000">
                                          <p:val>
                                            <p:strVal val="#ppt_y"/>
                                          </p:val>
                                        </p:tav>
                                      </p:tavLst>
                                    </p:anim>
                                  </p:childTnLst>
                                </p:cTn>
                              </p:par>
                              <p:par>
                                <p:cTn id="431" nodeType="withEffect" fill="hold" presetClass="entr" presetID="2" presetSubtype="4">
                                  <p:stCondLst>
                                    <p:cond delay="0"/>
                                  </p:stCondLst>
                                  <p:childTnLst>
                                    <p:set>
                                      <p:cBhvr>
                                        <p:cTn id="432" dur="1" fill="hold">
                                          <p:stCondLst>
                                            <p:cond delay="0"/>
                                          </p:stCondLst>
                                        </p:cTn>
                                        <p:tgtEl>
                                          <p:spTgt spid="492"/>
                                        </p:tgtEl>
                                        <p:attrNameLst>
                                          <p:attrName>style.visibility</p:attrName>
                                        </p:attrNameLst>
                                      </p:cBhvr>
                                      <p:to>
                                        <p:strVal val="visible"/>
                                      </p:to>
                                    </p:set>
                                    <p:anim calcmode="lin" valueType="num">
                                      <p:cBhvr additive="repl">
                                        <p:cTn id="433" dur="500" fill="hold"/>
                                        <p:tgtEl>
                                          <p:spTgt spid="492"/>
                                        </p:tgtEl>
                                        <p:attrNameLst>
                                          <p:attrName>ppt_x</p:attrName>
                                        </p:attrNameLst>
                                      </p:cBhvr>
                                      <p:tavLst>
                                        <p:tav tm="0">
                                          <p:val>
                                            <p:strVal val="#ppt_x"/>
                                          </p:val>
                                        </p:tav>
                                        <p:tav tm="100000">
                                          <p:val>
                                            <p:strVal val="#ppt_x"/>
                                          </p:val>
                                        </p:tav>
                                      </p:tavLst>
                                    </p:anim>
                                    <p:anim calcmode="lin" valueType="num">
                                      <p:cBhvr additive="repl">
                                        <p:cTn id="434" dur="500" fill="hold"/>
                                        <p:tgtEl>
                                          <p:spTgt spid="492"/>
                                        </p:tgtEl>
                                        <p:attrNameLst>
                                          <p:attrName>ppt_y</p:attrName>
                                        </p:attrNameLst>
                                      </p:cBhvr>
                                      <p:tavLst>
                                        <p:tav tm="0">
                                          <p:val>
                                            <p:strVal val="1+#ppt_h/2"/>
                                          </p:val>
                                        </p:tav>
                                        <p:tav tm="100000">
                                          <p:val>
                                            <p:strVal val="#ppt_y"/>
                                          </p:val>
                                        </p:tav>
                                      </p:tavLst>
                                    </p:anim>
                                  </p:childTnLst>
                                </p:cTn>
                              </p:par>
                              <p:par>
                                <p:cTn id="435" nodeType="withEffect" fill="hold" presetClass="entr" presetID="2" presetSubtype="4">
                                  <p:stCondLst>
                                    <p:cond delay="0"/>
                                  </p:stCondLst>
                                  <p:childTnLst>
                                    <p:set>
                                      <p:cBhvr>
                                        <p:cTn id="436" dur="1" fill="hold">
                                          <p:stCondLst>
                                            <p:cond delay="0"/>
                                          </p:stCondLst>
                                        </p:cTn>
                                        <p:tgtEl>
                                          <p:spTgt spid="483">
                                            <p:txEl>
                                              <p:pRg st="0" end="0"/>
                                            </p:txEl>
                                          </p:spTgt>
                                        </p:tgtEl>
                                        <p:attrNameLst>
                                          <p:attrName>style.visibility</p:attrName>
                                        </p:attrNameLst>
                                      </p:cBhvr>
                                      <p:to>
                                        <p:strVal val="visible"/>
                                      </p:to>
                                    </p:set>
                                    <p:anim calcmode="lin" valueType="num">
                                      <p:cBhvr additive="repl">
                                        <p:cTn id="437" dur="500" fill="hold"/>
                                        <p:tgtEl>
                                          <p:spTgt spid="483">
                                            <p:txEl>
                                              <p:pRg st="0" end="0"/>
                                            </p:txEl>
                                          </p:spTgt>
                                        </p:tgtEl>
                                        <p:attrNameLst>
                                          <p:attrName>ppt_x</p:attrName>
                                        </p:attrNameLst>
                                      </p:cBhvr>
                                      <p:tavLst>
                                        <p:tav tm="0">
                                          <p:val>
                                            <p:strVal val="#ppt_x"/>
                                          </p:val>
                                        </p:tav>
                                        <p:tav tm="100000">
                                          <p:val>
                                            <p:strVal val="#ppt_x"/>
                                          </p:val>
                                        </p:tav>
                                      </p:tavLst>
                                    </p:anim>
                                    <p:anim calcmode="lin" valueType="num">
                                      <p:cBhvr additive="repl">
                                        <p:cTn id="438" dur="500" fill="hold"/>
                                        <p:tgtEl>
                                          <p:spTgt spid="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2" presetSubtype="4">
                                  <p:stCondLst>
                                    <p:cond delay="0"/>
                                  </p:stCondLst>
                                  <p:childTnLst>
                                    <p:set>
                                      <p:cBhvr>
                                        <p:cTn id="442" dur="1" fill="hold">
                                          <p:stCondLst>
                                            <p:cond delay="0"/>
                                          </p:stCondLst>
                                        </p:cTn>
                                        <p:tgtEl>
                                          <p:spTgt spid="484"/>
                                        </p:tgtEl>
                                        <p:attrNameLst>
                                          <p:attrName>style.visibility</p:attrName>
                                        </p:attrNameLst>
                                      </p:cBhvr>
                                      <p:to>
                                        <p:strVal val="visible"/>
                                      </p:to>
                                    </p:set>
                                    <p:anim calcmode="lin" valueType="num">
                                      <p:cBhvr additive="repl">
                                        <p:cTn id="443" dur="500" fill="hold"/>
                                        <p:tgtEl>
                                          <p:spTgt spid="484"/>
                                        </p:tgtEl>
                                        <p:attrNameLst>
                                          <p:attrName>ppt_x</p:attrName>
                                        </p:attrNameLst>
                                      </p:cBhvr>
                                      <p:tavLst>
                                        <p:tav tm="0">
                                          <p:val>
                                            <p:strVal val="#ppt_x"/>
                                          </p:val>
                                        </p:tav>
                                        <p:tav tm="100000">
                                          <p:val>
                                            <p:strVal val="#ppt_x"/>
                                          </p:val>
                                        </p:tav>
                                      </p:tavLst>
                                    </p:anim>
                                    <p:anim calcmode="lin" valueType="num">
                                      <p:cBhvr additive="repl">
                                        <p:cTn id="444" dur="500" fill="hold"/>
                                        <p:tgtEl>
                                          <p:spTgt spid="484"/>
                                        </p:tgtEl>
                                        <p:attrNameLst>
                                          <p:attrName>ppt_y</p:attrName>
                                        </p:attrNameLst>
                                      </p:cBhvr>
                                      <p:tavLst>
                                        <p:tav tm="0">
                                          <p:val>
                                            <p:strVal val="1+#ppt_h/2"/>
                                          </p:val>
                                        </p:tav>
                                        <p:tav tm="100000">
                                          <p:val>
                                            <p:strVal val="#ppt_y"/>
                                          </p:val>
                                        </p:tav>
                                      </p:tavLst>
                                    </p:anim>
                                  </p:childTnLst>
                                </p:cTn>
                              </p:par>
                              <p:par>
                                <p:cTn id="445" nodeType="withEffect" fill="hold" presetClass="entr" presetID="2" presetSubtype="4">
                                  <p:stCondLst>
                                    <p:cond delay="0"/>
                                  </p:stCondLst>
                                  <p:childTnLst>
                                    <p:set>
                                      <p:cBhvr>
                                        <p:cTn id="446" dur="1" fill="hold">
                                          <p:stCondLst>
                                            <p:cond delay="0"/>
                                          </p:stCondLst>
                                        </p:cTn>
                                        <p:tgtEl>
                                          <p:spTgt spid="493"/>
                                        </p:tgtEl>
                                        <p:attrNameLst>
                                          <p:attrName>style.visibility</p:attrName>
                                        </p:attrNameLst>
                                      </p:cBhvr>
                                      <p:to>
                                        <p:strVal val="visible"/>
                                      </p:to>
                                    </p:set>
                                    <p:anim calcmode="lin" valueType="num">
                                      <p:cBhvr additive="repl">
                                        <p:cTn id="447" dur="500" fill="hold"/>
                                        <p:tgtEl>
                                          <p:spTgt spid="493"/>
                                        </p:tgtEl>
                                        <p:attrNameLst>
                                          <p:attrName>ppt_x</p:attrName>
                                        </p:attrNameLst>
                                      </p:cBhvr>
                                      <p:tavLst>
                                        <p:tav tm="0">
                                          <p:val>
                                            <p:strVal val="#ppt_x"/>
                                          </p:val>
                                        </p:tav>
                                        <p:tav tm="100000">
                                          <p:val>
                                            <p:strVal val="#ppt_x"/>
                                          </p:val>
                                        </p:tav>
                                      </p:tavLst>
                                    </p:anim>
                                    <p:anim calcmode="lin" valueType="num">
                                      <p:cBhvr additive="repl">
                                        <p:cTn id="448" dur="500" fill="hold"/>
                                        <p:tgtEl>
                                          <p:spTgt spid="493"/>
                                        </p:tgtEl>
                                        <p:attrNameLst>
                                          <p:attrName>ppt_y</p:attrName>
                                        </p:attrNameLst>
                                      </p:cBhvr>
                                      <p:tavLst>
                                        <p:tav tm="0">
                                          <p:val>
                                            <p:strVal val="1+#ppt_h/2"/>
                                          </p:val>
                                        </p:tav>
                                        <p:tav tm="100000">
                                          <p:val>
                                            <p:strVal val="#ppt_y"/>
                                          </p:val>
                                        </p:tav>
                                      </p:tavLst>
                                    </p:anim>
                                  </p:childTnLst>
                                </p:cTn>
                              </p:par>
                            </p:childTnLst>
                          </p:cTn>
                        </p:par>
                        <p:par>
                          <p:cTn id="449" fill="hold">
                            <p:stCondLst>
                              <p:cond delay="500"/>
                            </p:stCondLst>
                            <p:childTnLst>
                              <p:par>
                                <p:cTn id="450" nodeType="afterEffect" fill="hold" presetClass="entr" presetID="2" presetSubtype="4">
                                  <p:stCondLst>
                                    <p:cond delay="0"/>
                                  </p:stCondLst>
                                  <p:childTnLst>
                                    <p:set>
                                      <p:cBhvr>
                                        <p:cTn id="451" dur="1" fill="hold">
                                          <p:stCondLst>
                                            <p:cond delay="0"/>
                                          </p:stCondLst>
                                        </p:cTn>
                                        <p:tgtEl>
                                          <p:spTgt spid="485">
                                            <p:txEl>
                                              <p:pRg st="0" end="0"/>
                                            </p:txEl>
                                          </p:spTgt>
                                        </p:tgtEl>
                                        <p:attrNameLst>
                                          <p:attrName>style.visibility</p:attrName>
                                        </p:attrNameLst>
                                      </p:cBhvr>
                                      <p:to>
                                        <p:strVal val="visible"/>
                                      </p:to>
                                    </p:set>
                                    <p:anim calcmode="lin" valueType="num">
                                      <p:cBhvr additive="repl">
                                        <p:cTn id="452" dur="500" fill="hold"/>
                                        <p:tgtEl>
                                          <p:spTgt spid="485">
                                            <p:txEl>
                                              <p:pRg st="0" end="0"/>
                                            </p:txEl>
                                          </p:spTgt>
                                        </p:tgtEl>
                                        <p:attrNameLst>
                                          <p:attrName>ppt_x</p:attrName>
                                        </p:attrNameLst>
                                      </p:cBhvr>
                                      <p:tavLst>
                                        <p:tav tm="0">
                                          <p:val>
                                            <p:strVal val="#ppt_x"/>
                                          </p:val>
                                        </p:tav>
                                        <p:tav tm="100000">
                                          <p:val>
                                            <p:strVal val="#ppt_x"/>
                                          </p:val>
                                        </p:tav>
                                      </p:tavLst>
                                    </p:anim>
                                    <p:anim calcmode="lin" valueType="num">
                                      <p:cBhvr additive="repl">
                                        <p:cTn id="453" dur="500" fill="hold"/>
                                        <p:tgtEl>
                                          <p:spTgt spid="485">
                                            <p:txEl>
                                              <p:pRg st="0" end="0"/>
                                            </p:txEl>
                                          </p:spTgt>
                                        </p:tgtEl>
                                        <p:attrNameLst>
                                          <p:attrName>ppt_y</p:attrName>
                                        </p:attrNameLst>
                                      </p:cBhvr>
                                      <p:tavLst>
                                        <p:tav tm="0">
                                          <p:val>
                                            <p:strVal val="1+#ppt_h/2"/>
                                          </p:val>
                                        </p:tav>
                                        <p:tav tm="100000">
                                          <p:val>
                                            <p:strVal val="#ppt_y"/>
                                          </p:val>
                                        </p:tav>
                                      </p:tavLst>
                                    </p:anim>
                                  </p:childTnLst>
                                </p:cTn>
                              </p:par>
                            </p:childTnLst>
                          </p:cTn>
                        </p:par>
                        <p:par>
                          <p:cTn id="454" fill="hold">
                            <p:stCondLst>
                              <p:cond delay="1000"/>
                            </p:stCondLst>
                            <p:childTnLst>
                              <p:par>
                                <p:cTn id="455" nodeType="afterEffect" fill="hold" presetClass="entr" presetID="2" presetSubtype="4">
                                  <p:stCondLst>
                                    <p:cond delay="0"/>
                                  </p:stCondLst>
                                  <p:childTnLst>
                                    <p:set>
                                      <p:cBhvr>
                                        <p:cTn id="456" dur="1" fill="hold">
                                          <p:stCondLst>
                                            <p:cond delay="0"/>
                                          </p:stCondLst>
                                        </p:cTn>
                                        <p:tgtEl>
                                          <p:spTgt spid="494"/>
                                        </p:tgtEl>
                                        <p:attrNameLst>
                                          <p:attrName>style.visibility</p:attrName>
                                        </p:attrNameLst>
                                      </p:cBhvr>
                                      <p:to>
                                        <p:strVal val="visible"/>
                                      </p:to>
                                    </p:set>
                                    <p:anim calcmode="lin" valueType="num">
                                      <p:cBhvr additive="repl">
                                        <p:cTn id="457" dur="500" fill="hold"/>
                                        <p:tgtEl>
                                          <p:spTgt spid="494"/>
                                        </p:tgtEl>
                                        <p:attrNameLst>
                                          <p:attrName>ppt_x</p:attrName>
                                        </p:attrNameLst>
                                      </p:cBhvr>
                                      <p:tavLst>
                                        <p:tav tm="0">
                                          <p:val>
                                            <p:strVal val="#ppt_x"/>
                                          </p:val>
                                        </p:tav>
                                        <p:tav tm="100000">
                                          <p:val>
                                            <p:strVal val="#ppt_x"/>
                                          </p:val>
                                        </p:tav>
                                      </p:tavLst>
                                    </p:anim>
                                    <p:anim calcmode="lin" valueType="num">
                                      <p:cBhvr additive="repl">
                                        <p:cTn id="458" dur="500" fill="hold"/>
                                        <p:tgtEl>
                                          <p:spTgt spid="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2808000" y="1224000"/>
            <a:ext cx="3237480" cy="501480"/>
          </a:xfrm>
          <a:prstGeom prst="rect">
            <a:avLst/>
          </a:prstGeom>
          <a:solidFill>
            <a:srgbClr val="729fcf">
              <a:alpha val="35000"/>
            </a:srgbClr>
          </a:solidFill>
          <a:ln>
            <a:solidFill>
              <a:srgbClr val="000000"/>
            </a:solidFill>
          </a:ln>
        </p:spPr>
        <p:style>
          <a:lnRef idx="0"/>
          <a:fillRef idx="0"/>
          <a:effectRef idx="0"/>
          <a:fontRef idx="minor"/>
        </p:style>
      </p:sp>
      <p:sp>
        <p:nvSpPr>
          <p:cNvPr id="497" name="CustomShape 2"/>
          <p:cNvSpPr/>
          <p:nvPr/>
        </p:nvSpPr>
        <p:spPr>
          <a:xfrm>
            <a:off x="3852000" y="1296000"/>
            <a:ext cx="12214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COW</a:t>
            </a:r>
            <a:endParaRPr b="0" lang="en-IN" sz="1800" spc="-1" strike="noStrike">
              <a:latin typeface="Arial"/>
            </a:endParaRPr>
          </a:p>
        </p:txBody>
      </p:sp>
      <p:sp>
        <p:nvSpPr>
          <p:cNvPr id="498" name="Line 3"/>
          <p:cNvSpPr/>
          <p:nvPr/>
        </p:nvSpPr>
        <p:spPr>
          <a:xfrm>
            <a:off x="4248000" y="1728000"/>
            <a:ext cx="360" cy="474480"/>
          </a:xfrm>
          <a:prstGeom prst="line">
            <a:avLst/>
          </a:prstGeom>
          <a:ln>
            <a:solidFill>
              <a:srgbClr val="000000"/>
            </a:solidFill>
            <a:tailEnd len="med" type="triangle" w="med"/>
          </a:ln>
        </p:spPr>
        <p:style>
          <a:lnRef idx="0"/>
          <a:fillRef idx="0"/>
          <a:effectRef idx="0"/>
          <a:fontRef idx="minor"/>
        </p:style>
      </p:sp>
      <p:sp>
        <p:nvSpPr>
          <p:cNvPr id="499" name="CustomShape 4"/>
          <p:cNvSpPr/>
          <p:nvPr/>
        </p:nvSpPr>
        <p:spPr>
          <a:xfrm>
            <a:off x="648000" y="5789160"/>
            <a:ext cx="3381480" cy="501480"/>
          </a:xfrm>
          <a:prstGeom prst="rect">
            <a:avLst/>
          </a:prstGeom>
          <a:solidFill>
            <a:srgbClr val="729fcf">
              <a:alpha val="35000"/>
            </a:srgbClr>
          </a:solidFill>
          <a:ln>
            <a:solidFill>
              <a:srgbClr val="000000"/>
            </a:solidFill>
          </a:ln>
        </p:spPr>
        <p:style>
          <a:lnRef idx="0"/>
          <a:fillRef idx="0"/>
          <a:effectRef idx="0"/>
          <a:fontRef idx="minor"/>
        </p:style>
      </p:sp>
      <p:sp>
        <p:nvSpPr>
          <p:cNvPr id="500" name="CustomShape 5"/>
          <p:cNvSpPr/>
          <p:nvPr/>
        </p:nvSpPr>
        <p:spPr>
          <a:xfrm>
            <a:off x="651600" y="4781520"/>
            <a:ext cx="3377880" cy="501480"/>
          </a:xfrm>
          <a:prstGeom prst="rect">
            <a:avLst/>
          </a:prstGeom>
          <a:solidFill>
            <a:srgbClr val="729fcf">
              <a:alpha val="35000"/>
            </a:srgbClr>
          </a:solidFill>
          <a:ln>
            <a:solidFill>
              <a:srgbClr val="000000"/>
            </a:solidFill>
          </a:ln>
        </p:spPr>
        <p:style>
          <a:lnRef idx="0"/>
          <a:fillRef idx="0"/>
          <a:effectRef idx="0"/>
          <a:fontRef idx="minor"/>
        </p:style>
      </p:sp>
      <p:sp>
        <p:nvSpPr>
          <p:cNvPr id="501" name="CustomShape 6"/>
          <p:cNvSpPr/>
          <p:nvPr/>
        </p:nvSpPr>
        <p:spPr>
          <a:xfrm>
            <a:off x="685800" y="3845520"/>
            <a:ext cx="3309480" cy="501480"/>
          </a:xfrm>
          <a:prstGeom prst="rect">
            <a:avLst/>
          </a:prstGeom>
          <a:solidFill>
            <a:srgbClr val="729fcf">
              <a:alpha val="35000"/>
            </a:srgbClr>
          </a:solidFill>
          <a:ln>
            <a:solidFill>
              <a:srgbClr val="000000"/>
            </a:solidFill>
          </a:ln>
        </p:spPr>
        <p:style>
          <a:lnRef idx="0"/>
          <a:fillRef idx="0"/>
          <a:effectRef idx="0"/>
          <a:fontRef idx="minor"/>
        </p:style>
      </p:sp>
      <p:sp>
        <p:nvSpPr>
          <p:cNvPr id="502" name="CustomShape 7"/>
          <p:cNvSpPr/>
          <p:nvPr/>
        </p:nvSpPr>
        <p:spPr>
          <a:xfrm>
            <a:off x="720000" y="2952000"/>
            <a:ext cx="3237480" cy="501480"/>
          </a:xfrm>
          <a:prstGeom prst="rect">
            <a:avLst/>
          </a:prstGeom>
          <a:solidFill>
            <a:srgbClr val="729fcf">
              <a:alpha val="35000"/>
            </a:srgbClr>
          </a:solidFill>
          <a:ln>
            <a:solidFill>
              <a:srgbClr val="000000"/>
            </a:solidFill>
          </a:ln>
        </p:spPr>
        <p:style>
          <a:lnRef idx="0"/>
          <a:fillRef idx="0"/>
          <a:effectRef idx="0"/>
          <a:fontRef idx="minor"/>
        </p:style>
      </p:sp>
      <p:sp>
        <p:nvSpPr>
          <p:cNvPr id="503" name="CustomShape 8"/>
          <p:cNvSpPr/>
          <p:nvPr/>
        </p:nvSpPr>
        <p:spPr>
          <a:xfrm>
            <a:off x="1037520" y="2948400"/>
            <a:ext cx="2631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Retry on cowed page</a:t>
            </a:r>
            <a:endParaRPr b="0" lang="en-IN" sz="1800" spc="-1" strike="noStrike">
              <a:latin typeface="Arial"/>
            </a:endParaRPr>
          </a:p>
        </p:txBody>
      </p:sp>
      <p:sp>
        <p:nvSpPr>
          <p:cNvPr id="504" name="CustomShape 9"/>
          <p:cNvSpPr/>
          <p:nvPr/>
        </p:nvSpPr>
        <p:spPr>
          <a:xfrm>
            <a:off x="651600" y="4879440"/>
            <a:ext cx="3377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access_remote_vm</a:t>
            </a:r>
            <a:endParaRPr b="0" lang="en-IN" sz="1800" spc="-1" strike="noStrike">
              <a:latin typeface="Arial"/>
            </a:endParaRPr>
          </a:p>
        </p:txBody>
      </p:sp>
      <p:sp>
        <p:nvSpPr>
          <p:cNvPr id="505" name="CustomShape 10"/>
          <p:cNvSpPr/>
          <p:nvPr/>
        </p:nvSpPr>
        <p:spPr>
          <a:xfrm>
            <a:off x="360000" y="5861160"/>
            <a:ext cx="36097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Make the CoW page dirty</a:t>
            </a:r>
            <a:endParaRPr b="0" lang="en-IN" sz="1800" spc="-1" strike="noStrike">
              <a:latin typeface="Arial"/>
            </a:endParaRPr>
          </a:p>
        </p:txBody>
      </p:sp>
      <p:sp>
        <p:nvSpPr>
          <p:cNvPr id="506" name="Line 11"/>
          <p:cNvSpPr/>
          <p:nvPr/>
        </p:nvSpPr>
        <p:spPr>
          <a:xfrm>
            <a:off x="2118240" y="3384000"/>
            <a:ext cx="360" cy="474480"/>
          </a:xfrm>
          <a:prstGeom prst="line">
            <a:avLst/>
          </a:prstGeom>
          <a:ln>
            <a:solidFill>
              <a:srgbClr val="000000"/>
            </a:solidFill>
            <a:tailEnd len="med" type="triangle" w="med"/>
          </a:ln>
        </p:spPr>
        <p:style>
          <a:lnRef idx="0"/>
          <a:fillRef idx="0"/>
          <a:effectRef idx="0"/>
          <a:fontRef idx="minor"/>
        </p:style>
      </p:sp>
      <p:sp>
        <p:nvSpPr>
          <p:cNvPr id="507" name="Line 12"/>
          <p:cNvSpPr/>
          <p:nvPr/>
        </p:nvSpPr>
        <p:spPr>
          <a:xfrm>
            <a:off x="2125800" y="4313520"/>
            <a:ext cx="360" cy="474480"/>
          </a:xfrm>
          <a:prstGeom prst="line">
            <a:avLst/>
          </a:prstGeom>
          <a:ln>
            <a:solidFill>
              <a:srgbClr val="000000"/>
            </a:solidFill>
            <a:tailEnd len="med" type="triangle" w="med"/>
          </a:ln>
        </p:spPr>
        <p:style>
          <a:lnRef idx="0"/>
          <a:fillRef idx="0"/>
          <a:effectRef idx="0"/>
          <a:fontRef idx="minor"/>
        </p:style>
      </p:sp>
      <p:sp>
        <p:nvSpPr>
          <p:cNvPr id="508" name="Line 13"/>
          <p:cNvSpPr/>
          <p:nvPr/>
        </p:nvSpPr>
        <p:spPr>
          <a:xfrm>
            <a:off x="2125800" y="5285520"/>
            <a:ext cx="360" cy="474480"/>
          </a:xfrm>
          <a:prstGeom prst="line">
            <a:avLst/>
          </a:prstGeom>
          <a:ln>
            <a:solidFill>
              <a:srgbClr val="000000"/>
            </a:solidFill>
            <a:tailEnd len="med" type="triangle" w="med"/>
          </a:ln>
        </p:spPr>
        <p:style>
          <a:lnRef idx="0"/>
          <a:fillRef idx="0"/>
          <a:effectRef idx="0"/>
          <a:fontRef idx="minor"/>
        </p:style>
      </p:sp>
      <p:sp>
        <p:nvSpPr>
          <p:cNvPr id="509" name="CustomShape 14"/>
          <p:cNvSpPr/>
          <p:nvPr/>
        </p:nvSpPr>
        <p:spPr>
          <a:xfrm>
            <a:off x="2826360" y="2124000"/>
            <a:ext cx="3273120" cy="501480"/>
          </a:xfrm>
          <a:prstGeom prst="rect">
            <a:avLst/>
          </a:prstGeom>
          <a:solidFill>
            <a:srgbClr val="729fcf">
              <a:alpha val="35000"/>
            </a:srgbClr>
          </a:solidFill>
          <a:ln>
            <a:solidFill>
              <a:srgbClr val="000000"/>
            </a:solidFill>
          </a:ln>
        </p:spPr>
        <p:style>
          <a:lnRef idx="0"/>
          <a:fillRef idx="0"/>
          <a:effectRef idx="0"/>
          <a:fontRef idx="minor"/>
        </p:style>
      </p:sp>
      <p:sp>
        <p:nvSpPr>
          <p:cNvPr id="510" name="CustomShape 15"/>
          <p:cNvSpPr/>
          <p:nvPr/>
        </p:nvSpPr>
        <p:spPr>
          <a:xfrm>
            <a:off x="2826360" y="2124000"/>
            <a:ext cx="32731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Remove FOLL_WRITE Flag</a:t>
            </a:r>
            <a:endParaRPr b="0" lang="en-IN" sz="1800" spc="-1" strike="noStrike">
              <a:latin typeface="Arial"/>
            </a:endParaRPr>
          </a:p>
        </p:txBody>
      </p:sp>
      <p:sp>
        <p:nvSpPr>
          <p:cNvPr id="511" name="CustomShape 16"/>
          <p:cNvSpPr/>
          <p:nvPr/>
        </p:nvSpPr>
        <p:spPr>
          <a:xfrm>
            <a:off x="-198720" y="3942000"/>
            <a:ext cx="51094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Arial"/>
                <a:ea typeface="DejaVu Sans"/>
              </a:rPr>
              <a:t>Follow_page_mask_Successful</a:t>
            </a:r>
            <a:endParaRPr b="0" lang="en-IN" sz="1800" spc="-1" strike="noStrike">
              <a:latin typeface="Arial"/>
            </a:endParaRPr>
          </a:p>
        </p:txBody>
      </p:sp>
      <p:sp>
        <p:nvSpPr>
          <p:cNvPr id="512" name="Line 17"/>
          <p:cNvSpPr/>
          <p:nvPr/>
        </p:nvSpPr>
        <p:spPr>
          <a:xfrm>
            <a:off x="4248000" y="2628000"/>
            <a:ext cx="360" cy="81720"/>
          </a:xfrm>
          <a:prstGeom prst="line">
            <a:avLst/>
          </a:prstGeom>
          <a:ln>
            <a:solidFill>
              <a:srgbClr val="000000"/>
            </a:solidFill>
          </a:ln>
        </p:spPr>
        <p:style>
          <a:lnRef idx="0"/>
          <a:fillRef idx="0"/>
          <a:effectRef idx="0"/>
          <a:fontRef idx="minor"/>
        </p:style>
      </p:sp>
      <p:grpSp>
        <p:nvGrpSpPr>
          <p:cNvPr id="513" name="Group 18"/>
          <p:cNvGrpSpPr/>
          <p:nvPr/>
        </p:nvGrpSpPr>
        <p:grpSpPr>
          <a:xfrm>
            <a:off x="2088000" y="2709720"/>
            <a:ext cx="2232000" cy="314280"/>
            <a:chOff x="2088000" y="2709720"/>
            <a:chExt cx="2232000" cy="314280"/>
          </a:xfrm>
        </p:grpSpPr>
        <p:sp>
          <p:nvSpPr>
            <p:cNvPr id="514" name="Line 19"/>
            <p:cNvSpPr/>
            <p:nvPr/>
          </p:nvSpPr>
          <p:spPr>
            <a:xfrm flipH="1">
              <a:off x="2088000" y="2709720"/>
              <a:ext cx="2232000" cy="360"/>
            </a:xfrm>
            <a:prstGeom prst="line">
              <a:avLst/>
            </a:prstGeom>
            <a:ln>
              <a:solidFill>
                <a:srgbClr val="000000"/>
              </a:solidFill>
            </a:ln>
          </p:spPr>
          <p:style>
            <a:lnRef idx="0"/>
            <a:fillRef idx="0"/>
            <a:effectRef idx="0"/>
            <a:fontRef idx="minor"/>
          </p:style>
        </p:sp>
        <p:sp>
          <p:nvSpPr>
            <p:cNvPr id="515" name="Line 20"/>
            <p:cNvSpPr/>
            <p:nvPr/>
          </p:nvSpPr>
          <p:spPr>
            <a:xfrm>
              <a:off x="2088000" y="2709720"/>
              <a:ext cx="360" cy="314280"/>
            </a:xfrm>
            <a:prstGeom prst="line">
              <a:avLst/>
            </a:prstGeom>
            <a:ln>
              <a:solidFill>
                <a:srgbClr val="000000"/>
              </a:solidFill>
              <a:tailEnd len="med" type="triangle" w="med"/>
            </a:ln>
          </p:spPr>
          <p:style>
            <a:lnRef idx="0"/>
            <a:fillRef idx="0"/>
            <a:effectRef idx="0"/>
            <a:fontRef idx="minor"/>
          </p:style>
        </p:sp>
      </p:grpSp>
      <p:grpSp>
        <p:nvGrpSpPr>
          <p:cNvPr id="516" name="Group 21"/>
          <p:cNvGrpSpPr/>
          <p:nvPr/>
        </p:nvGrpSpPr>
        <p:grpSpPr>
          <a:xfrm>
            <a:off x="5170320" y="4886280"/>
            <a:ext cx="3431160" cy="501480"/>
            <a:chOff x="5170320" y="4886280"/>
            <a:chExt cx="3431160" cy="501480"/>
          </a:xfrm>
        </p:grpSpPr>
        <p:sp>
          <p:nvSpPr>
            <p:cNvPr id="517" name="CustomShape 22"/>
            <p:cNvSpPr/>
            <p:nvPr/>
          </p:nvSpPr>
          <p:spPr>
            <a:xfrm>
              <a:off x="5170320" y="4886280"/>
              <a:ext cx="3431160" cy="501480"/>
            </a:xfrm>
            <a:prstGeom prst="rect">
              <a:avLst/>
            </a:prstGeom>
            <a:solidFill>
              <a:srgbClr val="fff200">
                <a:alpha val="35000"/>
              </a:srgbClr>
            </a:solidFill>
            <a:ln>
              <a:solidFill>
                <a:srgbClr val="000000"/>
              </a:solidFill>
            </a:ln>
          </p:spPr>
          <p:style>
            <a:lnRef idx="0"/>
            <a:fillRef idx="0"/>
            <a:effectRef idx="0"/>
            <a:fontRef idx="minor"/>
          </p:style>
        </p:sp>
        <p:sp>
          <p:nvSpPr>
            <p:cNvPr id="518" name="CustomShape 23"/>
            <p:cNvSpPr/>
            <p:nvPr/>
          </p:nvSpPr>
          <p:spPr>
            <a:xfrm>
              <a:off x="5170320" y="4964040"/>
              <a:ext cx="30524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access_remote_vm</a:t>
              </a:r>
              <a:endParaRPr b="0" lang="en-IN" sz="1800" spc="-1" strike="noStrike">
                <a:latin typeface="Arial"/>
              </a:endParaRPr>
            </a:p>
          </p:txBody>
        </p:sp>
      </p:grpSp>
      <p:grpSp>
        <p:nvGrpSpPr>
          <p:cNvPr id="519" name="Group 24"/>
          <p:cNvGrpSpPr/>
          <p:nvPr/>
        </p:nvGrpSpPr>
        <p:grpSpPr>
          <a:xfrm>
            <a:off x="4248000" y="2709360"/>
            <a:ext cx="4389480" cy="880920"/>
            <a:chOff x="4248000" y="2709360"/>
            <a:chExt cx="4389480" cy="880920"/>
          </a:xfrm>
        </p:grpSpPr>
        <p:sp>
          <p:nvSpPr>
            <p:cNvPr id="520" name="Line 25"/>
            <p:cNvSpPr/>
            <p:nvPr/>
          </p:nvSpPr>
          <p:spPr>
            <a:xfrm flipH="1">
              <a:off x="4248000" y="2709360"/>
              <a:ext cx="2448000" cy="360"/>
            </a:xfrm>
            <a:prstGeom prst="line">
              <a:avLst/>
            </a:prstGeom>
            <a:ln>
              <a:solidFill>
                <a:srgbClr val="000000"/>
              </a:solidFill>
            </a:ln>
          </p:spPr>
          <p:style>
            <a:lnRef idx="0"/>
            <a:fillRef idx="0"/>
            <a:effectRef idx="0"/>
            <a:fontRef idx="minor"/>
          </p:style>
        </p:sp>
        <p:grpSp>
          <p:nvGrpSpPr>
            <p:cNvPr id="521" name="Group 26"/>
            <p:cNvGrpSpPr/>
            <p:nvPr/>
          </p:nvGrpSpPr>
          <p:grpSpPr>
            <a:xfrm>
              <a:off x="5206320" y="2709360"/>
              <a:ext cx="3431160" cy="880920"/>
              <a:chOff x="5206320" y="2709360"/>
              <a:chExt cx="3431160" cy="880920"/>
            </a:xfrm>
          </p:grpSpPr>
          <p:grpSp>
            <p:nvGrpSpPr>
              <p:cNvPr id="522" name="Group 27"/>
              <p:cNvGrpSpPr/>
              <p:nvPr/>
            </p:nvGrpSpPr>
            <p:grpSpPr>
              <a:xfrm>
                <a:off x="5206320" y="2952000"/>
                <a:ext cx="3431160" cy="638280"/>
                <a:chOff x="5206320" y="2952000"/>
                <a:chExt cx="3431160" cy="638280"/>
              </a:xfrm>
            </p:grpSpPr>
            <p:sp>
              <p:nvSpPr>
                <p:cNvPr id="523" name="CustomShape 28"/>
                <p:cNvSpPr/>
                <p:nvPr/>
              </p:nvSpPr>
              <p:spPr>
                <a:xfrm>
                  <a:off x="5206320" y="2952000"/>
                  <a:ext cx="3431160" cy="599760"/>
                </a:xfrm>
                <a:prstGeom prst="rect">
                  <a:avLst/>
                </a:prstGeom>
                <a:solidFill>
                  <a:srgbClr val="ffff00">
                    <a:alpha val="35000"/>
                  </a:srgbClr>
                </a:solidFill>
                <a:ln>
                  <a:solidFill>
                    <a:srgbClr val="000000"/>
                  </a:solidFill>
                </a:ln>
              </p:spPr>
              <p:style>
                <a:lnRef idx="0"/>
                <a:fillRef idx="0"/>
                <a:effectRef idx="0"/>
                <a:fontRef idx="minor"/>
              </p:style>
            </p:sp>
            <p:sp>
              <p:nvSpPr>
                <p:cNvPr id="524" name="CustomShape 29"/>
                <p:cNvSpPr/>
                <p:nvPr/>
              </p:nvSpPr>
              <p:spPr>
                <a:xfrm>
                  <a:off x="5423400" y="2952000"/>
                  <a:ext cx="312336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CoW page dropped</a:t>
                  </a:r>
                  <a:endParaRPr b="0" lang="en-IN" sz="1800" spc="-1" strike="noStrike">
                    <a:latin typeface="Arial"/>
                  </a:endParaRPr>
                </a:p>
                <a:p>
                  <a:pPr algn="ctr">
                    <a:lnSpc>
                      <a:spcPct val="100000"/>
                    </a:lnSpc>
                  </a:pPr>
                  <a:r>
                    <a:rPr b="0" lang="en-IN" sz="1800" spc="-1" strike="noStrike">
                      <a:solidFill>
                        <a:srgbClr val="f10d0c"/>
                      </a:solidFill>
                      <a:latin typeface="Arial"/>
                      <a:ea typeface="DejaVu Sans"/>
                    </a:rPr>
                    <a:t>due to madvise</a:t>
                  </a:r>
                  <a:endParaRPr b="0" lang="en-IN" sz="1800" spc="-1" strike="noStrike">
                    <a:latin typeface="Arial"/>
                  </a:endParaRPr>
                </a:p>
              </p:txBody>
            </p:sp>
          </p:grpSp>
          <p:sp>
            <p:nvSpPr>
              <p:cNvPr id="525" name="Line 30"/>
              <p:cNvSpPr/>
              <p:nvPr/>
            </p:nvSpPr>
            <p:spPr>
              <a:xfrm>
                <a:off x="6696000" y="2709360"/>
                <a:ext cx="360" cy="314280"/>
              </a:xfrm>
              <a:prstGeom prst="line">
                <a:avLst/>
              </a:prstGeom>
              <a:ln>
                <a:solidFill>
                  <a:srgbClr val="000000"/>
                </a:solidFill>
                <a:tailEnd len="med" type="triangle" w="med"/>
              </a:ln>
            </p:spPr>
            <p:style>
              <a:lnRef idx="0"/>
              <a:fillRef idx="0"/>
              <a:effectRef idx="0"/>
              <a:fontRef idx="minor"/>
            </p:style>
          </p:sp>
        </p:grpSp>
      </p:grpSp>
      <p:grpSp>
        <p:nvGrpSpPr>
          <p:cNvPr id="526" name="Group 31"/>
          <p:cNvGrpSpPr/>
          <p:nvPr/>
        </p:nvGrpSpPr>
        <p:grpSpPr>
          <a:xfrm>
            <a:off x="5206320" y="3554280"/>
            <a:ext cx="3431160" cy="547200"/>
            <a:chOff x="5206320" y="3554280"/>
            <a:chExt cx="3431160" cy="547200"/>
          </a:xfrm>
        </p:grpSpPr>
        <p:sp>
          <p:nvSpPr>
            <p:cNvPr id="527" name="Line 32"/>
            <p:cNvSpPr/>
            <p:nvPr/>
          </p:nvSpPr>
          <p:spPr>
            <a:xfrm>
              <a:off x="6768000" y="3554280"/>
              <a:ext cx="360" cy="81720"/>
            </a:xfrm>
            <a:prstGeom prst="line">
              <a:avLst/>
            </a:prstGeom>
            <a:ln>
              <a:solidFill>
                <a:srgbClr val="000000"/>
              </a:solidFill>
              <a:tailEnd len="med" type="triangle" w="med"/>
            </a:ln>
          </p:spPr>
          <p:style>
            <a:lnRef idx="0"/>
            <a:fillRef idx="0"/>
            <a:effectRef idx="0"/>
            <a:fontRef idx="minor"/>
          </p:style>
        </p:sp>
        <p:grpSp>
          <p:nvGrpSpPr>
            <p:cNvPr id="528" name="Group 33"/>
            <p:cNvGrpSpPr/>
            <p:nvPr/>
          </p:nvGrpSpPr>
          <p:grpSpPr>
            <a:xfrm>
              <a:off x="5206320" y="3600000"/>
              <a:ext cx="3431160" cy="501480"/>
              <a:chOff x="5206320" y="3600000"/>
              <a:chExt cx="3431160" cy="501480"/>
            </a:xfrm>
          </p:grpSpPr>
          <p:sp>
            <p:nvSpPr>
              <p:cNvPr id="529" name="CustomShape 34"/>
              <p:cNvSpPr/>
              <p:nvPr/>
            </p:nvSpPr>
            <p:spPr>
              <a:xfrm>
                <a:off x="5206320" y="3600000"/>
                <a:ext cx="3431160" cy="501480"/>
              </a:xfrm>
              <a:prstGeom prst="rect">
                <a:avLst/>
              </a:prstGeom>
              <a:solidFill>
                <a:srgbClr val="ffff00">
                  <a:alpha val="35000"/>
                </a:srgbClr>
              </a:solidFill>
              <a:ln>
                <a:solidFill>
                  <a:srgbClr val="000000"/>
                </a:solidFill>
              </a:ln>
            </p:spPr>
            <p:style>
              <a:lnRef idx="0"/>
              <a:fillRef idx="0"/>
              <a:effectRef idx="0"/>
              <a:fontRef idx="minor"/>
            </p:style>
          </p:sp>
          <p:sp>
            <p:nvSpPr>
              <p:cNvPr id="530" name="CustomShape 35"/>
              <p:cNvSpPr/>
              <p:nvPr/>
            </p:nvSpPr>
            <p:spPr>
              <a:xfrm>
                <a:off x="5632560" y="3721680"/>
                <a:ext cx="25790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Retry on original Page</a:t>
                </a:r>
                <a:endParaRPr b="0" lang="en-IN" sz="1800" spc="-1" strike="noStrike">
                  <a:latin typeface="Arial"/>
                </a:endParaRPr>
              </a:p>
            </p:txBody>
          </p:sp>
        </p:grpSp>
      </p:grpSp>
      <p:grpSp>
        <p:nvGrpSpPr>
          <p:cNvPr id="531" name="Group 36"/>
          <p:cNvGrpSpPr/>
          <p:nvPr/>
        </p:nvGrpSpPr>
        <p:grpSpPr>
          <a:xfrm>
            <a:off x="5206320" y="4147920"/>
            <a:ext cx="3431160" cy="784080"/>
            <a:chOff x="5206320" y="4147920"/>
            <a:chExt cx="3431160" cy="784080"/>
          </a:xfrm>
        </p:grpSpPr>
        <p:sp>
          <p:nvSpPr>
            <p:cNvPr id="532" name="Line 37"/>
            <p:cNvSpPr/>
            <p:nvPr/>
          </p:nvSpPr>
          <p:spPr>
            <a:xfrm>
              <a:off x="6725520" y="4147920"/>
              <a:ext cx="360" cy="81720"/>
            </a:xfrm>
            <a:prstGeom prst="line">
              <a:avLst/>
            </a:prstGeom>
            <a:ln>
              <a:solidFill>
                <a:srgbClr val="000000"/>
              </a:solidFill>
              <a:tailEnd len="med" type="triangle" w="med"/>
            </a:ln>
          </p:spPr>
          <p:style>
            <a:lnRef idx="0"/>
            <a:fillRef idx="0"/>
            <a:effectRef idx="0"/>
            <a:fontRef idx="minor"/>
          </p:style>
        </p:sp>
        <p:grpSp>
          <p:nvGrpSpPr>
            <p:cNvPr id="533" name="Group 38"/>
            <p:cNvGrpSpPr/>
            <p:nvPr/>
          </p:nvGrpSpPr>
          <p:grpSpPr>
            <a:xfrm>
              <a:off x="5206320" y="4219920"/>
              <a:ext cx="3431160" cy="712080"/>
              <a:chOff x="5206320" y="4219920"/>
              <a:chExt cx="3431160" cy="712080"/>
            </a:xfrm>
          </p:grpSpPr>
          <p:grpSp>
            <p:nvGrpSpPr>
              <p:cNvPr id="534" name="Group 39"/>
              <p:cNvGrpSpPr/>
              <p:nvPr/>
            </p:nvGrpSpPr>
            <p:grpSpPr>
              <a:xfrm>
                <a:off x="5206320" y="4219920"/>
                <a:ext cx="3431160" cy="648000"/>
                <a:chOff x="5206320" y="4219920"/>
                <a:chExt cx="3431160" cy="648000"/>
              </a:xfrm>
            </p:grpSpPr>
            <p:sp>
              <p:nvSpPr>
                <p:cNvPr id="535" name="CustomShape 40"/>
                <p:cNvSpPr/>
                <p:nvPr/>
              </p:nvSpPr>
              <p:spPr>
                <a:xfrm>
                  <a:off x="5206320" y="4219920"/>
                  <a:ext cx="3431160" cy="573480"/>
                </a:xfrm>
                <a:prstGeom prst="rect">
                  <a:avLst/>
                </a:prstGeom>
                <a:solidFill>
                  <a:srgbClr val="ffff00">
                    <a:alpha val="35000"/>
                  </a:srgbClr>
                </a:solidFill>
                <a:ln>
                  <a:solidFill>
                    <a:srgbClr val="000000"/>
                  </a:solidFill>
                </a:ln>
              </p:spPr>
              <p:style>
                <a:lnRef idx="0"/>
                <a:fillRef idx="0"/>
                <a:effectRef idx="0"/>
                <a:fontRef idx="minor"/>
              </p:style>
            </p:sp>
            <p:sp>
              <p:nvSpPr>
                <p:cNvPr id="536" name="CustomShape 41"/>
                <p:cNvSpPr/>
                <p:nvPr/>
              </p:nvSpPr>
              <p:spPr>
                <a:xfrm>
                  <a:off x="5309280" y="4229640"/>
                  <a:ext cx="33044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f10d0c"/>
                      </a:solidFill>
                      <a:latin typeface="Arial"/>
                      <a:ea typeface="DejaVu Sans"/>
                    </a:rPr>
                    <a:t>Follow_pagemask Successful</a:t>
                  </a:r>
                  <a:endParaRPr b="0" lang="en-IN" sz="1800" spc="-1" strike="noStrike">
                    <a:latin typeface="Arial"/>
                  </a:endParaRPr>
                </a:p>
                <a:p>
                  <a:pPr algn="ctr">
                    <a:lnSpc>
                      <a:spcPct val="100000"/>
                    </a:lnSpc>
                  </a:pPr>
                  <a:r>
                    <a:rPr b="0" lang="en-IN" sz="1800" spc="-1" strike="noStrike">
                      <a:solidFill>
                        <a:srgbClr val="f10d0c"/>
                      </a:solidFill>
                      <a:latin typeface="Arial"/>
                      <a:ea typeface="DejaVu Sans"/>
                    </a:rPr>
                    <a:t>As FOLL_WRITE is not set</a:t>
                  </a:r>
                  <a:endParaRPr b="0" lang="en-IN" sz="1800" spc="-1" strike="noStrike">
                    <a:latin typeface="Arial"/>
                  </a:endParaRPr>
                </a:p>
              </p:txBody>
            </p:sp>
          </p:grpSp>
          <p:sp>
            <p:nvSpPr>
              <p:cNvPr id="537" name="Line 42"/>
              <p:cNvSpPr/>
              <p:nvPr/>
            </p:nvSpPr>
            <p:spPr>
              <a:xfrm>
                <a:off x="6749280" y="4850280"/>
                <a:ext cx="360" cy="81720"/>
              </a:xfrm>
              <a:prstGeom prst="line">
                <a:avLst/>
              </a:prstGeom>
              <a:ln>
                <a:solidFill>
                  <a:srgbClr val="000000"/>
                </a:solidFill>
                <a:tailEnd len="med" type="triangle" w="med"/>
              </a:ln>
            </p:spPr>
            <p:style>
              <a:lnRef idx="0"/>
              <a:fillRef idx="0"/>
              <a:effectRef idx="0"/>
              <a:fontRef idx="minor"/>
            </p:style>
          </p:sp>
        </p:grpSp>
      </p:grpSp>
      <p:grpSp>
        <p:nvGrpSpPr>
          <p:cNvPr id="538" name="Group 43"/>
          <p:cNvGrpSpPr/>
          <p:nvPr/>
        </p:nvGrpSpPr>
        <p:grpSpPr>
          <a:xfrm>
            <a:off x="5205240" y="5450400"/>
            <a:ext cx="3400200" cy="568800"/>
            <a:chOff x="5205240" y="5450400"/>
            <a:chExt cx="3400200" cy="568800"/>
          </a:xfrm>
        </p:grpSpPr>
        <p:grpSp>
          <p:nvGrpSpPr>
            <p:cNvPr id="539" name="Group 44"/>
            <p:cNvGrpSpPr/>
            <p:nvPr/>
          </p:nvGrpSpPr>
          <p:grpSpPr>
            <a:xfrm>
              <a:off x="5205240" y="5517720"/>
              <a:ext cx="3400200" cy="501480"/>
              <a:chOff x="5205240" y="5517720"/>
              <a:chExt cx="3400200" cy="501480"/>
            </a:xfrm>
          </p:grpSpPr>
          <p:sp>
            <p:nvSpPr>
              <p:cNvPr id="540" name="CustomShape 45"/>
              <p:cNvSpPr/>
              <p:nvPr/>
            </p:nvSpPr>
            <p:spPr>
              <a:xfrm>
                <a:off x="5205240" y="5517720"/>
                <a:ext cx="3400200" cy="501480"/>
              </a:xfrm>
              <a:prstGeom prst="rect">
                <a:avLst/>
              </a:prstGeom>
              <a:solidFill>
                <a:srgbClr val="fff200">
                  <a:alpha val="35000"/>
                </a:srgbClr>
              </a:solidFill>
              <a:ln>
                <a:solidFill>
                  <a:srgbClr val="000000"/>
                </a:solidFill>
              </a:ln>
            </p:spPr>
            <p:style>
              <a:lnRef idx="0"/>
              <a:fillRef idx="0"/>
              <a:effectRef idx="0"/>
              <a:fontRef idx="minor"/>
            </p:style>
          </p:sp>
          <p:sp>
            <p:nvSpPr>
              <p:cNvPr id="541" name="CustomShape 46"/>
              <p:cNvSpPr/>
              <p:nvPr/>
            </p:nvSpPr>
            <p:spPr>
              <a:xfrm>
                <a:off x="5378760" y="5589720"/>
                <a:ext cx="31366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c9211e"/>
                    </a:solidFill>
                    <a:latin typeface="Arial"/>
                    <a:ea typeface="DejaVu Sans"/>
                  </a:rPr>
                  <a:t>Make the Original page dirty</a:t>
                </a:r>
                <a:endParaRPr b="0" lang="en-IN" sz="1800" spc="-1" strike="noStrike">
                  <a:latin typeface="Arial"/>
                </a:endParaRPr>
              </a:p>
            </p:txBody>
          </p:sp>
        </p:grpSp>
        <p:sp>
          <p:nvSpPr>
            <p:cNvPr id="542" name="Line 47"/>
            <p:cNvSpPr/>
            <p:nvPr/>
          </p:nvSpPr>
          <p:spPr>
            <a:xfrm>
              <a:off x="6822360" y="5450400"/>
              <a:ext cx="360" cy="81720"/>
            </a:xfrm>
            <a:prstGeom prst="line">
              <a:avLst/>
            </a:prstGeom>
            <a:ln>
              <a:solidFill>
                <a:srgbClr val="000000"/>
              </a:solidFill>
              <a:tailEnd len="med" type="triangle" w="med"/>
            </a:ln>
          </p:spPr>
          <p:style>
            <a:lnRef idx="0"/>
            <a:fillRef idx="0"/>
            <a:effectRef idx="0"/>
            <a:fontRef idx="minor"/>
          </p:style>
        </p:sp>
      </p:grpSp>
      <p:grpSp>
        <p:nvGrpSpPr>
          <p:cNvPr id="543" name="Group 48"/>
          <p:cNvGrpSpPr/>
          <p:nvPr/>
        </p:nvGrpSpPr>
        <p:grpSpPr>
          <a:xfrm>
            <a:off x="5205240" y="5913000"/>
            <a:ext cx="3431160" cy="693720"/>
            <a:chOff x="5205240" y="5913000"/>
            <a:chExt cx="3431160" cy="693720"/>
          </a:xfrm>
        </p:grpSpPr>
        <p:sp>
          <p:nvSpPr>
            <p:cNvPr id="544" name="CustomShape 49"/>
            <p:cNvSpPr/>
            <p:nvPr/>
          </p:nvSpPr>
          <p:spPr>
            <a:xfrm>
              <a:off x="5205240" y="6105240"/>
              <a:ext cx="3431160" cy="501480"/>
            </a:xfrm>
            <a:prstGeom prst="rect">
              <a:avLst/>
            </a:prstGeom>
            <a:solidFill>
              <a:srgbClr val="fff200">
                <a:alpha val="35000"/>
              </a:srgbClr>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f10d0c"/>
                  </a:solidFill>
                  <a:latin typeface="Arial"/>
                  <a:ea typeface="DejaVu Sans"/>
                </a:rPr>
                <a:t>Original File gets Overwritten</a:t>
              </a:r>
              <a:endParaRPr b="0" lang="en-IN" sz="1800" spc="-1" strike="noStrike">
                <a:latin typeface="Arial"/>
              </a:endParaRPr>
            </a:p>
          </p:txBody>
        </p:sp>
        <p:sp>
          <p:nvSpPr>
            <p:cNvPr id="545" name="Line 50"/>
            <p:cNvSpPr/>
            <p:nvPr/>
          </p:nvSpPr>
          <p:spPr>
            <a:xfrm>
              <a:off x="6732000" y="5913000"/>
              <a:ext cx="360" cy="277560"/>
            </a:xfrm>
            <a:prstGeom prst="line">
              <a:avLst/>
            </a:prstGeom>
            <a:ln>
              <a:solidFill>
                <a:srgbClr val="000000"/>
              </a:solidFill>
              <a:tailEnd len="med" type="triangle" w="med"/>
            </a:ln>
          </p:spPr>
          <p:style>
            <a:lnRef idx="0"/>
            <a:fillRef idx="0"/>
            <a:effectRef idx="0"/>
            <a:fontRef idx="minor"/>
          </p:style>
        </p:sp>
      </p:grpSp>
      <p:sp>
        <p:nvSpPr>
          <p:cNvPr id="546" name="Line 51"/>
          <p:cNvSpPr/>
          <p:nvPr/>
        </p:nvSpPr>
        <p:spPr>
          <a:xfrm>
            <a:off x="4176000" y="648000"/>
            <a:ext cx="360" cy="648000"/>
          </a:xfrm>
          <a:prstGeom prst="line">
            <a:avLst/>
          </a:prstGeom>
          <a:ln>
            <a:solidFill>
              <a:srgbClr val="000000"/>
            </a:solidFill>
            <a:tailEnd len="med" type="triangle" w="med"/>
          </a:ln>
        </p:spPr>
        <p:style>
          <a:lnRef idx="0"/>
          <a:fillRef idx="0"/>
          <a:effectRef idx="0"/>
          <a:fontRef idx="minor"/>
        </p:style>
      </p:sp>
      <p:sp>
        <p:nvSpPr>
          <p:cNvPr id="547" name="CustomShape 52"/>
          <p:cNvSpPr/>
          <p:nvPr/>
        </p:nvSpPr>
        <p:spPr>
          <a:xfrm>
            <a:off x="432000" y="41400"/>
            <a:ext cx="90694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Continued....</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459" dur="indefinite" restart="never" nodeType="tmRoot">
          <p:childTnLst>
            <p:seq>
              <p:cTn id="460" dur="indefinite" nodeType="mainSeq">
                <p:childTnLst>
                  <p:par>
                    <p:cTn id="461" fill="hold">
                      <p:stCondLst>
                        <p:cond delay="indefinite"/>
                      </p:stCondLst>
                      <p:childTnLst>
                        <p:par>
                          <p:cTn id="462" fill="hold">
                            <p:stCondLst>
                              <p:cond delay="0"/>
                            </p:stCondLst>
                            <p:childTnLst>
                              <p:par>
                                <p:cTn id="463" nodeType="clickEffect" fill="hold" presetClass="entr" presetID="2" presetSubtype="4">
                                  <p:stCondLst>
                                    <p:cond delay="0"/>
                                  </p:stCondLst>
                                  <p:childTnLst>
                                    <p:set>
                                      <p:cBhvr>
                                        <p:cTn id="464" dur="1" fill="hold">
                                          <p:stCondLst>
                                            <p:cond delay="0"/>
                                          </p:stCondLst>
                                        </p:cTn>
                                        <p:tgtEl>
                                          <p:spTgt spid="496"/>
                                        </p:tgtEl>
                                        <p:attrNameLst>
                                          <p:attrName>style.visibility</p:attrName>
                                        </p:attrNameLst>
                                      </p:cBhvr>
                                      <p:to>
                                        <p:strVal val="visible"/>
                                      </p:to>
                                    </p:set>
                                    <p:anim calcmode="lin" valueType="num">
                                      <p:cBhvr additive="repl">
                                        <p:cTn id="465" dur="500" fill="hold"/>
                                        <p:tgtEl>
                                          <p:spTgt spid="496"/>
                                        </p:tgtEl>
                                        <p:attrNameLst>
                                          <p:attrName>ppt_x</p:attrName>
                                        </p:attrNameLst>
                                      </p:cBhvr>
                                      <p:tavLst>
                                        <p:tav tm="0">
                                          <p:val>
                                            <p:strVal val="#ppt_x"/>
                                          </p:val>
                                        </p:tav>
                                        <p:tav tm="100000">
                                          <p:val>
                                            <p:strVal val="#ppt_x"/>
                                          </p:val>
                                        </p:tav>
                                      </p:tavLst>
                                    </p:anim>
                                    <p:anim calcmode="lin" valueType="num">
                                      <p:cBhvr additive="repl">
                                        <p:cTn id="466" dur="500" fill="hold"/>
                                        <p:tgtEl>
                                          <p:spTgt spid="496"/>
                                        </p:tgtEl>
                                        <p:attrNameLst>
                                          <p:attrName>ppt_y</p:attrName>
                                        </p:attrNameLst>
                                      </p:cBhvr>
                                      <p:tavLst>
                                        <p:tav tm="0">
                                          <p:val>
                                            <p:strVal val="1+#ppt_h/2"/>
                                          </p:val>
                                        </p:tav>
                                        <p:tav tm="100000">
                                          <p:val>
                                            <p:strVal val="#ppt_y"/>
                                          </p:val>
                                        </p:tav>
                                      </p:tavLst>
                                    </p:anim>
                                  </p:childTnLst>
                                </p:cTn>
                              </p:par>
                              <p:par>
                                <p:cTn id="467" nodeType="withEffect" fill="hold" presetClass="entr" presetID="2" presetSubtype="4">
                                  <p:stCondLst>
                                    <p:cond delay="0"/>
                                  </p:stCondLst>
                                  <p:childTnLst>
                                    <p:set>
                                      <p:cBhvr>
                                        <p:cTn id="468" dur="1" fill="hold">
                                          <p:stCondLst>
                                            <p:cond delay="0"/>
                                          </p:stCondLst>
                                        </p:cTn>
                                        <p:tgtEl>
                                          <p:spTgt spid="497">
                                            <p:txEl>
                                              <p:pRg st="0" end="0"/>
                                            </p:txEl>
                                          </p:spTgt>
                                        </p:tgtEl>
                                        <p:attrNameLst>
                                          <p:attrName>style.visibility</p:attrName>
                                        </p:attrNameLst>
                                      </p:cBhvr>
                                      <p:to>
                                        <p:strVal val="visible"/>
                                      </p:to>
                                    </p:set>
                                    <p:anim calcmode="lin" valueType="num">
                                      <p:cBhvr additive="repl">
                                        <p:cTn id="469" dur="500" fill="hold"/>
                                        <p:tgtEl>
                                          <p:spTgt spid="497">
                                            <p:txEl>
                                              <p:pRg st="0" end="0"/>
                                            </p:txEl>
                                          </p:spTgt>
                                        </p:tgtEl>
                                        <p:attrNameLst>
                                          <p:attrName>ppt_x</p:attrName>
                                        </p:attrNameLst>
                                      </p:cBhvr>
                                      <p:tavLst>
                                        <p:tav tm="0">
                                          <p:val>
                                            <p:strVal val="#ppt_x"/>
                                          </p:val>
                                        </p:tav>
                                        <p:tav tm="100000">
                                          <p:val>
                                            <p:strVal val="#ppt_x"/>
                                          </p:val>
                                        </p:tav>
                                      </p:tavLst>
                                    </p:anim>
                                    <p:anim calcmode="lin" valueType="num">
                                      <p:cBhvr additive="repl">
                                        <p:cTn id="470" dur="500" fill="hold"/>
                                        <p:tgtEl>
                                          <p:spTgt spid="4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2" presetSubtype="4">
                                  <p:stCondLst>
                                    <p:cond delay="0"/>
                                  </p:stCondLst>
                                  <p:childTnLst>
                                    <p:set>
                                      <p:cBhvr>
                                        <p:cTn id="474" dur="1" fill="hold">
                                          <p:stCondLst>
                                            <p:cond delay="0"/>
                                          </p:stCondLst>
                                        </p:cTn>
                                        <p:tgtEl>
                                          <p:spTgt spid="498"/>
                                        </p:tgtEl>
                                        <p:attrNameLst>
                                          <p:attrName>style.visibility</p:attrName>
                                        </p:attrNameLst>
                                      </p:cBhvr>
                                      <p:to>
                                        <p:strVal val="visible"/>
                                      </p:to>
                                    </p:set>
                                    <p:anim calcmode="lin" valueType="num">
                                      <p:cBhvr additive="repl">
                                        <p:cTn id="475" dur="500" fill="hold"/>
                                        <p:tgtEl>
                                          <p:spTgt spid="498"/>
                                        </p:tgtEl>
                                        <p:attrNameLst>
                                          <p:attrName>ppt_x</p:attrName>
                                        </p:attrNameLst>
                                      </p:cBhvr>
                                      <p:tavLst>
                                        <p:tav tm="0">
                                          <p:val>
                                            <p:strVal val="#ppt_x"/>
                                          </p:val>
                                        </p:tav>
                                        <p:tav tm="100000">
                                          <p:val>
                                            <p:strVal val="#ppt_x"/>
                                          </p:val>
                                        </p:tav>
                                      </p:tavLst>
                                    </p:anim>
                                    <p:anim calcmode="lin" valueType="num">
                                      <p:cBhvr additive="repl">
                                        <p:cTn id="476" dur="500" fill="hold"/>
                                        <p:tgtEl>
                                          <p:spTgt spid="498"/>
                                        </p:tgtEl>
                                        <p:attrNameLst>
                                          <p:attrName>ppt_y</p:attrName>
                                        </p:attrNameLst>
                                      </p:cBhvr>
                                      <p:tavLst>
                                        <p:tav tm="0">
                                          <p:val>
                                            <p:strVal val="1+#ppt_h/2"/>
                                          </p:val>
                                        </p:tav>
                                        <p:tav tm="100000">
                                          <p:val>
                                            <p:strVal val="#ppt_y"/>
                                          </p:val>
                                        </p:tav>
                                      </p:tavLst>
                                    </p:anim>
                                  </p:childTnLst>
                                </p:cTn>
                              </p:par>
                              <p:par>
                                <p:cTn id="477" nodeType="withEffect" fill="hold" presetClass="entr" presetID="2" presetSubtype="4">
                                  <p:stCondLst>
                                    <p:cond delay="0"/>
                                  </p:stCondLst>
                                  <p:childTnLst>
                                    <p:set>
                                      <p:cBhvr>
                                        <p:cTn id="478" dur="1" fill="hold">
                                          <p:stCondLst>
                                            <p:cond delay="0"/>
                                          </p:stCondLst>
                                        </p:cTn>
                                        <p:tgtEl>
                                          <p:spTgt spid="509"/>
                                        </p:tgtEl>
                                        <p:attrNameLst>
                                          <p:attrName>style.visibility</p:attrName>
                                        </p:attrNameLst>
                                      </p:cBhvr>
                                      <p:to>
                                        <p:strVal val="visible"/>
                                      </p:to>
                                    </p:set>
                                    <p:anim calcmode="lin" valueType="num">
                                      <p:cBhvr additive="repl">
                                        <p:cTn id="479" dur="500" fill="hold"/>
                                        <p:tgtEl>
                                          <p:spTgt spid="509"/>
                                        </p:tgtEl>
                                        <p:attrNameLst>
                                          <p:attrName>ppt_x</p:attrName>
                                        </p:attrNameLst>
                                      </p:cBhvr>
                                      <p:tavLst>
                                        <p:tav tm="0">
                                          <p:val>
                                            <p:strVal val="#ppt_x"/>
                                          </p:val>
                                        </p:tav>
                                        <p:tav tm="100000">
                                          <p:val>
                                            <p:strVal val="#ppt_x"/>
                                          </p:val>
                                        </p:tav>
                                      </p:tavLst>
                                    </p:anim>
                                    <p:anim calcmode="lin" valueType="num">
                                      <p:cBhvr additive="repl">
                                        <p:cTn id="480" dur="500" fill="hold"/>
                                        <p:tgtEl>
                                          <p:spTgt spid="509"/>
                                        </p:tgtEl>
                                        <p:attrNameLst>
                                          <p:attrName>ppt_y</p:attrName>
                                        </p:attrNameLst>
                                      </p:cBhvr>
                                      <p:tavLst>
                                        <p:tav tm="0">
                                          <p:val>
                                            <p:strVal val="1+#ppt_h/2"/>
                                          </p:val>
                                        </p:tav>
                                        <p:tav tm="100000">
                                          <p:val>
                                            <p:strVal val="#ppt_y"/>
                                          </p:val>
                                        </p:tav>
                                      </p:tavLst>
                                    </p:anim>
                                  </p:childTnLst>
                                </p:cTn>
                              </p:par>
                              <p:par>
                                <p:cTn id="481" nodeType="withEffect" fill="hold" presetClass="entr" presetID="2" presetSubtype="4">
                                  <p:stCondLst>
                                    <p:cond delay="0"/>
                                  </p:stCondLst>
                                  <p:childTnLst>
                                    <p:set>
                                      <p:cBhvr>
                                        <p:cTn id="482" dur="1" fill="hold">
                                          <p:stCondLst>
                                            <p:cond delay="0"/>
                                          </p:stCondLst>
                                        </p:cTn>
                                        <p:tgtEl>
                                          <p:spTgt spid="510">
                                            <p:txEl>
                                              <p:pRg st="0" end="0"/>
                                            </p:txEl>
                                          </p:spTgt>
                                        </p:tgtEl>
                                        <p:attrNameLst>
                                          <p:attrName>style.visibility</p:attrName>
                                        </p:attrNameLst>
                                      </p:cBhvr>
                                      <p:to>
                                        <p:strVal val="visible"/>
                                      </p:to>
                                    </p:set>
                                    <p:anim calcmode="lin" valueType="num">
                                      <p:cBhvr additive="repl">
                                        <p:cTn id="483" dur="500" fill="hold"/>
                                        <p:tgtEl>
                                          <p:spTgt spid="510">
                                            <p:txEl>
                                              <p:pRg st="0" end="0"/>
                                            </p:txEl>
                                          </p:spTgt>
                                        </p:tgtEl>
                                        <p:attrNameLst>
                                          <p:attrName>ppt_x</p:attrName>
                                        </p:attrNameLst>
                                      </p:cBhvr>
                                      <p:tavLst>
                                        <p:tav tm="0">
                                          <p:val>
                                            <p:strVal val="#ppt_x"/>
                                          </p:val>
                                        </p:tav>
                                        <p:tav tm="100000">
                                          <p:val>
                                            <p:strVal val="#ppt_x"/>
                                          </p:val>
                                        </p:tav>
                                      </p:tavLst>
                                    </p:anim>
                                    <p:anim calcmode="lin" valueType="num">
                                      <p:cBhvr additive="repl">
                                        <p:cTn id="484" dur="500" fill="hold"/>
                                        <p:tgtEl>
                                          <p:spTgt spid="5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2" presetSubtype="4">
                                  <p:stCondLst>
                                    <p:cond delay="0"/>
                                  </p:stCondLst>
                                  <p:childTnLst>
                                    <p:set>
                                      <p:cBhvr>
                                        <p:cTn id="488" dur="1" fill="hold">
                                          <p:stCondLst>
                                            <p:cond delay="0"/>
                                          </p:stCondLst>
                                        </p:cTn>
                                        <p:tgtEl>
                                          <p:spTgt spid="512"/>
                                        </p:tgtEl>
                                        <p:attrNameLst>
                                          <p:attrName>style.visibility</p:attrName>
                                        </p:attrNameLst>
                                      </p:cBhvr>
                                      <p:to>
                                        <p:strVal val="visible"/>
                                      </p:to>
                                    </p:set>
                                    <p:anim calcmode="lin" valueType="num">
                                      <p:cBhvr additive="repl">
                                        <p:cTn id="489" dur="500" fill="hold"/>
                                        <p:tgtEl>
                                          <p:spTgt spid="512"/>
                                        </p:tgtEl>
                                        <p:attrNameLst>
                                          <p:attrName>ppt_x</p:attrName>
                                        </p:attrNameLst>
                                      </p:cBhvr>
                                      <p:tavLst>
                                        <p:tav tm="0">
                                          <p:val>
                                            <p:strVal val="#ppt_x"/>
                                          </p:val>
                                        </p:tav>
                                        <p:tav tm="100000">
                                          <p:val>
                                            <p:strVal val="#ppt_x"/>
                                          </p:val>
                                        </p:tav>
                                      </p:tavLst>
                                    </p:anim>
                                    <p:anim calcmode="lin" valueType="num">
                                      <p:cBhvr additive="repl">
                                        <p:cTn id="490" dur="500" fill="hold"/>
                                        <p:tgtEl>
                                          <p:spTgt spid="512"/>
                                        </p:tgtEl>
                                        <p:attrNameLst>
                                          <p:attrName>ppt_y</p:attrName>
                                        </p:attrNameLst>
                                      </p:cBhvr>
                                      <p:tavLst>
                                        <p:tav tm="0">
                                          <p:val>
                                            <p:strVal val="1+#ppt_h/2"/>
                                          </p:val>
                                        </p:tav>
                                        <p:tav tm="100000">
                                          <p:val>
                                            <p:strVal val="#ppt_y"/>
                                          </p:val>
                                        </p:tav>
                                      </p:tavLst>
                                    </p:anim>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9">
                                  <p:stCondLst>
                                    <p:cond delay="0"/>
                                  </p:stCondLst>
                                  <p:childTnLst>
                                    <p:set>
                                      <p:cBhvr>
                                        <p:cTn id="494" dur="1" fill="hold">
                                          <p:stCondLst>
                                            <p:cond delay="0"/>
                                          </p:stCondLst>
                                        </p:cTn>
                                        <p:tgtEl>
                                          <p:spTgt spid="513"/>
                                        </p:tgtEl>
                                        <p:attrNameLst>
                                          <p:attrName>style.visibility</p:attrName>
                                        </p:attrNameLst>
                                      </p:cBhvr>
                                      <p:to>
                                        <p:strVal val="visible"/>
                                      </p:to>
                                    </p:set>
                                    <p:animEffect filter="dissolve" transition="in">
                                      <p:cBhvr additive="repl">
                                        <p:cTn id="495" dur="500"/>
                                        <p:tgtEl>
                                          <p:spTgt spid="513"/>
                                        </p:tgtEl>
                                      </p:cBhvr>
                                    </p:animEffect>
                                  </p:childTnLst>
                                </p:cTn>
                              </p:par>
                              <p:par>
                                <p:cTn id="496" nodeType="withEffect" fill="hold" presetClass="entr" presetID="2" presetSubtype="4">
                                  <p:stCondLst>
                                    <p:cond delay="0"/>
                                  </p:stCondLst>
                                  <p:childTnLst>
                                    <p:set>
                                      <p:cBhvr>
                                        <p:cTn id="497" dur="1" fill="hold">
                                          <p:stCondLst>
                                            <p:cond delay="0"/>
                                          </p:stCondLst>
                                        </p:cTn>
                                        <p:tgtEl>
                                          <p:spTgt spid="502"/>
                                        </p:tgtEl>
                                        <p:attrNameLst>
                                          <p:attrName>style.visibility</p:attrName>
                                        </p:attrNameLst>
                                      </p:cBhvr>
                                      <p:to>
                                        <p:strVal val="visible"/>
                                      </p:to>
                                    </p:set>
                                    <p:anim calcmode="lin" valueType="num">
                                      <p:cBhvr additive="repl">
                                        <p:cTn id="498" dur="500" fill="hold"/>
                                        <p:tgtEl>
                                          <p:spTgt spid="502"/>
                                        </p:tgtEl>
                                        <p:attrNameLst>
                                          <p:attrName>ppt_x</p:attrName>
                                        </p:attrNameLst>
                                      </p:cBhvr>
                                      <p:tavLst>
                                        <p:tav tm="0">
                                          <p:val>
                                            <p:strVal val="#ppt_x"/>
                                          </p:val>
                                        </p:tav>
                                        <p:tav tm="100000">
                                          <p:val>
                                            <p:strVal val="#ppt_x"/>
                                          </p:val>
                                        </p:tav>
                                      </p:tavLst>
                                    </p:anim>
                                    <p:anim calcmode="lin" valueType="num">
                                      <p:cBhvr additive="repl">
                                        <p:cTn id="499" dur="500" fill="hold"/>
                                        <p:tgtEl>
                                          <p:spTgt spid="502"/>
                                        </p:tgtEl>
                                        <p:attrNameLst>
                                          <p:attrName>ppt_y</p:attrName>
                                        </p:attrNameLst>
                                      </p:cBhvr>
                                      <p:tavLst>
                                        <p:tav tm="0">
                                          <p:val>
                                            <p:strVal val="1+#ppt_h/2"/>
                                          </p:val>
                                        </p:tav>
                                        <p:tav tm="100000">
                                          <p:val>
                                            <p:strVal val="#ppt_y"/>
                                          </p:val>
                                        </p:tav>
                                      </p:tavLst>
                                    </p:anim>
                                  </p:childTnLst>
                                </p:cTn>
                              </p:par>
                              <p:par>
                                <p:cTn id="500" nodeType="withEffect" fill="hold" presetClass="entr" presetID="2" presetSubtype="4">
                                  <p:stCondLst>
                                    <p:cond delay="0"/>
                                  </p:stCondLst>
                                  <p:childTnLst>
                                    <p:set>
                                      <p:cBhvr>
                                        <p:cTn id="501" dur="1" fill="hold">
                                          <p:stCondLst>
                                            <p:cond delay="0"/>
                                          </p:stCondLst>
                                        </p:cTn>
                                        <p:tgtEl>
                                          <p:spTgt spid="503">
                                            <p:txEl>
                                              <p:pRg st="0" end="0"/>
                                            </p:txEl>
                                          </p:spTgt>
                                        </p:tgtEl>
                                        <p:attrNameLst>
                                          <p:attrName>style.visibility</p:attrName>
                                        </p:attrNameLst>
                                      </p:cBhvr>
                                      <p:to>
                                        <p:strVal val="visible"/>
                                      </p:to>
                                    </p:set>
                                    <p:anim calcmode="lin" valueType="num">
                                      <p:cBhvr additive="repl">
                                        <p:cTn id="502" dur="500" fill="hold"/>
                                        <p:tgtEl>
                                          <p:spTgt spid="503">
                                            <p:txEl>
                                              <p:pRg st="0" end="0"/>
                                            </p:txEl>
                                          </p:spTgt>
                                        </p:tgtEl>
                                        <p:attrNameLst>
                                          <p:attrName>ppt_x</p:attrName>
                                        </p:attrNameLst>
                                      </p:cBhvr>
                                      <p:tavLst>
                                        <p:tav tm="0">
                                          <p:val>
                                            <p:strVal val="#ppt_x"/>
                                          </p:val>
                                        </p:tav>
                                        <p:tav tm="100000">
                                          <p:val>
                                            <p:strVal val="#ppt_x"/>
                                          </p:val>
                                        </p:tav>
                                      </p:tavLst>
                                    </p:anim>
                                    <p:anim calcmode="lin" valueType="num">
                                      <p:cBhvr additive="repl">
                                        <p:cTn id="503" dur="500" fill="hold"/>
                                        <p:tgtEl>
                                          <p:spTgt spid="5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2" presetSubtype="4">
                                  <p:stCondLst>
                                    <p:cond delay="0"/>
                                  </p:stCondLst>
                                  <p:childTnLst>
                                    <p:set>
                                      <p:cBhvr>
                                        <p:cTn id="507" dur="1" fill="hold">
                                          <p:stCondLst>
                                            <p:cond delay="0"/>
                                          </p:stCondLst>
                                        </p:cTn>
                                        <p:tgtEl>
                                          <p:spTgt spid="506"/>
                                        </p:tgtEl>
                                        <p:attrNameLst>
                                          <p:attrName>style.visibility</p:attrName>
                                        </p:attrNameLst>
                                      </p:cBhvr>
                                      <p:to>
                                        <p:strVal val="visible"/>
                                      </p:to>
                                    </p:set>
                                    <p:anim calcmode="lin" valueType="num">
                                      <p:cBhvr additive="repl">
                                        <p:cTn id="508" dur="500" fill="hold"/>
                                        <p:tgtEl>
                                          <p:spTgt spid="506"/>
                                        </p:tgtEl>
                                        <p:attrNameLst>
                                          <p:attrName>ppt_x</p:attrName>
                                        </p:attrNameLst>
                                      </p:cBhvr>
                                      <p:tavLst>
                                        <p:tav tm="0">
                                          <p:val>
                                            <p:strVal val="#ppt_x"/>
                                          </p:val>
                                        </p:tav>
                                        <p:tav tm="100000">
                                          <p:val>
                                            <p:strVal val="#ppt_x"/>
                                          </p:val>
                                        </p:tav>
                                      </p:tavLst>
                                    </p:anim>
                                    <p:anim calcmode="lin" valueType="num">
                                      <p:cBhvr additive="repl">
                                        <p:cTn id="509" dur="500" fill="hold"/>
                                        <p:tgtEl>
                                          <p:spTgt spid="506"/>
                                        </p:tgtEl>
                                        <p:attrNameLst>
                                          <p:attrName>ppt_y</p:attrName>
                                        </p:attrNameLst>
                                      </p:cBhvr>
                                      <p:tavLst>
                                        <p:tav tm="0">
                                          <p:val>
                                            <p:strVal val="1+#ppt_h/2"/>
                                          </p:val>
                                        </p:tav>
                                        <p:tav tm="100000">
                                          <p:val>
                                            <p:strVal val="#ppt_y"/>
                                          </p:val>
                                        </p:tav>
                                      </p:tavLst>
                                    </p:anim>
                                  </p:childTnLst>
                                </p:cTn>
                              </p:par>
                              <p:par>
                                <p:cTn id="510" nodeType="withEffect" fill="hold" presetClass="entr" presetID="2" presetSubtype="4">
                                  <p:stCondLst>
                                    <p:cond delay="0"/>
                                  </p:stCondLst>
                                  <p:childTnLst>
                                    <p:set>
                                      <p:cBhvr>
                                        <p:cTn id="511" dur="1" fill="hold">
                                          <p:stCondLst>
                                            <p:cond delay="0"/>
                                          </p:stCondLst>
                                        </p:cTn>
                                        <p:tgtEl>
                                          <p:spTgt spid="501"/>
                                        </p:tgtEl>
                                        <p:attrNameLst>
                                          <p:attrName>style.visibility</p:attrName>
                                        </p:attrNameLst>
                                      </p:cBhvr>
                                      <p:to>
                                        <p:strVal val="visible"/>
                                      </p:to>
                                    </p:set>
                                    <p:anim calcmode="lin" valueType="num">
                                      <p:cBhvr additive="repl">
                                        <p:cTn id="512" dur="500" fill="hold"/>
                                        <p:tgtEl>
                                          <p:spTgt spid="501"/>
                                        </p:tgtEl>
                                        <p:attrNameLst>
                                          <p:attrName>ppt_x</p:attrName>
                                        </p:attrNameLst>
                                      </p:cBhvr>
                                      <p:tavLst>
                                        <p:tav tm="0">
                                          <p:val>
                                            <p:strVal val="#ppt_x"/>
                                          </p:val>
                                        </p:tav>
                                        <p:tav tm="100000">
                                          <p:val>
                                            <p:strVal val="#ppt_x"/>
                                          </p:val>
                                        </p:tav>
                                      </p:tavLst>
                                    </p:anim>
                                    <p:anim calcmode="lin" valueType="num">
                                      <p:cBhvr additive="repl">
                                        <p:cTn id="513" dur="500" fill="hold"/>
                                        <p:tgtEl>
                                          <p:spTgt spid="501"/>
                                        </p:tgtEl>
                                        <p:attrNameLst>
                                          <p:attrName>ppt_y</p:attrName>
                                        </p:attrNameLst>
                                      </p:cBhvr>
                                      <p:tavLst>
                                        <p:tav tm="0">
                                          <p:val>
                                            <p:strVal val="1+#ppt_h/2"/>
                                          </p:val>
                                        </p:tav>
                                        <p:tav tm="100000">
                                          <p:val>
                                            <p:strVal val="#ppt_y"/>
                                          </p:val>
                                        </p:tav>
                                      </p:tavLst>
                                    </p:anim>
                                  </p:childTnLst>
                                </p:cTn>
                              </p:par>
                              <p:par>
                                <p:cTn id="514" nodeType="withEffect" fill="hold" presetClass="entr" presetID="2" presetSubtype="4">
                                  <p:stCondLst>
                                    <p:cond delay="0"/>
                                  </p:stCondLst>
                                  <p:childTnLst>
                                    <p:set>
                                      <p:cBhvr>
                                        <p:cTn id="515" dur="1" fill="hold">
                                          <p:stCondLst>
                                            <p:cond delay="0"/>
                                          </p:stCondLst>
                                        </p:cTn>
                                        <p:tgtEl>
                                          <p:spTgt spid="511">
                                            <p:txEl>
                                              <p:pRg st="0" end="0"/>
                                            </p:txEl>
                                          </p:spTgt>
                                        </p:tgtEl>
                                        <p:attrNameLst>
                                          <p:attrName>style.visibility</p:attrName>
                                        </p:attrNameLst>
                                      </p:cBhvr>
                                      <p:to>
                                        <p:strVal val="visible"/>
                                      </p:to>
                                    </p:set>
                                    <p:anim calcmode="lin" valueType="num">
                                      <p:cBhvr additive="repl">
                                        <p:cTn id="516" dur="500" fill="hold"/>
                                        <p:tgtEl>
                                          <p:spTgt spid="511">
                                            <p:txEl>
                                              <p:pRg st="0" end="0"/>
                                            </p:txEl>
                                          </p:spTgt>
                                        </p:tgtEl>
                                        <p:attrNameLst>
                                          <p:attrName>ppt_x</p:attrName>
                                        </p:attrNameLst>
                                      </p:cBhvr>
                                      <p:tavLst>
                                        <p:tav tm="0">
                                          <p:val>
                                            <p:strVal val="#ppt_x"/>
                                          </p:val>
                                        </p:tav>
                                        <p:tav tm="100000">
                                          <p:val>
                                            <p:strVal val="#ppt_x"/>
                                          </p:val>
                                        </p:tav>
                                      </p:tavLst>
                                    </p:anim>
                                    <p:anim calcmode="lin" valueType="num">
                                      <p:cBhvr additive="repl">
                                        <p:cTn id="517" dur="500" fill="hold"/>
                                        <p:tgtEl>
                                          <p:spTgt spid="5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8" fill="hold">
                      <p:stCondLst>
                        <p:cond delay="indefinite"/>
                      </p:stCondLst>
                      <p:childTnLst>
                        <p:par>
                          <p:cTn id="519" fill="hold">
                            <p:stCondLst>
                              <p:cond delay="0"/>
                            </p:stCondLst>
                            <p:childTnLst>
                              <p:par>
                                <p:cTn id="520" nodeType="clickEffect" fill="hold" presetClass="entr" presetID="2" presetSubtype="4">
                                  <p:stCondLst>
                                    <p:cond delay="0"/>
                                  </p:stCondLst>
                                  <p:childTnLst>
                                    <p:set>
                                      <p:cBhvr>
                                        <p:cTn id="521" dur="1" fill="hold">
                                          <p:stCondLst>
                                            <p:cond delay="0"/>
                                          </p:stCondLst>
                                        </p:cTn>
                                        <p:tgtEl>
                                          <p:spTgt spid="507"/>
                                        </p:tgtEl>
                                        <p:attrNameLst>
                                          <p:attrName>style.visibility</p:attrName>
                                        </p:attrNameLst>
                                      </p:cBhvr>
                                      <p:to>
                                        <p:strVal val="visible"/>
                                      </p:to>
                                    </p:set>
                                    <p:anim calcmode="lin" valueType="num">
                                      <p:cBhvr additive="repl">
                                        <p:cTn id="522" dur="500" fill="hold"/>
                                        <p:tgtEl>
                                          <p:spTgt spid="507"/>
                                        </p:tgtEl>
                                        <p:attrNameLst>
                                          <p:attrName>ppt_x</p:attrName>
                                        </p:attrNameLst>
                                      </p:cBhvr>
                                      <p:tavLst>
                                        <p:tav tm="0">
                                          <p:val>
                                            <p:strVal val="#ppt_x"/>
                                          </p:val>
                                        </p:tav>
                                        <p:tav tm="100000">
                                          <p:val>
                                            <p:strVal val="#ppt_x"/>
                                          </p:val>
                                        </p:tav>
                                      </p:tavLst>
                                    </p:anim>
                                    <p:anim calcmode="lin" valueType="num">
                                      <p:cBhvr additive="repl">
                                        <p:cTn id="523" dur="500" fill="hold"/>
                                        <p:tgtEl>
                                          <p:spTgt spid="507"/>
                                        </p:tgtEl>
                                        <p:attrNameLst>
                                          <p:attrName>ppt_y</p:attrName>
                                        </p:attrNameLst>
                                      </p:cBhvr>
                                      <p:tavLst>
                                        <p:tav tm="0">
                                          <p:val>
                                            <p:strVal val="1+#ppt_h/2"/>
                                          </p:val>
                                        </p:tav>
                                        <p:tav tm="100000">
                                          <p:val>
                                            <p:strVal val="#ppt_y"/>
                                          </p:val>
                                        </p:tav>
                                      </p:tavLst>
                                    </p:anim>
                                  </p:childTnLst>
                                </p:cTn>
                              </p:par>
                              <p:par>
                                <p:cTn id="524" nodeType="withEffect" fill="hold" presetClass="entr" presetID="2" presetSubtype="4">
                                  <p:stCondLst>
                                    <p:cond delay="0"/>
                                  </p:stCondLst>
                                  <p:childTnLst>
                                    <p:set>
                                      <p:cBhvr>
                                        <p:cTn id="525" dur="1" fill="hold">
                                          <p:stCondLst>
                                            <p:cond delay="0"/>
                                          </p:stCondLst>
                                        </p:cTn>
                                        <p:tgtEl>
                                          <p:spTgt spid="500"/>
                                        </p:tgtEl>
                                        <p:attrNameLst>
                                          <p:attrName>style.visibility</p:attrName>
                                        </p:attrNameLst>
                                      </p:cBhvr>
                                      <p:to>
                                        <p:strVal val="visible"/>
                                      </p:to>
                                    </p:set>
                                    <p:anim calcmode="lin" valueType="num">
                                      <p:cBhvr additive="repl">
                                        <p:cTn id="526" dur="500" fill="hold"/>
                                        <p:tgtEl>
                                          <p:spTgt spid="500"/>
                                        </p:tgtEl>
                                        <p:attrNameLst>
                                          <p:attrName>ppt_x</p:attrName>
                                        </p:attrNameLst>
                                      </p:cBhvr>
                                      <p:tavLst>
                                        <p:tav tm="0">
                                          <p:val>
                                            <p:strVal val="#ppt_x"/>
                                          </p:val>
                                        </p:tav>
                                        <p:tav tm="100000">
                                          <p:val>
                                            <p:strVal val="#ppt_x"/>
                                          </p:val>
                                        </p:tav>
                                      </p:tavLst>
                                    </p:anim>
                                    <p:anim calcmode="lin" valueType="num">
                                      <p:cBhvr additive="repl">
                                        <p:cTn id="527" dur="500" fill="hold"/>
                                        <p:tgtEl>
                                          <p:spTgt spid="500"/>
                                        </p:tgtEl>
                                        <p:attrNameLst>
                                          <p:attrName>ppt_y</p:attrName>
                                        </p:attrNameLst>
                                      </p:cBhvr>
                                      <p:tavLst>
                                        <p:tav tm="0">
                                          <p:val>
                                            <p:strVal val="1+#ppt_h/2"/>
                                          </p:val>
                                        </p:tav>
                                        <p:tav tm="100000">
                                          <p:val>
                                            <p:strVal val="#ppt_y"/>
                                          </p:val>
                                        </p:tav>
                                      </p:tavLst>
                                    </p:anim>
                                  </p:childTnLst>
                                </p:cTn>
                              </p:par>
                              <p:par>
                                <p:cTn id="528" nodeType="withEffect" fill="hold" presetClass="entr" presetID="2" presetSubtype="4">
                                  <p:stCondLst>
                                    <p:cond delay="0"/>
                                  </p:stCondLst>
                                  <p:childTnLst>
                                    <p:set>
                                      <p:cBhvr>
                                        <p:cTn id="529" dur="1" fill="hold">
                                          <p:stCondLst>
                                            <p:cond delay="0"/>
                                          </p:stCondLst>
                                        </p:cTn>
                                        <p:tgtEl>
                                          <p:spTgt spid="504">
                                            <p:txEl>
                                              <p:pRg st="0" end="0"/>
                                            </p:txEl>
                                          </p:spTgt>
                                        </p:tgtEl>
                                        <p:attrNameLst>
                                          <p:attrName>style.visibility</p:attrName>
                                        </p:attrNameLst>
                                      </p:cBhvr>
                                      <p:to>
                                        <p:strVal val="visible"/>
                                      </p:to>
                                    </p:set>
                                    <p:anim calcmode="lin" valueType="num">
                                      <p:cBhvr additive="repl">
                                        <p:cTn id="530" dur="500" fill="hold"/>
                                        <p:tgtEl>
                                          <p:spTgt spid="504">
                                            <p:txEl>
                                              <p:pRg st="0" end="0"/>
                                            </p:txEl>
                                          </p:spTgt>
                                        </p:tgtEl>
                                        <p:attrNameLst>
                                          <p:attrName>ppt_x</p:attrName>
                                        </p:attrNameLst>
                                      </p:cBhvr>
                                      <p:tavLst>
                                        <p:tav tm="0">
                                          <p:val>
                                            <p:strVal val="#ppt_x"/>
                                          </p:val>
                                        </p:tav>
                                        <p:tav tm="100000">
                                          <p:val>
                                            <p:strVal val="#ppt_x"/>
                                          </p:val>
                                        </p:tav>
                                      </p:tavLst>
                                    </p:anim>
                                    <p:anim calcmode="lin" valueType="num">
                                      <p:cBhvr additive="repl">
                                        <p:cTn id="531" dur="500" fill="hold"/>
                                        <p:tgtEl>
                                          <p:spTgt spid="5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2" presetSubtype="4">
                                  <p:stCondLst>
                                    <p:cond delay="0"/>
                                  </p:stCondLst>
                                  <p:childTnLst>
                                    <p:set>
                                      <p:cBhvr>
                                        <p:cTn id="535" dur="1" fill="hold">
                                          <p:stCondLst>
                                            <p:cond delay="0"/>
                                          </p:stCondLst>
                                        </p:cTn>
                                        <p:tgtEl>
                                          <p:spTgt spid="508"/>
                                        </p:tgtEl>
                                        <p:attrNameLst>
                                          <p:attrName>style.visibility</p:attrName>
                                        </p:attrNameLst>
                                      </p:cBhvr>
                                      <p:to>
                                        <p:strVal val="visible"/>
                                      </p:to>
                                    </p:set>
                                    <p:anim calcmode="lin" valueType="num">
                                      <p:cBhvr additive="repl">
                                        <p:cTn id="536" dur="500" fill="hold"/>
                                        <p:tgtEl>
                                          <p:spTgt spid="508"/>
                                        </p:tgtEl>
                                        <p:attrNameLst>
                                          <p:attrName>ppt_x</p:attrName>
                                        </p:attrNameLst>
                                      </p:cBhvr>
                                      <p:tavLst>
                                        <p:tav tm="0">
                                          <p:val>
                                            <p:strVal val="#ppt_x"/>
                                          </p:val>
                                        </p:tav>
                                        <p:tav tm="100000">
                                          <p:val>
                                            <p:strVal val="#ppt_x"/>
                                          </p:val>
                                        </p:tav>
                                      </p:tavLst>
                                    </p:anim>
                                    <p:anim calcmode="lin" valueType="num">
                                      <p:cBhvr additive="repl">
                                        <p:cTn id="537" dur="500" fill="hold"/>
                                        <p:tgtEl>
                                          <p:spTgt spid="508"/>
                                        </p:tgtEl>
                                        <p:attrNameLst>
                                          <p:attrName>ppt_y</p:attrName>
                                        </p:attrNameLst>
                                      </p:cBhvr>
                                      <p:tavLst>
                                        <p:tav tm="0">
                                          <p:val>
                                            <p:strVal val="1+#ppt_h/2"/>
                                          </p:val>
                                        </p:tav>
                                        <p:tav tm="100000">
                                          <p:val>
                                            <p:strVal val="#ppt_y"/>
                                          </p:val>
                                        </p:tav>
                                      </p:tavLst>
                                    </p:anim>
                                  </p:childTnLst>
                                </p:cTn>
                              </p:par>
                              <p:par>
                                <p:cTn id="538" nodeType="withEffect" fill="hold" presetClass="entr" presetID="2" presetSubtype="4">
                                  <p:stCondLst>
                                    <p:cond delay="0"/>
                                  </p:stCondLst>
                                  <p:childTnLst>
                                    <p:set>
                                      <p:cBhvr>
                                        <p:cTn id="539" dur="1" fill="hold">
                                          <p:stCondLst>
                                            <p:cond delay="0"/>
                                          </p:stCondLst>
                                        </p:cTn>
                                        <p:tgtEl>
                                          <p:spTgt spid="499"/>
                                        </p:tgtEl>
                                        <p:attrNameLst>
                                          <p:attrName>style.visibility</p:attrName>
                                        </p:attrNameLst>
                                      </p:cBhvr>
                                      <p:to>
                                        <p:strVal val="visible"/>
                                      </p:to>
                                    </p:set>
                                    <p:anim calcmode="lin" valueType="num">
                                      <p:cBhvr additive="repl">
                                        <p:cTn id="540" dur="500" fill="hold"/>
                                        <p:tgtEl>
                                          <p:spTgt spid="499"/>
                                        </p:tgtEl>
                                        <p:attrNameLst>
                                          <p:attrName>ppt_x</p:attrName>
                                        </p:attrNameLst>
                                      </p:cBhvr>
                                      <p:tavLst>
                                        <p:tav tm="0">
                                          <p:val>
                                            <p:strVal val="#ppt_x"/>
                                          </p:val>
                                        </p:tav>
                                        <p:tav tm="100000">
                                          <p:val>
                                            <p:strVal val="#ppt_x"/>
                                          </p:val>
                                        </p:tav>
                                      </p:tavLst>
                                    </p:anim>
                                    <p:anim calcmode="lin" valueType="num">
                                      <p:cBhvr additive="repl">
                                        <p:cTn id="541" dur="500" fill="hold"/>
                                        <p:tgtEl>
                                          <p:spTgt spid="499"/>
                                        </p:tgtEl>
                                        <p:attrNameLst>
                                          <p:attrName>ppt_y</p:attrName>
                                        </p:attrNameLst>
                                      </p:cBhvr>
                                      <p:tavLst>
                                        <p:tav tm="0">
                                          <p:val>
                                            <p:strVal val="1+#ppt_h/2"/>
                                          </p:val>
                                        </p:tav>
                                        <p:tav tm="100000">
                                          <p:val>
                                            <p:strVal val="#ppt_y"/>
                                          </p:val>
                                        </p:tav>
                                      </p:tavLst>
                                    </p:anim>
                                  </p:childTnLst>
                                </p:cTn>
                              </p:par>
                              <p:par>
                                <p:cTn id="542" nodeType="withEffect" fill="hold" presetClass="entr" presetID="2" presetSubtype="4">
                                  <p:stCondLst>
                                    <p:cond delay="0"/>
                                  </p:stCondLst>
                                  <p:childTnLst>
                                    <p:set>
                                      <p:cBhvr>
                                        <p:cTn id="543" dur="1" fill="hold">
                                          <p:stCondLst>
                                            <p:cond delay="0"/>
                                          </p:stCondLst>
                                        </p:cTn>
                                        <p:tgtEl>
                                          <p:spTgt spid="505">
                                            <p:txEl>
                                              <p:pRg st="0" end="0"/>
                                            </p:txEl>
                                          </p:spTgt>
                                        </p:tgtEl>
                                        <p:attrNameLst>
                                          <p:attrName>style.visibility</p:attrName>
                                        </p:attrNameLst>
                                      </p:cBhvr>
                                      <p:to>
                                        <p:strVal val="visible"/>
                                      </p:to>
                                    </p:set>
                                    <p:anim calcmode="lin" valueType="num">
                                      <p:cBhvr additive="repl">
                                        <p:cTn id="544" dur="500" fill="hold"/>
                                        <p:tgtEl>
                                          <p:spTgt spid="505">
                                            <p:txEl>
                                              <p:pRg st="0" end="0"/>
                                            </p:txEl>
                                          </p:spTgt>
                                        </p:tgtEl>
                                        <p:attrNameLst>
                                          <p:attrName>ppt_x</p:attrName>
                                        </p:attrNameLst>
                                      </p:cBhvr>
                                      <p:tavLst>
                                        <p:tav tm="0">
                                          <p:val>
                                            <p:strVal val="#ppt_x"/>
                                          </p:val>
                                        </p:tav>
                                        <p:tav tm="100000">
                                          <p:val>
                                            <p:strVal val="#ppt_x"/>
                                          </p:val>
                                        </p:tav>
                                      </p:tavLst>
                                    </p:anim>
                                    <p:anim calcmode="lin" valueType="num">
                                      <p:cBhvr additive="repl">
                                        <p:cTn id="545" dur="500" fill="hold"/>
                                        <p:tgtEl>
                                          <p:spTgt spid="5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6" fill="hold">
                      <p:stCondLst>
                        <p:cond delay="indefinite"/>
                      </p:stCondLst>
                      <p:childTnLst>
                        <p:par>
                          <p:cTn id="547" fill="hold">
                            <p:stCondLst>
                              <p:cond delay="0"/>
                            </p:stCondLst>
                            <p:childTnLst>
                              <p:par>
                                <p:cTn id="548" nodeType="clickEffect" fill="hold" presetClass="entr" presetID="1">
                                  <p:stCondLst>
                                    <p:cond delay="0"/>
                                  </p:stCondLst>
                                  <p:childTnLst>
                                    <p:set>
                                      <p:cBhvr>
                                        <p:cTn id="549" dur="1" fill="hold">
                                          <p:stCondLst>
                                            <p:cond delay="0"/>
                                          </p:stCondLst>
                                        </p:cTn>
                                        <p:tgtEl>
                                          <p:spTgt spid="519"/>
                                        </p:tgtEl>
                                        <p:attrNameLst>
                                          <p:attrName>style.visibility</p:attrName>
                                        </p:attrNameLst>
                                      </p:cBhvr>
                                      <p:to>
                                        <p:strVal val="visible"/>
                                      </p:to>
                                    </p:set>
                                  </p:childTnLst>
                                </p:cTn>
                              </p:par>
                            </p:childTnLst>
                          </p:cTn>
                        </p:par>
                      </p:childTnLst>
                    </p:cTn>
                  </p:par>
                  <p:par>
                    <p:cTn id="550" fill="hold">
                      <p:stCondLst>
                        <p:cond delay="indefinite"/>
                      </p:stCondLst>
                      <p:childTnLst>
                        <p:par>
                          <p:cTn id="551" fill="hold">
                            <p:stCondLst>
                              <p:cond delay="0"/>
                            </p:stCondLst>
                            <p:childTnLst>
                              <p:par>
                                <p:cTn id="552" nodeType="clickEffect" fill="hold" presetClass="entr" presetID="2" presetSubtype="4">
                                  <p:stCondLst>
                                    <p:cond delay="0"/>
                                  </p:stCondLst>
                                  <p:childTnLst>
                                    <p:set>
                                      <p:cBhvr>
                                        <p:cTn id="553" dur="1" fill="hold">
                                          <p:stCondLst>
                                            <p:cond delay="0"/>
                                          </p:stCondLst>
                                        </p:cTn>
                                        <p:tgtEl>
                                          <p:spTgt spid="526"/>
                                        </p:tgtEl>
                                        <p:attrNameLst>
                                          <p:attrName>style.visibility</p:attrName>
                                        </p:attrNameLst>
                                      </p:cBhvr>
                                      <p:to>
                                        <p:strVal val="visible"/>
                                      </p:to>
                                    </p:set>
                                    <p:anim calcmode="lin" valueType="num">
                                      <p:cBhvr additive="repl">
                                        <p:cTn id="554" dur="500" fill="hold"/>
                                        <p:tgtEl>
                                          <p:spTgt spid="526"/>
                                        </p:tgtEl>
                                        <p:attrNameLst>
                                          <p:attrName>ppt_x</p:attrName>
                                        </p:attrNameLst>
                                      </p:cBhvr>
                                      <p:tavLst>
                                        <p:tav tm="0">
                                          <p:val>
                                            <p:strVal val="#ppt_x"/>
                                          </p:val>
                                        </p:tav>
                                        <p:tav tm="100000">
                                          <p:val>
                                            <p:strVal val="#ppt_x"/>
                                          </p:val>
                                        </p:tav>
                                      </p:tavLst>
                                    </p:anim>
                                    <p:anim calcmode="lin" valueType="num">
                                      <p:cBhvr additive="repl">
                                        <p:cTn id="555" dur="500" fill="hold"/>
                                        <p:tgtEl>
                                          <p:spTgt spid="526"/>
                                        </p:tgtEl>
                                        <p:attrNameLst>
                                          <p:attrName>ppt_y</p:attrName>
                                        </p:attrNameLst>
                                      </p:cBhvr>
                                      <p:tavLst>
                                        <p:tav tm="0">
                                          <p:val>
                                            <p:strVal val="1+#ppt_h/2"/>
                                          </p:val>
                                        </p:tav>
                                        <p:tav tm="100000">
                                          <p:val>
                                            <p:strVal val="#ppt_y"/>
                                          </p:val>
                                        </p:tav>
                                      </p:tavLst>
                                    </p:anim>
                                  </p:childTnLst>
                                </p:cTn>
                              </p:par>
                            </p:childTnLst>
                          </p:cTn>
                        </p:par>
                      </p:childTnLst>
                    </p:cTn>
                  </p:par>
                  <p:par>
                    <p:cTn id="556" fill="hold">
                      <p:stCondLst>
                        <p:cond delay="indefinite"/>
                      </p:stCondLst>
                      <p:childTnLst>
                        <p:par>
                          <p:cTn id="557" fill="hold">
                            <p:stCondLst>
                              <p:cond delay="0"/>
                            </p:stCondLst>
                            <p:childTnLst>
                              <p:par>
                                <p:cTn id="558" nodeType="clickEffect" fill="hold" presetClass="entr" presetID="2" presetSubtype="4">
                                  <p:stCondLst>
                                    <p:cond delay="0"/>
                                  </p:stCondLst>
                                  <p:childTnLst>
                                    <p:set>
                                      <p:cBhvr>
                                        <p:cTn id="559" dur="1" fill="hold">
                                          <p:stCondLst>
                                            <p:cond delay="0"/>
                                          </p:stCondLst>
                                        </p:cTn>
                                        <p:tgtEl>
                                          <p:spTgt spid="531"/>
                                        </p:tgtEl>
                                        <p:attrNameLst>
                                          <p:attrName>style.visibility</p:attrName>
                                        </p:attrNameLst>
                                      </p:cBhvr>
                                      <p:to>
                                        <p:strVal val="visible"/>
                                      </p:to>
                                    </p:set>
                                    <p:anim calcmode="lin" valueType="num">
                                      <p:cBhvr additive="repl">
                                        <p:cTn id="560" dur="500" fill="hold"/>
                                        <p:tgtEl>
                                          <p:spTgt spid="531"/>
                                        </p:tgtEl>
                                        <p:attrNameLst>
                                          <p:attrName>ppt_x</p:attrName>
                                        </p:attrNameLst>
                                      </p:cBhvr>
                                      <p:tavLst>
                                        <p:tav tm="0">
                                          <p:val>
                                            <p:strVal val="#ppt_x"/>
                                          </p:val>
                                        </p:tav>
                                        <p:tav tm="100000">
                                          <p:val>
                                            <p:strVal val="#ppt_x"/>
                                          </p:val>
                                        </p:tav>
                                      </p:tavLst>
                                    </p:anim>
                                    <p:anim calcmode="lin" valueType="num">
                                      <p:cBhvr additive="repl">
                                        <p:cTn id="561" dur="500" fill="hold"/>
                                        <p:tgtEl>
                                          <p:spTgt spid="531"/>
                                        </p:tgtEl>
                                        <p:attrNameLst>
                                          <p:attrName>ppt_y</p:attrName>
                                        </p:attrNameLst>
                                      </p:cBhvr>
                                      <p:tavLst>
                                        <p:tav tm="0">
                                          <p:val>
                                            <p:strVal val="1+#ppt_h/2"/>
                                          </p:val>
                                        </p:tav>
                                        <p:tav tm="100000">
                                          <p:val>
                                            <p:strVal val="#ppt_y"/>
                                          </p:val>
                                        </p:tav>
                                      </p:tavLst>
                                    </p:anim>
                                  </p:childTnLst>
                                </p:cTn>
                              </p:par>
                            </p:childTnLst>
                          </p:cTn>
                        </p:par>
                      </p:childTnLst>
                    </p:cTn>
                  </p:par>
                  <p:par>
                    <p:cTn id="562" fill="hold">
                      <p:stCondLst>
                        <p:cond delay="indefinite"/>
                      </p:stCondLst>
                      <p:childTnLst>
                        <p:par>
                          <p:cTn id="563" fill="hold">
                            <p:stCondLst>
                              <p:cond delay="0"/>
                            </p:stCondLst>
                            <p:childTnLst>
                              <p:par>
                                <p:cTn id="564" nodeType="clickEffect" fill="hold" presetClass="entr" presetID="2" presetSubtype="4">
                                  <p:stCondLst>
                                    <p:cond delay="0"/>
                                  </p:stCondLst>
                                  <p:childTnLst>
                                    <p:set>
                                      <p:cBhvr>
                                        <p:cTn id="565" dur="1" fill="hold">
                                          <p:stCondLst>
                                            <p:cond delay="0"/>
                                          </p:stCondLst>
                                        </p:cTn>
                                        <p:tgtEl>
                                          <p:spTgt spid="516"/>
                                        </p:tgtEl>
                                        <p:attrNameLst>
                                          <p:attrName>style.visibility</p:attrName>
                                        </p:attrNameLst>
                                      </p:cBhvr>
                                      <p:to>
                                        <p:strVal val="visible"/>
                                      </p:to>
                                    </p:set>
                                    <p:anim calcmode="lin" valueType="num">
                                      <p:cBhvr additive="repl">
                                        <p:cTn id="566" dur="500" fill="hold"/>
                                        <p:tgtEl>
                                          <p:spTgt spid="516"/>
                                        </p:tgtEl>
                                        <p:attrNameLst>
                                          <p:attrName>ppt_x</p:attrName>
                                        </p:attrNameLst>
                                      </p:cBhvr>
                                      <p:tavLst>
                                        <p:tav tm="0">
                                          <p:val>
                                            <p:strVal val="#ppt_x"/>
                                          </p:val>
                                        </p:tav>
                                        <p:tav tm="100000">
                                          <p:val>
                                            <p:strVal val="#ppt_x"/>
                                          </p:val>
                                        </p:tav>
                                      </p:tavLst>
                                    </p:anim>
                                    <p:anim calcmode="lin" valueType="num">
                                      <p:cBhvr additive="repl">
                                        <p:cTn id="567" dur="500" fill="hold"/>
                                        <p:tgtEl>
                                          <p:spTgt spid="516"/>
                                        </p:tgtEl>
                                        <p:attrNameLst>
                                          <p:attrName>ppt_y</p:attrName>
                                        </p:attrNameLst>
                                      </p:cBhvr>
                                      <p:tavLst>
                                        <p:tav tm="0">
                                          <p:val>
                                            <p:strVal val="1+#ppt_h/2"/>
                                          </p:val>
                                        </p:tav>
                                        <p:tav tm="100000">
                                          <p:val>
                                            <p:strVal val="#ppt_y"/>
                                          </p:val>
                                        </p:tav>
                                      </p:tavLst>
                                    </p:anim>
                                  </p:childTnLst>
                                </p:cTn>
                              </p:par>
                            </p:childTnLst>
                          </p:cTn>
                        </p:par>
                      </p:childTnLst>
                    </p:cTn>
                  </p:par>
                  <p:par>
                    <p:cTn id="568" fill="hold">
                      <p:stCondLst>
                        <p:cond delay="indefinite"/>
                      </p:stCondLst>
                      <p:childTnLst>
                        <p:par>
                          <p:cTn id="569" fill="hold">
                            <p:stCondLst>
                              <p:cond delay="0"/>
                            </p:stCondLst>
                            <p:childTnLst>
                              <p:par>
                                <p:cTn id="570" nodeType="clickEffect" fill="hold" presetClass="entr" presetID="2" presetSubtype="4">
                                  <p:stCondLst>
                                    <p:cond delay="0"/>
                                  </p:stCondLst>
                                  <p:childTnLst>
                                    <p:set>
                                      <p:cBhvr>
                                        <p:cTn id="571" dur="1" fill="hold">
                                          <p:stCondLst>
                                            <p:cond delay="0"/>
                                          </p:stCondLst>
                                        </p:cTn>
                                        <p:tgtEl>
                                          <p:spTgt spid="538"/>
                                        </p:tgtEl>
                                        <p:attrNameLst>
                                          <p:attrName>style.visibility</p:attrName>
                                        </p:attrNameLst>
                                      </p:cBhvr>
                                      <p:to>
                                        <p:strVal val="visible"/>
                                      </p:to>
                                    </p:set>
                                    <p:anim calcmode="lin" valueType="num">
                                      <p:cBhvr additive="repl">
                                        <p:cTn id="572" dur="500" fill="hold"/>
                                        <p:tgtEl>
                                          <p:spTgt spid="538"/>
                                        </p:tgtEl>
                                        <p:attrNameLst>
                                          <p:attrName>ppt_x</p:attrName>
                                        </p:attrNameLst>
                                      </p:cBhvr>
                                      <p:tavLst>
                                        <p:tav tm="0">
                                          <p:val>
                                            <p:strVal val="#ppt_x"/>
                                          </p:val>
                                        </p:tav>
                                        <p:tav tm="100000">
                                          <p:val>
                                            <p:strVal val="#ppt_x"/>
                                          </p:val>
                                        </p:tav>
                                      </p:tavLst>
                                    </p:anim>
                                    <p:anim calcmode="lin" valueType="num">
                                      <p:cBhvr additive="repl">
                                        <p:cTn id="573" dur="500" fill="hold"/>
                                        <p:tgtEl>
                                          <p:spTgt spid="538"/>
                                        </p:tgtEl>
                                        <p:attrNameLst>
                                          <p:attrName>ppt_y</p:attrName>
                                        </p:attrNameLst>
                                      </p:cBhvr>
                                      <p:tavLst>
                                        <p:tav tm="0">
                                          <p:val>
                                            <p:strVal val="1+#ppt_h/2"/>
                                          </p:val>
                                        </p:tav>
                                        <p:tav tm="100000">
                                          <p:val>
                                            <p:strVal val="#ppt_y"/>
                                          </p:val>
                                        </p:tav>
                                      </p:tavLst>
                                    </p:anim>
                                  </p:childTnLst>
                                </p:cTn>
                              </p:par>
                            </p:childTnLst>
                          </p:cTn>
                        </p:par>
                      </p:childTnLst>
                    </p:cTn>
                  </p:par>
                  <p:par>
                    <p:cTn id="574" fill="hold">
                      <p:stCondLst>
                        <p:cond delay="indefinite"/>
                      </p:stCondLst>
                      <p:childTnLst>
                        <p:par>
                          <p:cTn id="575" fill="hold">
                            <p:stCondLst>
                              <p:cond delay="0"/>
                            </p:stCondLst>
                            <p:childTnLst>
                              <p:par>
                                <p:cTn id="576" nodeType="clickEffect" fill="hold" presetClass="entr" presetID="2" presetSubtype="4">
                                  <p:stCondLst>
                                    <p:cond delay="0"/>
                                  </p:stCondLst>
                                  <p:childTnLst>
                                    <p:set>
                                      <p:cBhvr>
                                        <p:cTn id="577" dur="1" fill="hold">
                                          <p:stCondLst>
                                            <p:cond delay="0"/>
                                          </p:stCondLst>
                                        </p:cTn>
                                        <p:tgtEl>
                                          <p:spTgt spid="543"/>
                                        </p:tgtEl>
                                        <p:attrNameLst>
                                          <p:attrName>style.visibility</p:attrName>
                                        </p:attrNameLst>
                                      </p:cBhvr>
                                      <p:to>
                                        <p:strVal val="visible"/>
                                      </p:to>
                                    </p:set>
                                    <p:anim calcmode="lin" valueType="num">
                                      <p:cBhvr additive="repl">
                                        <p:cTn id="578" dur="500" fill="hold"/>
                                        <p:tgtEl>
                                          <p:spTgt spid="543"/>
                                        </p:tgtEl>
                                        <p:attrNameLst>
                                          <p:attrName>ppt_x</p:attrName>
                                        </p:attrNameLst>
                                      </p:cBhvr>
                                      <p:tavLst>
                                        <p:tav tm="0">
                                          <p:val>
                                            <p:strVal val="#ppt_x"/>
                                          </p:val>
                                        </p:tav>
                                        <p:tav tm="100000">
                                          <p:val>
                                            <p:strVal val="#ppt_x"/>
                                          </p:val>
                                        </p:tav>
                                      </p:tavLst>
                                    </p:anim>
                                    <p:anim calcmode="lin" valueType="num">
                                      <p:cBhvr additive="repl">
                                        <p:cTn id="579" dur="500" fill="hold"/>
                                        <p:tgtEl>
                                          <p:spTgt spid="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4363560" y="216000"/>
            <a:ext cx="153828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angsananew"/>
                <a:ea typeface="DejaVu Sans"/>
              </a:rPr>
              <a:t>Demo</a:t>
            </a:r>
            <a:r>
              <a:rPr b="0" lang="en-IN" sz="1800" spc="-1" strike="noStrike">
                <a:solidFill>
                  <a:srgbClr val="000000"/>
                </a:solidFill>
                <a:latin typeface="Arial"/>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80" dur="indefinite" restart="never" nodeType="tmRoot">
          <p:childTnLst>
            <p:seq>
              <p:cTn id="581"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432000" y="288000"/>
            <a:ext cx="59040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Conclusion</a:t>
            </a:r>
            <a:r>
              <a:rPr b="0" lang="en-IN" sz="1800" spc="-1" strike="noStrike">
                <a:solidFill>
                  <a:srgbClr val="000000"/>
                </a:solidFill>
                <a:latin typeface="Arial"/>
                <a:ea typeface="DejaVu Sans"/>
              </a:rPr>
              <a:t> </a:t>
            </a:r>
            <a:endParaRPr b="0" lang="en-IN" sz="1800" spc="-1" strike="noStrike">
              <a:latin typeface="Arial"/>
            </a:endParaRPr>
          </a:p>
        </p:txBody>
      </p:sp>
      <p:sp>
        <p:nvSpPr>
          <p:cNvPr id="550" name="CustomShape 2"/>
          <p:cNvSpPr/>
          <p:nvPr/>
        </p:nvSpPr>
        <p:spPr>
          <a:xfrm>
            <a:off x="360000" y="1152000"/>
            <a:ext cx="8997480" cy="277092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Security is Hard also challenging an fun</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Though Linux has open Source code reviewing system it was exploited</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This method wont work in Linux 18.04 or more </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Because it has been patched</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But we should be always care full and be alert about security news.</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Regular update and upgrade is required</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Magic command “sudo apt update &amp;&amp; sudo apt upgrade -y”</a:t>
            </a:r>
            <a:endParaRPr b="0" lang="en-IN" sz="2200" spc="-1" strike="noStrike">
              <a:latin typeface="Arial"/>
            </a:endParaRPr>
          </a:p>
          <a:p>
            <a:pPr marL="216000" indent="-213480">
              <a:lnSpc>
                <a:spcPct val="100000"/>
              </a:lnSpc>
              <a:buClr>
                <a:srgbClr val="000000"/>
              </a:buClr>
              <a:buSzPct val="45000"/>
              <a:buFont typeface="Wingdings" charset="2"/>
              <a:buChar char=""/>
            </a:pPr>
            <a:r>
              <a:rPr b="0" lang="en-IN" sz="2200" spc="-1" strike="noStrike">
                <a:solidFill>
                  <a:srgbClr val="ce181e"/>
                </a:solidFill>
                <a:latin typeface="angsananew"/>
                <a:ea typeface="DejaVu Sans"/>
              </a:rPr>
              <a:t>Check for malware and through firewall implementation  </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82" dur="indefinite" restart="never" nodeType="tmRoot">
          <p:childTnLst>
            <p:seq>
              <p:cTn id="583"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4104000" y="360000"/>
            <a:ext cx="1623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End Note:</a:t>
            </a:r>
            <a:endParaRPr b="0" lang="en-IN" sz="1800" spc="-1" strike="noStrike">
              <a:latin typeface="Arial"/>
            </a:endParaRPr>
          </a:p>
        </p:txBody>
      </p:sp>
      <p:pic>
        <p:nvPicPr>
          <p:cNvPr id="552" name="" descr=""/>
          <p:cNvPicPr/>
          <p:nvPr/>
        </p:nvPicPr>
        <p:blipFill>
          <a:blip r:embed="rId1"/>
          <a:stretch/>
        </p:blipFill>
        <p:spPr>
          <a:xfrm>
            <a:off x="38520" y="936000"/>
            <a:ext cx="9822960" cy="4821480"/>
          </a:xfrm>
          <a:prstGeom prst="rect">
            <a:avLst/>
          </a:prstGeom>
          <a:ln>
            <a:noFill/>
          </a:ln>
        </p:spPr>
      </p:pic>
      <p:sp>
        <p:nvSpPr>
          <p:cNvPr id="553" name="CustomShape 2"/>
          <p:cNvSpPr/>
          <p:nvPr/>
        </p:nvSpPr>
        <p:spPr>
          <a:xfrm>
            <a:off x="53280" y="5886000"/>
            <a:ext cx="975096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Arial"/>
                <a:ea typeface="DejaVu Sans"/>
              </a:rPr>
              <a:t>CVE-2017-5753    CVE-2017-5715        CVE-2017-5754     CVE-2018-3640  </a:t>
            </a:r>
            <a:endParaRPr b="0" lang="en-IN" sz="2200" spc="-1" strike="noStrike">
              <a:latin typeface="Arial"/>
            </a:endParaRPr>
          </a:p>
          <a:p>
            <a:pPr>
              <a:lnSpc>
                <a:spcPct val="100000"/>
              </a:lnSpc>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CVE-2018-3639</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84" dur="indefinite" restart="never" nodeType="tmRoot">
          <p:childTnLst>
            <p:seq>
              <p:cTn id="585"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182160"/>
            <a:ext cx="90676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What is Dirty COW</a:t>
            </a:r>
            <a:endParaRPr b="0" lang="en-IN" sz="4400" spc="-1" strike="noStrike">
              <a:latin typeface="Arial"/>
            </a:endParaRPr>
          </a:p>
        </p:txBody>
      </p:sp>
      <p:sp>
        <p:nvSpPr>
          <p:cNvPr id="329" name="CustomShape 2"/>
          <p:cNvSpPr/>
          <p:nvPr/>
        </p:nvSpPr>
        <p:spPr>
          <a:xfrm>
            <a:off x="325080" y="1296000"/>
            <a:ext cx="9430920" cy="5112360"/>
          </a:xfrm>
          <a:prstGeom prst="rect">
            <a:avLst/>
          </a:prstGeom>
          <a:noFill/>
          <a:ln>
            <a:noFill/>
          </a:ln>
        </p:spPr>
        <p:style>
          <a:lnRef idx="0"/>
          <a:fillRef idx="0"/>
          <a:effectRef idx="0"/>
          <a:fontRef idx="minor"/>
        </p:style>
        <p:txBody>
          <a:bodyPr lIns="0" rIns="0" tIns="0" bIns="0">
            <a:spAutoFit/>
          </a:bodyPr>
          <a:p>
            <a:pPr marL="216000" indent="-212400">
              <a:lnSpc>
                <a:spcPct val="100000"/>
              </a:lnSpc>
              <a:spcBef>
                <a:spcPts val="1134"/>
              </a:spcBef>
              <a:spcAft>
                <a:spcPts val="1134"/>
              </a:spcAft>
              <a:buClr>
                <a:srgbClr val="000000"/>
              </a:buClr>
              <a:buSzPct val="45000"/>
              <a:buFont typeface="Wingdings" charset="2"/>
              <a:buChar char=""/>
            </a:pPr>
            <a:r>
              <a:rPr b="0" lang="en-IN" sz="2600" spc="-1" strike="noStrike">
                <a:solidFill>
                  <a:srgbClr val="ff4000"/>
                </a:solidFill>
                <a:latin typeface="Arial"/>
                <a:ea typeface="Noto Sans CJK SC Regular"/>
              </a:rPr>
              <a:t>Dirty COW is a Critical(Priv-Esc Type) Security Vulnerability which was  present in Linux Kernel discovered by Phil Oester.</a:t>
            </a:r>
            <a:endParaRPr b="0" lang="en-IN" sz="26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600" spc="-1" strike="noStrike">
                <a:solidFill>
                  <a:srgbClr val="ff4000"/>
                </a:solidFill>
                <a:latin typeface="Arial"/>
                <a:ea typeface="Noto Sans CJK SC Regular"/>
              </a:rPr>
              <a:t>It was there since kernel version 2.6.22 (released in September 2007)</a:t>
            </a:r>
            <a:endParaRPr b="0" lang="en-IN" sz="26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600" spc="-1" strike="noStrike">
                <a:solidFill>
                  <a:srgbClr val="ff4000"/>
                </a:solidFill>
                <a:latin typeface="Arial"/>
                <a:ea typeface="Noto Sans CJK SC Regular"/>
              </a:rPr>
              <a:t>It was exploited in October 2016</a:t>
            </a:r>
            <a:endParaRPr b="0" lang="en-IN" sz="26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600" spc="-1" strike="noStrike">
                <a:solidFill>
                  <a:srgbClr val="ff4000"/>
                </a:solidFill>
                <a:latin typeface="Arial"/>
                <a:ea typeface="Noto Sans CJK SC Regular"/>
              </a:rPr>
              <a:t>The vulnerability has been patched in Linux kernel versions 4.8.3, 4.7.9, 4.4.26 and newer.</a:t>
            </a:r>
            <a:endParaRPr b="0" lang="en-IN" sz="26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600" spc="-1" strike="noStrike">
                <a:solidFill>
                  <a:srgbClr val="ff4000"/>
                </a:solidFill>
                <a:latin typeface="Arial"/>
                <a:ea typeface="Noto Sans CJK SC Regular"/>
              </a:rPr>
              <a:t>The patch produced in 2016 did not fully address the issue and a revised patch was released on November 27, 2017, before public dissemination of the vulnerability.</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329">
                                            <p:txEl>
                                              <p:pRg st="0" end="0"/>
                                            </p:txEl>
                                          </p:spTgt>
                                        </p:tgtEl>
                                        <p:attrNameLst>
                                          <p:attrName>style.visibility</p:attrName>
                                        </p:attrNameLst>
                                      </p:cBhvr>
                                      <p:to>
                                        <p:strVal val="visible"/>
                                      </p:to>
                                    </p:set>
                                    <p:animEffect filter="blinds(horizontal)" transition="in">
                                      <p:cBhvr additive="repl">
                                        <p:cTn id="43" dur="500"/>
                                        <p:tgtEl>
                                          <p:spTgt spid="32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9">
                                  <p:stCondLst>
                                    <p:cond delay="0"/>
                                  </p:stCondLst>
                                  <p:childTnLst>
                                    <p:set>
                                      <p:cBhvr>
                                        <p:cTn id="47" dur="1" fill="hold">
                                          <p:stCondLst>
                                            <p:cond delay="0"/>
                                          </p:stCondLst>
                                        </p:cTn>
                                        <p:tgtEl>
                                          <p:spTgt spid="329">
                                            <p:txEl>
                                              <p:pRg st="1" end="1"/>
                                            </p:txEl>
                                          </p:spTgt>
                                        </p:tgtEl>
                                        <p:attrNameLst>
                                          <p:attrName>style.visibility</p:attrName>
                                        </p:attrNameLst>
                                      </p:cBhvr>
                                      <p:to>
                                        <p:strVal val="visible"/>
                                      </p:to>
                                    </p:set>
                                    <p:animEffect filter="dissolve" transition="in">
                                      <p:cBhvr additive="repl">
                                        <p:cTn id="48" dur="500"/>
                                        <p:tgtEl>
                                          <p:spTgt spid="32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9">
                                  <p:stCondLst>
                                    <p:cond delay="0"/>
                                  </p:stCondLst>
                                  <p:childTnLst>
                                    <p:set>
                                      <p:cBhvr>
                                        <p:cTn id="52" dur="1" fill="hold">
                                          <p:stCondLst>
                                            <p:cond delay="0"/>
                                          </p:stCondLst>
                                        </p:cTn>
                                        <p:tgtEl>
                                          <p:spTgt spid="329">
                                            <p:txEl>
                                              <p:pRg st="2" end="2"/>
                                            </p:txEl>
                                          </p:spTgt>
                                        </p:tgtEl>
                                        <p:attrNameLst>
                                          <p:attrName>style.visibility</p:attrName>
                                        </p:attrNameLst>
                                      </p:cBhvr>
                                      <p:to>
                                        <p:strVal val="visible"/>
                                      </p:to>
                                    </p:set>
                                    <p:animEffect filter="dissolve" transition="in">
                                      <p:cBhvr additive="repl">
                                        <p:cTn id="53" dur="500"/>
                                        <p:tgtEl>
                                          <p:spTgt spid="32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9">
                                  <p:stCondLst>
                                    <p:cond delay="0"/>
                                  </p:stCondLst>
                                  <p:childTnLst>
                                    <p:set>
                                      <p:cBhvr>
                                        <p:cTn id="57" dur="1" fill="hold">
                                          <p:stCondLst>
                                            <p:cond delay="0"/>
                                          </p:stCondLst>
                                        </p:cTn>
                                        <p:tgtEl>
                                          <p:spTgt spid="329">
                                            <p:txEl>
                                              <p:pRg st="3" end="3"/>
                                            </p:txEl>
                                          </p:spTgt>
                                        </p:tgtEl>
                                        <p:attrNameLst>
                                          <p:attrName>style.visibility</p:attrName>
                                        </p:attrNameLst>
                                      </p:cBhvr>
                                      <p:to>
                                        <p:strVal val="visible"/>
                                      </p:to>
                                    </p:set>
                                    <p:animEffect filter="dissolve" transition="in">
                                      <p:cBhvr additive="repl">
                                        <p:cTn id="58" dur="500"/>
                                        <p:tgtEl>
                                          <p:spTgt spid="32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9">
                                  <p:stCondLst>
                                    <p:cond delay="0"/>
                                  </p:stCondLst>
                                  <p:childTnLst>
                                    <p:set>
                                      <p:cBhvr>
                                        <p:cTn id="62" dur="1" fill="hold">
                                          <p:stCondLst>
                                            <p:cond delay="0"/>
                                          </p:stCondLst>
                                        </p:cTn>
                                        <p:tgtEl>
                                          <p:spTgt spid="329">
                                            <p:txEl>
                                              <p:pRg st="4" end="4"/>
                                            </p:txEl>
                                          </p:spTgt>
                                        </p:tgtEl>
                                        <p:attrNameLst>
                                          <p:attrName>style.visibility</p:attrName>
                                        </p:attrNameLst>
                                      </p:cBhvr>
                                      <p:to>
                                        <p:strVal val="visible"/>
                                      </p:to>
                                    </p:set>
                                    <p:animEffect filter="dissolve" transition="in">
                                      <p:cBhvr additive="repl">
                                        <p:cTn id="63" dur="500"/>
                                        <p:tgtEl>
                                          <p:spTgt spid="329">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3456000" y="504000"/>
            <a:ext cx="1599840" cy="818640"/>
          </a:xfrm>
          <a:prstGeom prst="rect">
            <a:avLst/>
          </a:prstGeom>
          <a:noFill/>
          <a:ln>
            <a:noFill/>
          </a:ln>
        </p:spPr>
        <p:style>
          <a:lnRef idx="0"/>
          <a:fillRef idx="0"/>
          <a:effectRef idx="0"/>
          <a:fontRef idx="minor"/>
        </p:style>
      </p:sp>
      <p:sp>
        <p:nvSpPr>
          <p:cNvPr id="555" name="CustomShape 2"/>
          <p:cNvSpPr/>
          <p:nvPr/>
        </p:nvSpPr>
        <p:spPr>
          <a:xfrm>
            <a:off x="24840" y="201600"/>
            <a:ext cx="2087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References ...</a:t>
            </a:r>
            <a:endParaRPr b="0" lang="en-IN" sz="2400" spc="-1" strike="noStrike">
              <a:latin typeface="Arial"/>
            </a:endParaRPr>
          </a:p>
        </p:txBody>
      </p:sp>
      <p:sp>
        <p:nvSpPr>
          <p:cNvPr id="556" name="CustomShape 3"/>
          <p:cNvSpPr/>
          <p:nvPr/>
        </p:nvSpPr>
        <p:spPr>
          <a:xfrm>
            <a:off x="72000" y="1008000"/>
            <a:ext cx="9645480" cy="461880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1"/>
              </a:rPr>
              <a:t>https://dirtycow.ninja/https://dirtycow.ninja/</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2"/>
              </a:rPr>
              <a:t>https://github.com/dirtycow/dirtycow.github.io/wiki/PoCs</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3"/>
              </a:rPr>
              <a:t>https://www.us-cert.gov/ncas/alerts/TA18-141A</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4"/>
              </a:rPr>
              <a:t>https://kb.help.rapid7.com/docs/meltdown-and-spectre</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5"/>
              </a:rPr>
              <a:t>https://en.wikipedia.org/wiki/Paging</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6"/>
              </a:rPr>
              <a:t>https://en.wikipedia.org/wiki/Page_fault</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0000ff"/>
                </a:solidFill>
                <a:uFillTx/>
                <a:latin typeface="angsananew"/>
                <a:ea typeface="DejaVu Sans"/>
                <a:hlinkClick r:id="rId7"/>
              </a:rPr>
              <a:t>https://chao-tic.github.io/blog/2017/05/24/dirty-cow</a:t>
            </a:r>
            <a:endParaRPr b="0" lang="en-IN" sz="2400" spc="-1" strike="noStrike">
              <a:latin typeface="Arial"/>
            </a:endParaRPr>
          </a:p>
          <a:p>
            <a:pPr marL="216000" indent="-213480">
              <a:lnSpc>
                <a:spcPct val="100000"/>
              </a:lnSpc>
              <a:buClr>
                <a:srgbClr val="000000"/>
              </a:buClr>
              <a:buSzPct val="45000"/>
              <a:buFont typeface="Wingdings" charset="2"/>
              <a:buChar char=""/>
            </a:pPr>
            <a:r>
              <a:rPr b="0" i="1" lang="en-IN" sz="2400" spc="-1" strike="noStrike" u="sng">
                <a:solidFill>
                  <a:srgbClr val="55308d"/>
                </a:solidFill>
                <a:uFillTx/>
                <a:latin typeface="angsananew"/>
                <a:ea typeface="DejaVu Sans"/>
              </a:rPr>
              <a:t>https://en.wikipedia.org/wiki/Virtual_memory</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586" dur="indefinite" restart="never" nodeType="tmRoot">
          <p:childTnLst>
            <p:seq>
              <p:cTn id="587"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504000" y="186840"/>
            <a:ext cx="2229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angsananew"/>
                <a:ea typeface="DejaVu Sans"/>
              </a:rPr>
              <a:t>Questions ???</a:t>
            </a:r>
            <a:endParaRPr b="0" lang="en-IN" sz="2400" spc="-1" strike="noStrike">
              <a:latin typeface="Arial"/>
            </a:endParaRPr>
          </a:p>
        </p:txBody>
      </p:sp>
      <p:sp>
        <p:nvSpPr>
          <p:cNvPr id="558" name="CustomShape 2"/>
          <p:cNvSpPr/>
          <p:nvPr/>
        </p:nvSpPr>
        <p:spPr>
          <a:xfrm>
            <a:off x="1800000" y="2448000"/>
            <a:ext cx="6765840" cy="1095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6600" spc="-1" strike="noStrike">
                <a:solidFill>
                  <a:srgbClr val="ce181e"/>
                </a:solidFill>
                <a:latin typeface="Arial"/>
                <a:ea typeface="DejaVu Sans"/>
              </a:rPr>
              <a:t>Thank You</a:t>
            </a:r>
            <a:endParaRPr b="0" lang="en-IN" sz="6600" spc="-1" strike="noStrike">
              <a:latin typeface="Arial"/>
            </a:endParaRPr>
          </a:p>
        </p:txBody>
      </p:sp>
    </p:spTree>
  </p:cSld>
  <mc:AlternateContent>
    <mc:Choice Requires="p14">
      <p:transition spd="slow" p14:dur="2000"/>
    </mc:Choice>
    <mc:Fallback>
      <p:transition spd="slow"/>
    </mc:Fallback>
  </mc:AlternateContent>
  <p:timing>
    <p:tnLst>
      <p:par>
        <p:cTn id="588" dur="indefinite" restart="never" nodeType="tmRoot">
          <p:childTnLst>
            <p:seq>
              <p:cTn id="589"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504000" y="284040"/>
            <a:ext cx="90676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Which Means ...</a:t>
            </a:r>
            <a:endParaRPr b="0" lang="en-IN" sz="4400" spc="-1" strike="noStrike">
              <a:latin typeface="Arial"/>
            </a:endParaRPr>
          </a:p>
        </p:txBody>
      </p:sp>
      <p:sp>
        <p:nvSpPr>
          <p:cNvPr id="331" name="CustomShape 2"/>
          <p:cNvSpPr/>
          <p:nvPr/>
        </p:nvSpPr>
        <p:spPr>
          <a:xfrm>
            <a:off x="144000" y="1512000"/>
            <a:ext cx="9427680" cy="3711240"/>
          </a:xfrm>
          <a:prstGeom prst="rect">
            <a:avLst/>
          </a:prstGeom>
          <a:noFill/>
          <a:ln>
            <a:noFill/>
          </a:ln>
        </p:spPr>
        <p:style>
          <a:lnRef idx="0"/>
          <a:fillRef idx="0"/>
          <a:effectRef idx="0"/>
          <a:fontRef idx="minor"/>
        </p:style>
        <p:txBody>
          <a:bodyPr lIns="0" rIns="0" tIns="0" bIns="0">
            <a:spAutoFit/>
          </a:bodyPr>
          <a:p>
            <a:pPr marL="216000" indent="-21240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Operating Systems Like</a:t>
            </a:r>
            <a:endParaRPr b="0" lang="en-IN" sz="28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Ubuntu 14.04,12.04,16.10 and Lower</a:t>
            </a:r>
            <a:endParaRPr b="0" lang="en-IN" sz="28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RHEL 7, CentOS 7 and lower</a:t>
            </a:r>
            <a:endParaRPr b="0" lang="en-IN" sz="28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And other Linux Distros which used or still uses those kernels are vulnerable.</a:t>
            </a:r>
            <a:endParaRPr b="0" lang="en-IN" sz="2800" spc="-1" strike="noStrike">
              <a:latin typeface="Arial"/>
            </a:endParaRPr>
          </a:p>
          <a:p>
            <a:pPr marL="216000" indent="-21240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That list is quite large.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284040"/>
            <a:ext cx="90676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Outline</a:t>
            </a:r>
            <a:endParaRPr b="0" lang="en-IN" sz="4400" spc="-1" strike="noStrike">
              <a:latin typeface="Arial"/>
            </a:endParaRPr>
          </a:p>
        </p:txBody>
      </p:sp>
      <p:sp>
        <p:nvSpPr>
          <p:cNvPr id="333" name="CustomShape 2"/>
          <p:cNvSpPr/>
          <p:nvPr/>
        </p:nvSpPr>
        <p:spPr>
          <a:xfrm>
            <a:off x="504000" y="1368000"/>
            <a:ext cx="9067680" cy="4781520"/>
          </a:xfrm>
          <a:prstGeom prst="rect">
            <a:avLst/>
          </a:prstGeom>
          <a:noFill/>
          <a:ln>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What is Privilage Escalation</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Permission System</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Kernel</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Paging and Page Fault</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Copy on Write</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Dirty Bits </a:t>
            </a:r>
            <a:endParaRPr b="0" lang="en-IN" sz="3200" spc="-1" strike="noStrike">
              <a:latin typeface="Arial"/>
            </a:endParaRPr>
          </a:p>
          <a:p>
            <a:pPr marL="432000" indent="-32040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etc.....</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586800" y="79200"/>
            <a:ext cx="90676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Prerequisite </a:t>
            </a:r>
            <a:endParaRPr b="0" lang="en-IN" sz="4400" spc="-1" strike="noStrike">
              <a:latin typeface="Arial"/>
            </a:endParaRPr>
          </a:p>
        </p:txBody>
      </p:sp>
      <p:sp>
        <p:nvSpPr>
          <p:cNvPr id="335" name="CustomShape 2"/>
          <p:cNvSpPr/>
          <p:nvPr/>
        </p:nvSpPr>
        <p:spPr>
          <a:xfrm>
            <a:off x="936000" y="1080000"/>
            <a:ext cx="7701480" cy="1369440"/>
          </a:xfrm>
          <a:prstGeom prst="rect">
            <a:avLst/>
          </a:prstGeom>
          <a:noFill/>
          <a:ln>
            <a:noFill/>
          </a:ln>
        </p:spPr>
        <p:style>
          <a:lnRef idx="0"/>
          <a:fillRef idx="0"/>
          <a:effectRef idx="0"/>
          <a:fontRef idx="minor"/>
        </p:style>
        <p:txBody>
          <a:bodyPr lIns="90000" rIns="90000" tIns="45000" bIns="45000">
            <a:spAutoFit/>
          </a:bodyPr>
          <a:p>
            <a:pPr marL="216000" indent="-21348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Knowledge of Operating System</a:t>
            </a:r>
            <a:endParaRPr b="0" lang="en-IN" sz="2800" spc="-1" strike="noStrike">
              <a:latin typeface="Arial"/>
            </a:endParaRPr>
          </a:p>
          <a:p>
            <a:pPr marL="216000" indent="-21348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Knowledge of C programming</a:t>
            </a:r>
            <a:endParaRPr b="0" lang="en-IN" sz="2800" spc="-1" strike="noStrike">
              <a:latin typeface="Arial"/>
            </a:endParaRPr>
          </a:p>
          <a:p>
            <a:pPr marL="216000" indent="-213480">
              <a:lnSpc>
                <a:spcPct val="100000"/>
              </a:lnSpc>
              <a:buClr>
                <a:srgbClr val="000000"/>
              </a:buClr>
              <a:buSzPct val="45000"/>
              <a:buFont typeface="Wingdings" charset="2"/>
              <a:buChar char=""/>
            </a:pPr>
            <a:r>
              <a:rPr b="0" lang="en-IN" sz="2800" spc="-1" strike="noStrike">
                <a:solidFill>
                  <a:srgbClr val="ff0000"/>
                </a:solidFill>
                <a:latin typeface="DejaVu Sans"/>
                <a:ea typeface="DejaVu Sans"/>
              </a:rPr>
              <a:t>Basic Linux(Bash) Commands</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584000" y="360000"/>
            <a:ext cx="61891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DejaVu Sans"/>
                <a:ea typeface="DejaVu Sans"/>
              </a:rPr>
              <a:t>What is privilege Escalation</a:t>
            </a:r>
            <a:endParaRPr b="0" lang="en-IN" sz="3200" spc="-1" strike="noStrike">
              <a:latin typeface="Arial"/>
            </a:endParaRPr>
          </a:p>
        </p:txBody>
      </p:sp>
      <p:sp>
        <p:nvSpPr>
          <p:cNvPr id="337" name="CustomShape 2"/>
          <p:cNvSpPr/>
          <p:nvPr/>
        </p:nvSpPr>
        <p:spPr>
          <a:xfrm>
            <a:off x="504000" y="1152000"/>
            <a:ext cx="8709120" cy="325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DejaVu Serif"/>
                <a:ea typeface="DejaVu Sans"/>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endParaRPr b="0" lang="en-IN" sz="2600" spc="-1" strike="noStrike">
              <a:latin typeface="Arial"/>
            </a:endParaRPr>
          </a:p>
        </p:txBody>
      </p:sp>
      <p:sp>
        <p:nvSpPr>
          <p:cNvPr id="338" name="CustomShape 3"/>
          <p:cNvSpPr/>
          <p:nvPr/>
        </p:nvSpPr>
        <p:spPr>
          <a:xfrm>
            <a:off x="593640" y="1366920"/>
            <a:ext cx="9285120" cy="343440"/>
          </a:xfrm>
          <a:prstGeom prst="rect">
            <a:avLst/>
          </a:prstGeom>
          <a:noFill/>
          <a:ln>
            <a:noFill/>
          </a:ln>
        </p:spPr>
        <p:style>
          <a:lnRef idx="0"/>
          <a:fillRef idx="0"/>
          <a:effectRef idx="0"/>
          <a:fontRef idx="minor"/>
        </p:style>
      </p:sp>
      <p:sp>
        <p:nvSpPr>
          <p:cNvPr id="339" name="CustomShape 4"/>
          <p:cNvSpPr/>
          <p:nvPr/>
        </p:nvSpPr>
        <p:spPr>
          <a:xfrm>
            <a:off x="6840000" y="5269680"/>
            <a:ext cx="201312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solidFill>
                  <a:srgbClr val="000000"/>
                </a:solidFill>
                <a:latin typeface="Arial"/>
                <a:ea typeface="DejaVu Sans"/>
              </a:rPr>
              <a:t>--Wikipidia</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008000" y="144000"/>
            <a:ext cx="604512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800" spc="-1" strike="noStrike">
                <a:solidFill>
                  <a:srgbClr val="000000"/>
                </a:solidFill>
                <a:latin typeface="Arial"/>
                <a:ea typeface="DejaVu Sans"/>
              </a:rPr>
              <a:t>Our Aim .....</a:t>
            </a:r>
            <a:endParaRPr b="0" lang="en-IN" sz="2800" spc="-1" strike="noStrike">
              <a:latin typeface="Arial"/>
            </a:endParaRPr>
          </a:p>
        </p:txBody>
      </p:sp>
      <p:sp>
        <p:nvSpPr>
          <p:cNvPr id="341" name="CustomShape 2"/>
          <p:cNvSpPr/>
          <p:nvPr/>
        </p:nvSpPr>
        <p:spPr>
          <a:xfrm>
            <a:off x="792000" y="1224000"/>
            <a:ext cx="53971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bf0041"/>
                </a:solidFill>
                <a:latin typeface="angsananew"/>
                <a:ea typeface="DejaVu Sans"/>
              </a:rPr>
              <a:t>To Write in Write Protected Files ....</a:t>
            </a:r>
            <a:endParaRPr b="0" lang="en-IN" sz="2400" spc="-1" strike="noStrike">
              <a:latin typeface="Arial"/>
            </a:endParaRPr>
          </a:p>
        </p:txBody>
      </p:sp>
      <p:sp>
        <p:nvSpPr>
          <p:cNvPr id="342" name="CustomShape 3"/>
          <p:cNvSpPr/>
          <p:nvPr/>
        </p:nvSpPr>
        <p:spPr>
          <a:xfrm>
            <a:off x="864000" y="1826640"/>
            <a:ext cx="4965120" cy="45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400" spc="-1" strike="noStrike">
                <a:solidFill>
                  <a:srgbClr val="ff0000"/>
                </a:solidFill>
                <a:latin typeface="angsananew"/>
                <a:ea typeface="DejaVu Sans"/>
              </a:rPr>
              <a:t>To become ROOT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1011</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2019-02-01T09:13:31Z</dcterms:created>
  <dc:creator/>
  <dc:description/>
  <dc:language>en-IN</dc:language>
  <cp:lastModifiedBy/>
  <dcterms:modified xsi:type="dcterms:W3CDTF">2019-02-06T00:07:14Z</dcterms:modified>
  <cp:revision>63</cp:revision>
  <dc:subject/>
  <dc:title>Blue Curve</dc:title>
</cp:coreProperties>
</file>