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D4449-031F-4E17-88B9-DAAF2A8954E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C56FA-05D2-4277-A410-72191FA81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66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6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7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383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7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0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3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1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9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3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2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2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7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57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87E7-BEA3-5F2C-40D8-E39ADD221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1022" y="1695450"/>
            <a:ext cx="7189955" cy="1466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WIREMOCK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A5B49BC3-54E8-4F20-B659-99E124FBB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3076" y="4583882"/>
            <a:ext cx="5265846" cy="17281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Subhajit Saha</a:t>
            </a:r>
            <a:b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software engineer, Capgemini</a:t>
            </a: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7FE21-158B-4110-2C89-25D6AFC5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01401" y="219354"/>
            <a:ext cx="990599" cy="304799"/>
          </a:xfrm>
        </p:spPr>
        <p:txBody>
          <a:bodyPr/>
          <a:lstStyle/>
          <a:p>
            <a:r>
              <a:rPr lang="en-US" dirty="0"/>
              <a:t>5/24/2023</a:t>
            </a:r>
          </a:p>
        </p:txBody>
      </p:sp>
    </p:spTree>
    <p:extLst>
      <p:ext uri="{BB962C8B-B14F-4D97-AF65-F5344CB8AC3E}">
        <p14:creationId xmlns:p14="http://schemas.microsoft.com/office/powerpoint/2010/main" val="302178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DE85-786B-49CC-FF5F-D1F94F87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WIREMOCK WEBSITE</a:t>
            </a:r>
            <a:br>
              <a:rPr lang="en-US" dirty="0"/>
            </a:br>
            <a:r>
              <a:rPr lang="en-US" sz="2400" dirty="0"/>
              <a:t>https://wiremock.org/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CB49E-068D-B14C-C22B-E3D12E136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2" y="1649416"/>
            <a:ext cx="11144435" cy="4755866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3024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CD232-7E32-6CFA-73F4-AA5BD91C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WIREMOCK</a:t>
            </a:r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A350-6F33-8E24-33EB-A629BE72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7" y="3580494"/>
            <a:ext cx="5122606" cy="1597591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 </a:t>
            </a:r>
            <a:r>
              <a:rPr lang="en-US" sz="2800" b="1" dirty="0"/>
              <a:t>TOOL</a:t>
            </a:r>
            <a:r>
              <a:rPr lang="en-US" sz="2800" dirty="0"/>
              <a:t> that can be used</a:t>
            </a:r>
            <a:br>
              <a:rPr lang="en-US" sz="2800" dirty="0"/>
            </a:br>
            <a:r>
              <a:rPr lang="en-US" sz="2800" dirty="0"/>
              <a:t>for performing </a:t>
            </a:r>
            <a:r>
              <a:rPr lang="en-US" sz="2800" b="1" dirty="0"/>
              <a:t>Integration Testing</a:t>
            </a:r>
            <a:r>
              <a:rPr lang="en-US" sz="2800" dirty="0"/>
              <a:t> for Applications.</a:t>
            </a:r>
          </a:p>
        </p:txBody>
      </p:sp>
      <p:pic>
        <p:nvPicPr>
          <p:cNvPr id="1026" name="Picture 2" descr="Software testing Blog – Awesome Testing: Get rid of your external ...">
            <a:extLst>
              <a:ext uri="{FF2B5EF4-FFF2-40B4-BE49-F238E27FC236}">
                <a16:creationId xmlns:a16="http://schemas.microsoft.com/office/drawing/2014/main" id="{29DE38A1-A6D0-9EA4-AE93-F05594C1C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920980"/>
            <a:ext cx="5451627" cy="29166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204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18B0-4749-C248-6830-1E513778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INTEGRATION TESTING</a:t>
            </a:r>
            <a:endParaRPr lang="en-IN" dirty="0"/>
          </a:p>
        </p:txBody>
      </p:sp>
      <p:pic>
        <p:nvPicPr>
          <p:cNvPr id="1034" name="Picture 10" descr="Microservices Architecture - Explained in Detail | Pro Code Guide">
            <a:extLst>
              <a:ext uri="{FF2B5EF4-FFF2-40B4-BE49-F238E27FC236}">
                <a16:creationId xmlns:a16="http://schemas.microsoft.com/office/drawing/2014/main" id="{D65EB01A-5513-CC13-3CB6-48952089F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6490843" cy="34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4479EF-BADB-1205-83CC-D949B0DEFA0E}"/>
              </a:ext>
            </a:extLst>
          </p:cNvPr>
          <p:cNvSpPr txBox="1"/>
          <p:nvPr/>
        </p:nvSpPr>
        <p:spPr>
          <a:xfrm>
            <a:off x="2124876" y="5294567"/>
            <a:ext cx="353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Microservice Layers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8DF63-2744-6F10-106E-7DEB40B0F3F0}"/>
              </a:ext>
            </a:extLst>
          </p:cNvPr>
          <p:cNvSpPr txBox="1"/>
          <p:nvPr/>
        </p:nvSpPr>
        <p:spPr>
          <a:xfrm>
            <a:off x="7890685" y="3158409"/>
            <a:ext cx="4320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Large Application consists dozens of Microservices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651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5796-C0D4-846E-D3C7-F7C92A47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DA77-916C-A4C1-1A96-BAEB2D68F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Integration testing | Spring Batch Essentials">
            <a:extLst>
              <a:ext uri="{FF2B5EF4-FFF2-40B4-BE49-F238E27FC236}">
                <a16:creationId xmlns:a16="http://schemas.microsoft.com/office/drawing/2014/main" id="{10566F17-4F8F-3C45-08A8-C05ED51AC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1332040"/>
            <a:ext cx="57150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534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44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WIREMOCK</vt:lpstr>
      <vt:lpstr>WIREMOCK WEBSITE https://wiremock.org/</vt:lpstr>
      <vt:lpstr>WIREMOCK</vt:lpstr>
      <vt:lpstr>INTEGRATION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WIREMOCK</dc:title>
  <dc:creator>Saha, Subhajit</dc:creator>
  <cp:lastModifiedBy>Subhajit Saha</cp:lastModifiedBy>
  <cp:revision>3</cp:revision>
  <dcterms:created xsi:type="dcterms:W3CDTF">2023-05-23T06:35:53Z</dcterms:created>
  <dcterms:modified xsi:type="dcterms:W3CDTF">2023-05-23T08:29:45Z</dcterms:modified>
</cp:coreProperties>
</file>