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83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87E7-BEA3-5F2C-40D8-E39ADD221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022" y="1695450"/>
            <a:ext cx="7189955" cy="1466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WIREMOCK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5B49BC3-54E8-4F20-B659-99E124F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2542" y="4628271"/>
            <a:ext cx="4346917" cy="1069144"/>
          </a:xfrm>
        </p:spPr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Subhajit Saha</a:t>
            </a:r>
          </a:p>
        </p:txBody>
      </p:sp>
    </p:spTree>
    <p:extLst>
      <p:ext uri="{BB962C8B-B14F-4D97-AF65-F5344CB8AC3E}">
        <p14:creationId xmlns:p14="http://schemas.microsoft.com/office/powerpoint/2010/main" val="302178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D232-7E32-6CFA-73F4-AA5BD91C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WIREMOCK</a:t>
            </a: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A350-6F33-8E24-33EB-A629BE7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Software testing Blog – Awesome Testing: Get rid of your external ...">
            <a:extLst>
              <a:ext uri="{FF2B5EF4-FFF2-40B4-BE49-F238E27FC236}">
                <a16:creationId xmlns:a16="http://schemas.microsoft.com/office/drawing/2014/main" id="{29DE38A1-A6D0-9EA4-AE93-F05594C1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920980"/>
            <a:ext cx="5451627" cy="29166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0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WIREMOCK</vt:lpstr>
      <vt:lpstr>WIREMOCK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</dc:title>
  <dc:creator>Saha, Subhajit</dc:creator>
  <cp:lastModifiedBy>Saha, Subhajit</cp:lastModifiedBy>
  <cp:revision>1</cp:revision>
  <dcterms:created xsi:type="dcterms:W3CDTF">2023-05-23T06:35:53Z</dcterms:created>
  <dcterms:modified xsi:type="dcterms:W3CDTF">2023-05-23T06:47:25Z</dcterms:modified>
</cp:coreProperties>
</file>