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good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675"/>
            <a:ext cx="64008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the </a:t>
            </a:r>
            <a:r>
              <a:rPr lang="en-US"/>
              <a:t>next good.</a:t>
            </a:r>
            <a:endParaRPr lang="en-US" dirty="0"/>
          </a:p>
          <a:p>
            <a:r>
              <a:rPr lang="en-US" dirty="0"/>
              <a:t>I want to write more about it </a:t>
            </a:r>
          </a:p>
          <a:p>
            <a:r>
              <a:rPr lang="en-US" dirty="0"/>
              <a:t>Because I like it more than my life.</a:t>
            </a:r>
          </a:p>
          <a:p>
            <a:r>
              <a:rPr lang="en-US" dirty="0"/>
              <a:t>First tell me what is yore name that I am going to include in the personal copy of mine.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This is a good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good text</dc:title>
  <dc:creator>HP</dc:creator>
  <cp:lastModifiedBy>Subhajit Das</cp:lastModifiedBy>
  <cp:revision>5</cp:revision>
  <dcterms:created xsi:type="dcterms:W3CDTF">2006-08-16T00:00:00Z</dcterms:created>
  <dcterms:modified xsi:type="dcterms:W3CDTF">2020-10-13T12:03:48Z</dcterms:modified>
</cp:coreProperties>
</file>