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1"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2"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9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8706E55B-3841-4376-A2BD-5CC501D3BAB4}" type="slidenum">
              <a:rPr b="0" lang="en-IN" sz="900" spc="-1" strike="noStrike">
                <a:solidFill>
                  <a:srgbClr val="404040"/>
                </a:solidFill>
                <a:uFill>
                  <a:solidFill>
                    <a:srgbClr val="ffffff"/>
                  </a:solidFill>
                </a:uFill>
                <a:latin typeface="Franklin Gothic Book"/>
              </a:rPr>
              <a:t>&lt;number&gt;</a:t>
            </a:fld>
            <a:endParaRPr b="0" lang="en-IN" sz="9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45"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46"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2000" spc="-1" strike="noStrike">
              <a:solidFill>
                <a:srgbClr val="404040"/>
              </a:solidFill>
              <a:uFill>
                <a:solidFill>
                  <a:srgbClr val="ffffff"/>
                </a:solidFill>
              </a:uFill>
              <a:latin typeface="Franklin Gothic Book"/>
            </a:endParaRPr>
          </a:p>
          <a:p>
            <a:pPr lvl="7" marL="3456000" indent="-216000">
              <a:buClr>
                <a:srgbClr val="000000"/>
              </a:buClr>
              <a:buSzPct val="45000"/>
              <a:buFont typeface="Wingdings" charset="2"/>
              <a:buChar char=""/>
            </a:pPr>
            <a:r>
              <a:rPr b="0" lang="en-US" sz="1400" spc="-1" strike="noStrike">
                <a:solidFill>
                  <a:srgbClr val="404040"/>
                </a:solidFill>
                <a:uFill>
                  <a:solidFill>
                    <a:srgbClr val="ffffff"/>
                  </a:solidFill>
                </a:uFill>
                <a:latin typeface="Franklin Gothic Book"/>
              </a:rPr>
              <a:t>Second level</a:t>
            </a:r>
            <a:endParaRPr b="0" lang="en-US" sz="2000" spc="-1" strike="noStrike">
              <a:solidFill>
                <a:srgbClr val="404040"/>
              </a:solidFill>
              <a:uFill>
                <a:solidFill>
                  <a:srgbClr val="ffffff"/>
                </a:solidFill>
              </a:uFill>
              <a:latin typeface="Franklin Gothic Book"/>
            </a:endParaRPr>
          </a:p>
          <a:p>
            <a:pPr lvl="8" marL="3888000" indent="-216000">
              <a:buClr>
                <a:srgbClr val="000000"/>
              </a:buClr>
              <a:buSzPct val="45000"/>
              <a:buFont typeface="Wingdings" charset="2"/>
              <a:buChar char=""/>
            </a:pPr>
            <a:r>
              <a:rPr b="0" lang="en-US" sz="1300" spc="-1" strike="noStrike">
                <a:solidFill>
                  <a:srgbClr val="404040"/>
                </a:solidFill>
                <a:uFill>
                  <a:solidFill>
                    <a:srgbClr val="ffffff"/>
                  </a:solidFill>
                </a:uFill>
                <a:latin typeface="Franklin Gothic Book"/>
              </a:rPr>
              <a:t>Third level</a:t>
            </a:r>
            <a:endParaRPr b="0" lang="en-US" sz="2000" spc="-1" strike="noStrike">
              <a:solidFill>
                <a:srgbClr val="404040"/>
              </a:solidFill>
              <a:uFill>
                <a:solidFill>
                  <a:srgbClr val="ffffff"/>
                </a:solidFill>
              </a:uFill>
              <a:latin typeface="Franklin Gothic Book"/>
            </a:endParaRPr>
          </a:p>
          <a:p>
            <a:pPr lvl="9" marL="4320000" indent="-216000">
              <a:lnSpc>
                <a:spcPct val="100000"/>
              </a:lnSpc>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Fourth level</a:t>
            </a:r>
            <a:endParaRPr b="0" lang="en-US" sz="1100" spc="-1" strike="noStrike">
              <a:solidFill>
                <a:srgbClr val="404040"/>
              </a:solidFill>
              <a:uFill>
                <a:solidFill>
                  <a:srgbClr val="ffffff"/>
                </a:solidFill>
              </a:uFill>
              <a:latin typeface="Franklin Gothic Book"/>
            </a:endParaRPr>
          </a:p>
          <a:p>
            <a:pPr lvl="9" marL="4320000" indent="-216000">
              <a:lnSpc>
                <a:spcPct val="100000"/>
              </a:lnSpc>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Fifth level</a:t>
            </a:r>
            <a:endParaRPr b="0" lang="en-US" sz="20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9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86"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87"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9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CD0F9816-59FB-4256-BD57-FF1D39ECCE8C}" type="slidenum">
              <a:rPr b="0" lang="en-IN" sz="900" spc="-1" strike="noStrike">
                <a:solidFill>
                  <a:srgbClr val="404040"/>
                </a:solidFill>
                <a:uFill>
                  <a:solidFill>
                    <a:srgbClr val="ffffff"/>
                  </a:solidFill>
                </a:uFill>
                <a:latin typeface="Franklin Gothic Book"/>
              </a:rPr>
              <a:t>1</a:t>
            </a:fld>
            <a:endParaRPr b="0" lang="en-IN" sz="9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8258400" cy="192060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SUBHALAKSHMI.V</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DEPARTMENT OF COMPUTER SCIENCE AND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9"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35" name="TextShape 3"/>
          <p:cNvSpPr txBox="1"/>
          <p:nvPr/>
        </p:nvSpPr>
        <p:spPr>
          <a:xfrm>
            <a:off x="0" y="1944000"/>
            <a:ext cx="12193200" cy="3610440"/>
          </a:xfrm>
          <a:prstGeom prst="rect">
            <a:avLst/>
          </a:prstGeom>
          <a:noFill/>
          <a:ln>
            <a:noFill/>
          </a:ln>
        </p:spPr>
        <p:txBody>
          <a:bodyPr lIns="90000" rIns="90000" tIns="45000" bIns="45000"/>
          <a:p>
            <a:r>
              <a:rPr b="0" lang="en-IN" sz="3200" spc="-1" strike="noStrike">
                <a:solidFill>
                  <a:srgbClr val="000000"/>
                </a:solidFill>
                <a:uFill>
                  <a:solidFill>
                    <a:srgbClr val="ffffff"/>
                  </a:solidFill>
                </a:uFill>
                <a:latin typeface="FreeSans"/>
              </a:rPr>
              <a:t>             </a:t>
            </a:r>
            <a:r>
              <a:rPr b="0" lang="en-IN" sz="2800" spc="-1" strike="noStrike">
                <a:solidFill>
                  <a:srgbClr val="000000"/>
                </a:solidFill>
                <a:uFill>
                  <a:solidFill>
                    <a:srgbClr val="ffffff"/>
                  </a:solidFill>
                </a:uFill>
                <a:latin typeface="FreeSans"/>
              </a:rPr>
              <a:t> </a:t>
            </a:r>
            <a:r>
              <a:rPr b="0" lang="en-IN" sz="2800" spc="-1" strike="noStrike">
                <a:solidFill>
                  <a:srgbClr val="000000"/>
                </a:solidFill>
                <a:uFill>
                  <a:solidFill>
                    <a:srgbClr val="ffffff"/>
                  </a:solidFill>
                </a:uFill>
                <a:latin typeface="FreeSan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7" name="TextShape 2"/>
          <p:cNvSpPr txBox="1"/>
          <p:nvPr/>
        </p:nvSpPr>
        <p:spPr>
          <a:xfrm>
            <a:off x="441720" y="1087200"/>
            <a:ext cx="11613240" cy="556344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Data Collection: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Data Preprocessing:</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Machine Learning Algorithm:</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Deployment: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Evaluation: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3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ea typeface="Franklin Gothic Book"/>
              </a:rPr>
              <a:t>Result:</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9"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1"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 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3"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7"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28</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2024-04-04T14:08:26Z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