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7" r:id="rId2"/>
    <p:sldId id="258" r:id="rId3"/>
    <p:sldId id="264" r:id="rId4"/>
    <p:sldId id="259" r:id="rId5"/>
    <p:sldId id="260" r:id="rId6"/>
    <p:sldId id="267" r:id="rId7"/>
    <p:sldId id="261" r:id="rId8"/>
    <p:sldId id="263" r:id="rId9"/>
    <p:sldId id="266"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470" autoAdjust="0"/>
  </p:normalViewPr>
  <p:slideViewPr>
    <p:cSldViewPr showGuides="1">
      <p:cViewPr varScale="1">
        <p:scale>
          <a:sx n="68" d="100"/>
          <a:sy n="68" d="100"/>
        </p:scale>
        <p:origin x="96" y="21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13-Nov-19</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13-Nov-19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13-Nov-19</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13-Nov-19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13-Nov-19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13-Nov-19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13-Nov-19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13-Nov-19</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13-Nov-19</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13-Nov-19</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13-Nov-19</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13-Nov-19</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13-Nov-19</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Recommending</a:t>
            </a:r>
            <a:br>
              <a:rPr lang="en-US" dirty="0"/>
            </a:br>
            <a:r>
              <a:rPr lang="en-US" dirty="0"/>
              <a:t>a Strategy</a:t>
            </a:r>
          </a:p>
        </p:txBody>
      </p:sp>
      <p:sp>
        <p:nvSpPr>
          <p:cNvPr id="3" name="Content Placeholder 2"/>
          <p:cNvSpPr>
            <a:spLocks noGrp="1"/>
          </p:cNvSpPr>
          <p:nvPr>
            <p:ph type="subTitle" idx="1"/>
          </p:nvPr>
        </p:nvSpPr>
        <p:spPr>
          <a:xfrm>
            <a:off x="531812" y="3429000"/>
            <a:ext cx="5029201" cy="1397000"/>
          </a:xfrm>
        </p:spPr>
        <p:txBody>
          <a:bodyPr/>
          <a:lstStyle/>
          <a:p>
            <a:r>
              <a:rPr lang="en-US" dirty="0"/>
              <a:t>Ideas for today and tomorrow</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 Statement</a:t>
            </a:r>
          </a:p>
        </p:txBody>
      </p:sp>
      <p:sp>
        <p:nvSpPr>
          <p:cNvPr id="3" name="Content Placeholder 2"/>
          <p:cNvSpPr>
            <a:spLocks noGrp="1"/>
          </p:cNvSpPr>
          <p:nvPr>
            <p:ph idx="1"/>
          </p:nvPr>
        </p:nvSpPr>
        <p:spPr/>
        <p:txBody>
          <a:bodyPr/>
          <a:lstStyle/>
          <a:p>
            <a:r>
              <a:rPr lang="en-IN" dirty="0" smtClean="0"/>
              <a:t>Categorising </a:t>
            </a:r>
            <a:r>
              <a:rPr lang="en-IN" dirty="0"/>
              <a:t>the countries using some socio-economic and health factors that determine the overall development of the </a:t>
            </a:r>
            <a:r>
              <a:rPr lang="en-IN" dirty="0" smtClean="0"/>
              <a:t>country. Also suggesting </a:t>
            </a:r>
            <a:r>
              <a:rPr lang="en-IN" dirty="0"/>
              <a:t>the countries which the CEO needs to focus on the most. </a:t>
            </a:r>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Organization	</a:t>
            </a:r>
            <a:endParaRPr lang="en-US" dirty="0"/>
          </a:p>
        </p:txBody>
      </p:sp>
      <p:sp>
        <p:nvSpPr>
          <p:cNvPr id="3" name="Content Placeholder 2"/>
          <p:cNvSpPr>
            <a:spLocks noGrp="1"/>
          </p:cNvSpPr>
          <p:nvPr>
            <p:ph idx="1"/>
          </p:nvPr>
        </p:nvSpPr>
        <p:spPr/>
        <p:txBody>
          <a:bodyPr/>
          <a:lstStyle/>
          <a:p>
            <a:r>
              <a:rPr lang="en-IN" dirty="0"/>
              <a:t>HELP International is an international humanitarian NGO that is committed to fighting poverty and providing the people of backward countries with basic amenities and relief during the time of disasters and natural calamities. It runs a lot of operational projects from time to time along with advocacy drives to raise awareness as well as for funding purposes</a:t>
            </a:r>
            <a:r>
              <a:rPr lang="en-IN" dirty="0" smtClean="0"/>
              <a:t>.</a:t>
            </a:r>
            <a:endParaRPr lang="en-IN" dirty="0"/>
          </a:p>
          <a:p>
            <a:r>
              <a:rPr lang="en-IN" dirty="0"/>
              <a:t>After the recent funding programmes, they have been able to raise around $ 10 million. Now the CEO of the NGO needs to decide how to use this money strategically and effectively. The significant issues that come while making this decision are mostly related to choosing the countries that are in the direst need of aid. </a:t>
            </a:r>
          </a:p>
          <a:p>
            <a:endParaRPr lang="en-US" dirty="0"/>
          </a:p>
        </p:txBody>
      </p:sp>
    </p:spTree>
    <p:extLst>
      <p:ext uri="{BB962C8B-B14F-4D97-AF65-F5344CB8AC3E}">
        <p14:creationId xmlns:p14="http://schemas.microsoft.com/office/powerpoint/2010/main" val="238599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and Objective</a:t>
            </a:r>
          </a:p>
        </p:txBody>
      </p:sp>
      <p:sp>
        <p:nvSpPr>
          <p:cNvPr id="3" name="Content Placeholder 2"/>
          <p:cNvSpPr>
            <a:spLocks noGrp="1"/>
          </p:cNvSpPr>
          <p:nvPr>
            <p:ph idx="1"/>
          </p:nvPr>
        </p:nvSpPr>
        <p:spPr/>
        <p:txBody>
          <a:bodyPr/>
          <a:lstStyle/>
          <a:p>
            <a:r>
              <a:rPr lang="en-IN" dirty="0"/>
              <a:t>Categorising the countries using some socio-economic and health factors that determine the overall development of the country. Also suggesting the countries which the CEO needs to focus on the most. </a:t>
            </a:r>
            <a:endParaRPr lang="en-US" dirty="0"/>
          </a:p>
          <a:p>
            <a:r>
              <a:rPr lang="en-IN" dirty="0" smtClean="0"/>
              <a:t>Performing </a:t>
            </a:r>
            <a:r>
              <a:rPr lang="en-IN" dirty="0"/>
              <a:t>PCA on the dataset and obtain the new dataset with the Principal Components</a:t>
            </a:r>
            <a:r>
              <a:rPr lang="en-IN" dirty="0" smtClean="0"/>
              <a:t>.</a:t>
            </a:r>
          </a:p>
          <a:p>
            <a:r>
              <a:rPr lang="en-US" dirty="0"/>
              <a:t>Outlier </a:t>
            </a:r>
            <a:r>
              <a:rPr lang="en-US" dirty="0"/>
              <a:t>Analysis done on </a:t>
            </a:r>
            <a:r>
              <a:rPr lang="en-US" dirty="0" smtClean="0"/>
              <a:t>dataset.</a:t>
            </a:r>
          </a:p>
          <a:p>
            <a:r>
              <a:rPr lang="en-IN" dirty="0" smtClean="0"/>
              <a:t>Done K-means</a:t>
            </a:r>
            <a:r>
              <a:rPr lang="en-IN" dirty="0"/>
              <a:t> and Hierarchical clustering(both single and complete linkage) on this dataset to create the clusters. </a:t>
            </a:r>
            <a:endParaRPr lang="en-IN" dirty="0" smtClean="0"/>
          </a:p>
          <a:p>
            <a:r>
              <a:rPr lang="en-IN" dirty="0"/>
              <a:t>Analyse the clusters and identify the ones which are in dire need of </a:t>
            </a:r>
            <a:r>
              <a:rPr lang="en-IN" dirty="0" smtClean="0"/>
              <a:t>aid.</a:t>
            </a:r>
          </a:p>
          <a:p>
            <a:r>
              <a:rPr lang="en-IN" dirty="0"/>
              <a:t> </a:t>
            </a:r>
            <a:r>
              <a:rPr lang="en-IN" dirty="0" smtClean="0"/>
              <a:t>Performed </a:t>
            </a:r>
            <a:r>
              <a:rPr lang="en-IN" dirty="0"/>
              <a:t>visualisations on the clusters that have been </a:t>
            </a:r>
            <a:r>
              <a:rPr lang="en-IN" dirty="0" smtClean="0"/>
              <a:t>formed.</a:t>
            </a:r>
            <a:endParaRPr lang="en-IN"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812" y="762000"/>
            <a:ext cx="8686801" cy="5181600"/>
          </a:xfrm>
        </p:spPr>
        <p:txBody>
          <a:bodyPr vert="vert"/>
          <a:lstStyle/>
          <a:p>
            <a:r>
              <a:rPr lang="en-US" dirty="0"/>
              <a:t>Today’s Situation</a:t>
            </a:r>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12" y="240524"/>
            <a:ext cx="5253368" cy="32646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524" y="3608562"/>
            <a:ext cx="7038975" cy="3020837"/>
          </a:xfrm>
          <a:prstGeom prst="rect">
            <a:avLst/>
          </a:prstGeom>
          <a:ln>
            <a:solidFill>
              <a:schemeClr val="bg1"/>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12" y="152399"/>
            <a:ext cx="5295646" cy="3352799"/>
          </a:xfrm>
          <a:prstGeom prst="rect">
            <a:avLst/>
          </a:prstGeom>
        </p:spPr>
      </p:pic>
    </p:spTree>
    <p:extLst>
      <p:ext uri="{BB962C8B-B14F-4D97-AF65-F5344CB8AC3E}">
        <p14:creationId xmlns:p14="http://schemas.microsoft.com/office/powerpoint/2010/main" val="87881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We Get Here?</a:t>
            </a:r>
          </a:p>
        </p:txBody>
      </p:sp>
      <p:sp>
        <p:nvSpPr>
          <p:cNvPr id="3" name="Content Placeholder 2"/>
          <p:cNvSpPr>
            <a:spLocks noGrp="1"/>
          </p:cNvSpPr>
          <p:nvPr>
            <p:ph idx="1"/>
          </p:nvPr>
        </p:nvSpPr>
        <p:spPr>
          <a:xfrm>
            <a:off x="1065211" y="2362200"/>
            <a:ext cx="8686801" cy="4191000"/>
          </a:xfrm>
        </p:spPr>
        <p:txBody>
          <a:bodyPr/>
          <a:lstStyle/>
          <a:p>
            <a:r>
              <a:rPr lang="en-US" dirty="0" smtClean="0"/>
              <a:t>Upon classifying the countrie</a:t>
            </a:r>
            <a:r>
              <a:rPr lang="en-US" dirty="0" smtClean="0"/>
              <a:t>s into 4 clusters we found that below points:-</a:t>
            </a:r>
          </a:p>
          <a:p>
            <a:pPr marL="937260" lvl="2" indent="-342900">
              <a:buFont typeface="+mj-lt"/>
              <a:buAutoNum type="arabicPeriod"/>
            </a:pPr>
            <a:r>
              <a:rPr lang="en-US" sz="1800" dirty="0" smtClean="0"/>
              <a:t>Countries with high GDP has low Child Mortality rate.</a:t>
            </a:r>
          </a:p>
          <a:p>
            <a:pPr marL="937260" lvl="2" indent="-342900">
              <a:buFont typeface="+mj-lt"/>
              <a:buAutoNum type="arabicPeriod"/>
            </a:pPr>
            <a:r>
              <a:rPr lang="en-US" sz="1800" dirty="0" smtClean="0"/>
              <a:t>Income in high GDP countries is evenly distributed where as countries with medium and low GDP rate, Income is not even.</a:t>
            </a:r>
          </a:p>
          <a:p>
            <a:pPr marL="937260" lvl="2" indent="-342900">
              <a:buFont typeface="+mj-lt"/>
              <a:buAutoNum type="arabicPeriod"/>
            </a:pPr>
            <a:r>
              <a:rPr lang="en-US" sz="1800" dirty="0" smtClean="0"/>
              <a:t>Also it can be seen that countries with high Child Mortality rate falls under very low Income and low GDP group.</a:t>
            </a:r>
            <a:endParaRPr lang="en-US" sz="1800"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892" y="2971800"/>
            <a:ext cx="8686801" cy="1066800"/>
          </a:xfrm>
        </p:spPr>
        <p:txBody>
          <a:bodyPr/>
          <a:lstStyle/>
          <a:p>
            <a:r>
              <a:rPr lang="en-US" dirty="0"/>
              <a:t>Recommendation</a:t>
            </a:r>
          </a:p>
        </p:txBody>
      </p:sp>
      <p:sp>
        <p:nvSpPr>
          <p:cNvPr id="4" name="Content Placeholder 3"/>
          <p:cNvSpPr>
            <a:spLocks noGrp="1"/>
          </p:cNvSpPr>
          <p:nvPr>
            <p:ph idx="1"/>
          </p:nvPr>
        </p:nvSpPr>
        <p:spPr>
          <a:xfrm>
            <a:off x="12143106" y="6019800"/>
            <a:ext cx="45719" cy="152400"/>
          </a:xfrm>
        </p:spPr>
        <p:txBody>
          <a:bodyPr>
            <a:normAutofit fontScale="25000" lnSpcReduction="20000"/>
          </a:bodyPr>
          <a:lstStyle/>
          <a:p>
            <a:endParaRPr lang="en-US" dirty="0"/>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457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1269</TotalTime>
  <Words>217</Words>
  <Application>Microsoft Office PowerPoint</Application>
  <PresentationFormat>Custom</PresentationFormat>
  <Paragraphs>22</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Palatino Linotype</vt:lpstr>
      <vt:lpstr>Business strategy presentation</vt:lpstr>
      <vt:lpstr>Recommending a Strategy</vt:lpstr>
      <vt:lpstr>Vision Statement</vt:lpstr>
      <vt:lpstr>About Organization </vt:lpstr>
      <vt:lpstr>Goal and Objective</vt:lpstr>
      <vt:lpstr>Today’s Situation</vt:lpstr>
      <vt:lpstr>PowerPoint Presentation</vt:lpstr>
      <vt:lpstr>How Did We Get Here?</vt:lpstr>
      <vt:lpstr>Recommendation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a Strategy</dc:title>
  <dc:creator>Shubham Sharma (c)</dc:creator>
  <cp:lastModifiedBy>Shubham Sharma (c)</cp:lastModifiedBy>
  <cp:revision>6</cp:revision>
  <dcterms:created xsi:type="dcterms:W3CDTF">2019-11-13T13:07:19Z</dcterms:created>
  <dcterms:modified xsi:type="dcterms:W3CDTF">2019-11-14T10:16:37Z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