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Roboto Light" panose="020B0604020202020204" charset="0"/>
      <p:regular r:id="rId30"/>
      <p:italic r:id="rId31"/>
    </p:embeddedFont>
    <p:embeddedFont>
      <p:font typeface="Roboto Medium" panose="020B0604020202020204"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6" d="100"/>
          <a:sy n="66" d="100"/>
        </p:scale>
        <p:origin x="1158"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7/08/2020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6998</TotalTime>
  <Words>1006</Words>
  <Application>Microsoft Office PowerPoint</Application>
  <PresentationFormat>Widescreen</PresentationFormat>
  <Paragraphs>88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Light</vt:lpstr>
      <vt:lpstr>Roboto Medium</vt:lpstr>
      <vt:lpstr>Calibri</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Subham Ashok</cp:lastModifiedBy>
  <cp:revision>489</cp:revision>
  <dcterms:created xsi:type="dcterms:W3CDTF">2018-02-07T23:23:24Z</dcterms:created>
  <dcterms:modified xsi:type="dcterms:W3CDTF">2020-08-07T15:52:03Z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