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56" r:id="rId3"/>
    <p:sldId id="357" r:id="rId4"/>
    <p:sldId id="359" r:id="rId5"/>
    <p:sldId id="358" r:id="rId6"/>
  </p:sldIdLst>
  <p:sldSz cx="9906000" cy="6858000" type="A4"/>
  <p:notesSz cx="9240520" cy="69545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A185C9-1501-4057-83B0-75C7BD3AB865}">
          <p14:sldIdLst>
            <p14:sldId id="356"/>
            <p14:sldId id="357"/>
            <p14:sldId id="359"/>
            <p14:sldId id="358"/>
          </p14:sldIdLst>
        </p14:section>
        <p14:section name="Untitled Section" id="{785DB642-3190-4FAB-A41A-544A6357496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Ravi Kumar" initials="SK" lastIdx="2" clrIdx="0"/>
  <p:cmAuthor id="2" name="Subba Rao Anupindi" initials="SR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316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ustomXml" Target="../customXml/item3.xml"/><Relationship Id="rId13" Type="http://schemas.openxmlformats.org/officeDocument/2006/relationships/customXml" Target="../customXml/item2.xml"/><Relationship Id="rId12" Type="http://schemas.openxmlformats.org/officeDocument/2006/relationships/customXml" Target="../customXml/item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04363" cy="349352"/>
          </a:xfrm>
          <a:prstGeom prst="rect">
            <a:avLst/>
          </a:prstGeom>
        </p:spPr>
        <p:txBody>
          <a:bodyPr vert="horz" lIns="89082" tIns="44541" rIns="89082" bIns="4454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4871" y="1"/>
            <a:ext cx="4004363" cy="349352"/>
          </a:xfrm>
          <a:prstGeom prst="rect">
            <a:avLst/>
          </a:prstGeom>
        </p:spPr>
        <p:txBody>
          <a:bodyPr vert="horz" lIns="89082" tIns="44541" rIns="89082" bIns="44541" rtlCol="0"/>
          <a:lstStyle>
            <a:lvl1pPr algn="r">
              <a:defRPr sz="1100"/>
            </a:lvl1pPr>
          </a:lstStyle>
          <a:p>
            <a:fld id="{5E9B9B71-962A-4526-899B-3954D6A5C80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869950"/>
            <a:ext cx="3382962" cy="2343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82" tIns="44541" rIns="89082" bIns="4454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085" y="3347018"/>
            <a:ext cx="7392670" cy="2738467"/>
          </a:xfrm>
          <a:prstGeom prst="rect">
            <a:avLst/>
          </a:prstGeom>
        </p:spPr>
        <p:txBody>
          <a:bodyPr vert="horz" lIns="89082" tIns="44541" rIns="89082" bIns="44541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05492"/>
            <a:ext cx="4004363" cy="349351"/>
          </a:xfrm>
          <a:prstGeom prst="rect">
            <a:avLst/>
          </a:prstGeom>
        </p:spPr>
        <p:txBody>
          <a:bodyPr vert="horz" lIns="89082" tIns="44541" rIns="89082" bIns="4454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4871" y="6605492"/>
            <a:ext cx="4004363" cy="349351"/>
          </a:xfrm>
          <a:prstGeom prst="rect">
            <a:avLst/>
          </a:prstGeom>
        </p:spPr>
        <p:txBody>
          <a:bodyPr vert="horz" lIns="89082" tIns="44541" rIns="89082" bIns="44541" rtlCol="0" anchor="b"/>
          <a:lstStyle>
            <a:lvl1pPr algn="r">
              <a:defRPr sz="1100"/>
            </a:lvl1pPr>
          </a:lstStyle>
          <a:p>
            <a:fld id="{77D47C25-B104-4BA2-8A54-1EF60C746F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ED94-A3BE-47AC-92CE-240F550B31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FF11-B97B-4740-804E-A8D6D95CFC2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ECE-7C50-4E93-B932-80AEE116FAF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4F6-9B64-4BB9-AFFA-F89729A455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62C-EBD9-41AE-94F5-505211FBFC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6855-92C4-4BEB-8002-0A40E398938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1763-0854-4A5E-A0CC-847E76BF89C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EE72-A2CF-4F3A-A928-F86839ACEEF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6DD4-A243-488E-A295-DD3A3E923D9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48F-BE2D-40FA-8282-C384772BC8F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63-466E-415D-9360-AD44E94CA9F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4A63-CE10-431E-B8FD-A327C553FD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64F6-9B64-4BB9-AFFA-F89729A455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621280" y="3244850"/>
            <a:ext cx="4663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Mobile Analysis - 2023</a:t>
            </a:r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3520" y="861060"/>
            <a:ext cx="9204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Project description :-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Developed a real-time mobile analytics dashboard to track and evaluate transaction data, leveraging SQL for efficient data management.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Designed and implemented a SQL database and automated workflows for seamless data import and transformation from CSV files.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Utilized Power BI to create detailed visualizations, offering insights into customer spending patterns and demographics.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Provided actionable insights by aiding strategic decision-making.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39395" y="908050"/>
            <a:ext cx="94545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AT SQL QUERY :- Find out the below query to understand the data</a:t>
            </a:r>
            <a:endParaRPr lang="en-US" sz="2000" b="1"/>
          </a:p>
          <a:p>
            <a:pPr marL="342900" indent="-342900">
              <a:buAutoNum type="arabicPeriod"/>
            </a:pPr>
            <a:r>
              <a:rPr lang="en-US" sz="2000"/>
              <a:t>Check mobile feature and price list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Find out the price of 5 most expensive phones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Find out the price of 5 most cheapest phones</a:t>
            </a:r>
            <a:endParaRPr lang="en-US" sz="20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List of top 5 Samsung phones with price and all features</a:t>
            </a:r>
            <a:endParaRPr lang="en-US" sz="20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Must have android phones list then top 5 high price android phone</a:t>
            </a:r>
            <a:endParaRPr lang="en-US" sz="20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Must have android phones list then top 5 lower price android phone</a:t>
            </a:r>
            <a:endParaRPr lang="en-US" sz="20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Must have IOS phone list then top 5 high price IOS phones</a:t>
            </a:r>
            <a:endParaRPr lang="en-US" sz="20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Must have IOS phone list then top 5 lower price IOS phones</a:t>
            </a:r>
            <a:endParaRPr lang="en-US" sz="20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Write a query which phone support 5G and also top 5 phone with 5G support</a:t>
            </a:r>
            <a:endParaRPr lang="en-US" sz="20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Total price of all mobiles is to be found with brand name</a:t>
            </a:r>
            <a:endParaRPr lang="en-US" sz="2000">
              <a:sym typeface="+mn-ea"/>
            </a:endParaRP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72160"/>
            <a:ext cx="9856470" cy="55848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694430" y="250190"/>
            <a:ext cx="330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Power BI Dashboard Creation</a:t>
            </a:r>
            <a:endParaRPr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2315B09AB3B4197738357520C6B77" ma:contentTypeVersion="8" ma:contentTypeDescription="Create a new document." ma:contentTypeScope="" ma:versionID="973c293fbd530e4f0345420e2cf0f4aa">
  <xsd:schema xmlns:xsd="http://www.w3.org/2001/XMLSchema" xmlns:xs="http://www.w3.org/2001/XMLSchema" xmlns:p="http://schemas.microsoft.com/office/2006/metadata/properties" xmlns:ns2="d86a2c3e-c9c5-46e4-b7b3-54077a7f96c2" targetNamespace="http://schemas.microsoft.com/office/2006/metadata/properties" ma:root="true" ma:fieldsID="cb65f01193799d3d14d0a5703716aed9" ns2:_="">
    <xsd:import namespace="d86a2c3e-c9c5-46e4-b7b3-54077a7f96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a2c3e-c9c5-46e4-b7b3-54077a7f96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D8CA3-4C34-4EBE-82B9-78DF5F425C8F}">
  <ds:schemaRefs/>
</ds:datastoreItem>
</file>

<file path=customXml/itemProps2.xml><?xml version="1.0" encoding="utf-8"?>
<ds:datastoreItem xmlns:ds="http://schemas.openxmlformats.org/officeDocument/2006/customXml" ds:itemID="{71E987B9-08DF-48BD-BA3E-DCA931CD3854}">
  <ds:schemaRefs/>
</ds:datastoreItem>
</file>

<file path=customXml/itemProps3.xml><?xml version="1.0" encoding="utf-8"?>
<ds:datastoreItem xmlns:ds="http://schemas.openxmlformats.org/officeDocument/2006/customXml" ds:itemID="{CEB437BA-004B-4AB8-BE8A-5FCED23DC90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WPS Presentation</Application>
  <PresentationFormat>A4 Paper (210x297 mm)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S.Ravi Kumar</dc:creator>
  <cp:lastModifiedBy>Subham Vikky</cp:lastModifiedBy>
  <cp:revision>326</cp:revision>
  <cp:lastPrinted>2023-07-07T10:02:00Z</cp:lastPrinted>
  <dcterms:created xsi:type="dcterms:W3CDTF">2020-01-21T11:45:00Z</dcterms:created>
  <dcterms:modified xsi:type="dcterms:W3CDTF">2024-11-12T09:40:05Z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0x0101005032315B09AB3B4197738357520C6B77</vt:lpwstr>
  </property>
  <property fmtid="{D5CDD505-2E9C-101B-9397-08002B2CF9AE}" pid="3" name="ICV">
    <vt:lpwstr>E39041F6160D44F7B1117370441F99DF_12</vt:lpwstr>
  </property>
  <property fmtid="{D5CDD505-2E9C-101B-9397-08002B2CF9AE}" pid="4" name="KSOProductBuildVer">
    <vt:lpwstr>1033-12.2.0.18607</vt:lpwstr>
  </property>
</Properties>
</file>