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56" r:id="rId3"/>
    <p:sldId id="361" r:id="rId4"/>
    <p:sldId id="367" r:id="rId5"/>
    <p:sldId id="368" r:id="rId6"/>
    <p:sldId id="369" r:id="rId7"/>
    <p:sldId id="364" r:id="rId8"/>
  </p:sldIdLst>
  <p:sldSz cx="9906000" cy="6858000" type="A4"/>
  <p:notesSz cx="9240520" cy="69545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A185C9-1501-4057-83B0-75C7BD3AB865}">
          <p14:sldIdLst>
            <p14:sldId id="356"/>
            <p14:sldId id="361"/>
            <p14:sldId id="367"/>
            <p14:sldId id="368"/>
            <p14:sldId id="369"/>
            <p14:sldId id="364"/>
          </p14:sldIdLst>
        </p14:section>
        <p14:section name="Untitled Section" id="{785DB642-3190-4FAB-A41A-544A635749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0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Ravi Kumar" initials="SK" lastIdx="2" clrIdx="0"/>
  <p:cmAuthor id="2" name="Subba Rao Anupindi" initials="SR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316" y="48"/>
      </p:cViewPr>
      <p:guideLst>
        <p:guide orient="horz" pos="2188"/>
        <p:guide pos="30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04363" cy="349352"/>
          </a:xfrm>
          <a:prstGeom prst="rect">
            <a:avLst/>
          </a:prstGeom>
        </p:spPr>
        <p:txBody>
          <a:bodyPr vert="horz" lIns="89082" tIns="44541" rIns="89082" bIns="4454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4871" y="1"/>
            <a:ext cx="4004363" cy="349352"/>
          </a:xfrm>
          <a:prstGeom prst="rect">
            <a:avLst/>
          </a:prstGeom>
        </p:spPr>
        <p:txBody>
          <a:bodyPr vert="horz" lIns="89082" tIns="44541" rIns="89082" bIns="44541" rtlCol="0"/>
          <a:lstStyle>
            <a:lvl1pPr algn="r">
              <a:defRPr sz="1100"/>
            </a:lvl1pPr>
          </a:lstStyle>
          <a:p>
            <a:fld id="{5E9B9B71-962A-4526-899B-3954D6A5C8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69950"/>
            <a:ext cx="3382962" cy="2343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82" tIns="44541" rIns="89082" bIns="4454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85" y="3347018"/>
            <a:ext cx="7392670" cy="2738467"/>
          </a:xfrm>
          <a:prstGeom prst="rect">
            <a:avLst/>
          </a:prstGeom>
        </p:spPr>
        <p:txBody>
          <a:bodyPr vert="horz" lIns="89082" tIns="44541" rIns="89082" bIns="44541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05492"/>
            <a:ext cx="4004363" cy="349351"/>
          </a:xfrm>
          <a:prstGeom prst="rect">
            <a:avLst/>
          </a:prstGeom>
        </p:spPr>
        <p:txBody>
          <a:bodyPr vert="horz" lIns="89082" tIns="44541" rIns="89082" bIns="4454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4871" y="6605492"/>
            <a:ext cx="4004363" cy="349351"/>
          </a:xfrm>
          <a:prstGeom prst="rect">
            <a:avLst/>
          </a:prstGeom>
        </p:spPr>
        <p:txBody>
          <a:bodyPr vert="horz" lIns="89082" tIns="44541" rIns="89082" bIns="44541" rtlCol="0" anchor="b"/>
          <a:lstStyle>
            <a:lvl1pPr algn="r">
              <a:defRPr sz="1100"/>
            </a:lvl1pPr>
          </a:lstStyle>
          <a:p>
            <a:fld id="{77D47C25-B104-4BA2-8A54-1EF60C746F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ED94-A3BE-47AC-92CE-240F550B31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FF11-B97B-4740-804E-A8D6D95CFC2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ECE-7C50-4E93-B932-80AEE116FA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4F6-9B64-4BB9-AFFA-F89729A45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62C-EBD9-41AE-94F5-505211FBFC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6855-92C4-4BEB-8002-0A40E3989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1763-0854-4A5E-A0CC-847E76BF89C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EE72-A2CF-4F3A-A928-F86839ACEEF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DD4-A243-488E-A295-DD3A3E923D9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48F-BE2D-40FA-8282-C384772BC8F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63-466E-415D-9360-AD44E94CA9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4A63-CE10-431E-B8FD-A327C553FD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64F6-9B64-4BB9-AFFA-F89729A45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8130" y="2375535"/>
            <a:ext cx="91744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/>
              <a:t>Title :- </a:t>
            </a:r>
            <a:r>
              <a:rPr lang="en-IN" altLang="en-US" sz="2800" b="1"/>
              <a:t>Diwali Sales Analysis</a:t>
            </a:r>
            <a:r>
              <a:rPr lang="en-US" sz="2800" b="1"/>
              <a:t> Project</a:t>
            </a:r>
            <a:endParaRPr lang="en-US" sz="2800" b="1"/>
          </a:p>
          <a:p>
            <a:pPr algn="l"/>
            <a:r>
              <a:rPr lang="en-US" sz="2800" b="1"/>
              <a:t>Subtitle :- </a:t>
            </a:r>
            <a:r>
              <a:rPr lang="en-IN" altLang="en-US" sz="2800" b="1"/>
              <a:t>Improving Customer Experience And Increasing Revenue</a:t>
            </a:r>
            <a:endParaRPr lang="en-US" sz="2800" b="1"/>
          </a:p>
          <a:p>
            <a:pPr algn="l"/>
            <a:endParaRPr lang="en-US" sz="2800" b="1"/>
          </a:p>
          <a:p>
            <a:pPr algn="l"/>
            <a:r>
              <a:rPr lang="en-US" sz="2800" b="1"/>
              <a:t>Presented By :- Subham Biswas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7000" y="872490"/>
            <a:ext cx="9549765" cy="19634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800" b="1"/>
              <a:t>Title: Project Overview</a:t>
            </a:r>
            <a:endParaRPr lang="en-US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/>
              <a:t>Goal:</a:t>
            </a:r>
            <a:r>
              <a:rPr lang="en-IN" altLang="en-US" sz="2000"/>
              <a:t>-</a:t>
            </a: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 Improve customer experience by analyzing sales data.</a:t>
            </a:r>
            <a:endParaRPr lang="en-US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000"/>
              <a:t>2.    </a:t>
            </a:r>
            <a:r>
              <a:rPr lang="en-US" altLang="en-US" sz="2000"/>
              <a:t>Outcome: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Understand customer demographics and preferences.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Increase revenue by targeting high-potential customer segments.</a:t>
            </a:r>
            <a:endParaRPr lang="en-US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127000" y="3272790"/>
            <a:ext cx="90462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Title: Data Overview</a:t>
            </a:r>
            <a:endParaRPr lang="en-US" altLang="en-US" sz="2800" b="1"/>
          </a:p>
          <a:p>
            <a:endParaRPr lang="en-U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Dataset: Diwali sales data in Excel format.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Features: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Customer Info: UserID, Name, Gender, Age Group, Marital Status.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Product Details: ProductID, Category.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Transaction Info: Orders, Amount, Sales.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Geographic Info: State, Zone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3840" y="901065"/>
            <a:ext cx="6149340" cy="2093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800" b="1"/>
              <a:t>Title: Tools and Libraries Used</a:t>
            </a:r>
            <a:endParaRPr lang="en-US" altLang="en-US" sz="2800" b="1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Programming Language: Python (Jupyter Notebook).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Libraries: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Numpy: Numerical computations.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Pandas: Data cleaning and manipulation.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Matplotlib and Seaborn: Data visualization.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0660" y="828040"/>
            <a:ext cx="9256395" cy="2291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50000"/>
              </a:lnSpc>
              <a:spcAft>
                <a:spcPct val="60000"/>
              </a:spcAft>
            </a:pPr>
            <a:r>
              <a:rPr lang="en-US" altLang="en-US" sz="2800" b="1"/>
              <a:t>Title: Data Cleaning Steps</a:t>
            </a:r>
            <a:endParaRPr lang="en-US" altLang="en-US" sz="2800" b="1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Removed unnecessary columns for analysis.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Checked for null values and handled them: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Dropped rows/columns with excessive missing data.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Standardized data types for consistency.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Ensured data integrity (e.g., no duplicates).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200660" y="3781425"/>
            <a:ext cx="9549130" cy="191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50000"/>
              </a:lnSpc>
              <a:spcAft>
                <a:spcPct val="60000"/>
              </a:spcAft>
            </a:pPr>
            <a:r>
              <a:rPr lang="en-US" altLang="en-US" sz="2800" b="1"/>
              <a:t>Title: Data Analysis </a:t>
            </a:r>
            <a:r>
              <a:rPr lang="en-US" altLang="en-US" sz="2800" b="1">
                <a:sym typeface="+mn-ea"/>
              </a:rPr>
              <a:t>Process</a:t>
            </a:r>
            <a:endParaRPr lang="en-US" altLang="en-US" sz="2800" b="1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Analyzed customer demographics (age, gender, marital status).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Visualized sales distribution across states, zones, and product categories.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Studied spending patterns by occupation and age group.</a:t>
            </a:r>
            <a:endParaRPr lang="en-US" altLang="en-US" sz="2000"/>
          </a:p>
          <a:p>
            <a:pPr marL="285750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Identified trends in product categories (Food, Clothing, Electronics).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1605" y="812800"/>
            <a:ext cx="9475470" cy="20783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60000"/>
              </a:lnSpc>
              <a:spcAft>
                <a:spcPct val="60000"/>
              </a:spcAft>
            </a:pPr>
            <a:r>
              <a:rPr lang="en-US" altLang="en-US" sz="2800" b="1"/>
              <a:t>Title: Conclusion</a:t>
            </a:r>
            <a:endParaRPr lang="en-US" altLang="en-US" sz="3600" b="1"/>
          </a:p>
          <a:p>
            <a:pPr marL="342900" indent="-34290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Married women aged 26–35 years are the key customer segment.</a:t>
            </a:r>
            <a:endParaRPr lang="en-US" altLang="en-US" sz="2000"/>
          </a:p>
          <a:p>
            <a:pPr marL="342900" indent="-34290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Top regions for targeting: Uttar Pradesh, Maharashtra, Karnataka.</a:t>
            </a:r>
            <a:endParaRPr lang="en-US" altLang="en-US" sz="2000"/>
          </a:p>
          <a:p>
            <a:pPr marL="342900" indent="-34290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High-potential occupations: IT, Healthcare, Aviation.</a:t>
            </a:r>
            <a:endParaRPr lang="en-US" altLang="en-US" sz="2000"/>
          </a:p>
          <a:p>
            <a:pPr marL="342900" indent="-34290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Popular product categories: Food, Clothing, Electronics.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02000" y="2988310"/>
            <a:ext cx="330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THANK YOU !</a:t>
            </a:r>
            <a:endParaRPr lang="en-US" sz="3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2315B09AB3B4197738357520C6B77" ma:contentTypeVersion="8" ma:contentTypeDescription="Create a new document." ma:contentTypeScope="" ma:versionID="973c293fbd530e4f0345420e2cf0f4aa">
  <xsd:schema xmlns:xsd="http://www.w3.org/2001/XMLSchema" xmlns:xs="http://www.w3.org/2001/XMLSchema" xmlns:p="http://schemas.microsoft.com/office/2006/metadata/properties" xmlns:ns2="d86a2c3e-c9c5-46e4-b7b3-54077a7f96c2" targetNamespace="http://schemas.microsoft.com/office/2006/metadata/properties" ma:root="true" ma:fieldsID="cb65f01193799d3d14d0a5703716aed9" ns2:_="">
    <xsd:import namespace="d86a2c3e-c9c5-46e4-b7b3-54077a7f96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a2c3e-c9c5-46e4-b7b3-54077a7f9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D8CA3-4C34-4EBE-82B9-78DF5F425C8F}">
  <ds:schemaRefs/>
</ds:datastoreItem>
</file>

<file path=customXml/itemProps2.xml><?xml version="1.0" encoding="utf-8"?>
<ds:datastoreItem xmlns:ds="http://schemas.openxmlformats.org/officeDocument/2006/customXml" ds:itemID="{71E987B9-08DF-48BD-BA3E-DCA931CD3854}">
  <ds:schemaRefs/>
</ds:datastoreItem>
</file>

<file path=customXml/itemProps3.xml><?xml version="1.0" encoding="utf-8"?>
<ds:datastoreItem xmlns:ds="http://schemas.openxmlformats.org/officeDocument/2006/customXml" ds:itemID="{CEB437BA-004B-4AB8-BE8A-5FCED23DC9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Presentation</Application>
  <PresentationFormat>A4 Paper (210x297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S.Ravi Kumar</dc:creator>
  <cp:lastModifiedBy>Subham</cp:lastModifiedBy>
  <cp:revision>330</cp:revision>
  <cp:lastPrinted>2023-07-07T10:02:00Z</cp:lastPrinted>
  <dcterms:created xsi:type="dcterms:W3CDTF">2020-01-21T11:45:00Z</dcterms:created>
  <dcterms:modified xsi:type="dcterms:W3CDTF">2024-11-22T11:07:04Z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0x0101005032315B09AB3B4197738357520C6B77</vt:lpwstr>
  </property>
  <property fmtid="{D5CDD505-2E9C-101B-9397-08002B2CF9AE}" pid="3" name="ICV">
    <vt:lpwstr>E39041F6160D44F7B1117370441F99DF_12</vt:lpwstr>
  </property>
  <property fmtid="{D5CDD505-2E9C-101B-9397-08002B2CF9AE}" pid="4" name="KSOProductBuildVer">
    <vt:lpwstr>1033-12.2.0.18911</vt:lpwstr>
  </property>
</Properties>
</file>