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5" r:id="rId4"/>
    <p:sldId id="256" r:id="rId5"/>
    <p:sldId id="257" r:id="rId6"/>
    <p:sldId id="258" r:id="rId7"/>
    <p:sldId id="259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0370" y="267970"/>
            <a:ext cx="11469370" cy="3141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en-US" sz="3200" b="1"/>
              <a:t>Slide 1: Title Slide</a:t>
            </a:r>
            <a:endParaRPr lang="en-US" altLang="en-US" sz="3200" b="1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Title: Healthcare Trend Analysis &amp; Visualization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Subtitle: Using Python and Power BI for Data-Driven Insights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Presented by: Subham Biswas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4475" y="165100"/>
            <a:ext cx="11821160" cy="20612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200" b="1"/>
              <a:t>Slide 9: Conclusion</a:t>
            </a:r>
            <a:endParaRPr sz="3200" b="1"/>
          </a:p>
          <a:p>
            <a:pPr>
              <a:buFont typeface="Arial" panose="020B0604020202020204"/>
              <a:buChar char="•"/>
            </a:pPr>
            <a:r>
              <a:rPr lang="en-US" sz="3200"/>
              <a:t> </a:t>
            </a:r>
            <a:r>
              <a:rPr sz="3200"/>
              <a:t>Python helped automate scraping and modeling.</a:t>
            </a:r>
            <a:endParaRPr sz="3200"/>
          </a:p>
          <a:p>
            <a:pPr>
              <a:buFont typeface="Arial" panose="020B0604020202020204"/>
              <a:buChar char="•"/>
            </a:pPr>
            <a:r>
              <a:rPr lang="en-US" sz="3200"/>
              <a:t> </a:t>
            </a:r>
            <a:r>
              <a:rPr sz="3200"/>
              <a:t>Power BI enabled impactful storytelling with visuals.</a:t>
            </a:r>
            <a:endParaRPr sz="3200"/>
          </a:p>
          <a:p>
            <a:pPr>
              <a:buFont typeface="Arial" panose="020B0604020202020204"/>
              <a:buChar char="•"/>
            </a:pPr>
            <a:r>
              <a:rPr lang="en-US" sz="3200"/>
              <a:t> </a:t>
            </a:r>
            <a:r>
              <a:rPr sz="3200"/>
              <a:t>The approach is scalable to broader healthcare analysis.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0190" y="159385"/>
            <a:ext cx="11788775" cy="136906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endParaRPr sz="3200" b="1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250190" y="377190"/>
          <a:ext cx="11788140" cy="5993130"/>
        </p:xfrm>
        <a:graphic>
          <a:graphicData uri="http://schemas.openxmlformats.org/drawingml/2006/table">
            <a:tbl>
              <a:tblPr/>
              <a:tblGrid>
                <a:gridCol w="5894070"/>
                <a:gridCol w="5894070"/>
              </a:tblGrid>
              <a:tr h="3535680">
                <a:tc>
                  <a:txBody>
                    <a:bodyPr/>
                    <a:p>
                      <a:r>
                        <a:rPr lang="en-US" altLang="en-US" sz="3600"/>
                        <a:t>Slide 2: Project Objective</a:t>
                      </a:r>
                      <a:endParaRPr lang="en-US" altLang="en-US" sz="3600"/>
                    </a:p>
                    <a:p>
                      <a:endParaRPr lang="en-US" altLang="en-US" sz="36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200"/>
                        <a:t>Analyze and understand trends in healthcare data.</a:t>
                      </a:r>
                      <a:endParaRPr lang="en-US" altLang="en-US" sz="3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200"/>
                        <a:t>Identify patterns in patient demographics, admissions, medical conditions, and billing.</a:t>
                      </a:r>
                      <a:endParaRPr lang="en-US" altLang="en-US" sz="3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200"/>
                        <a:t>Use Python for data processing and machine learning.</a:t>
                      </a:r>
                      <a:endParaRPr lang="en-US" altLang="en-US" sz="3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200"/>
                        <a:t>Use Power BI for interactive data visualization.</a:t>
                      </a:r>
                      <a:endParaRPr lang="en-US" altLang="en-US" sz="3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4045"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4680"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4045"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4680"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3050" y="332105"/>
            <a:ext cx="11918950" cy="642747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lang="en-US" altLang="en-US" sz="3200" b="1"/>
              <a:t>Slide 3: Data Sources</a:t>
            </a:r>
            <a:endParaRPr lang="en-US" altLang="en-US" sz="3200"/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Scraped articles from: Medical News Today</a:t>
            </a:r>
            <a:endParaRPr lang="en-US" altLang="en-US" sz="3200"/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Hospital dataset with the following columns:</a:t>
            </a:r>
            <a:endParaRPr lang="en-US" altLang="en-US" sz="3200"/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Name, Age, Gender, Blood Type, Medical Condition</a:t>
            </a:r>
            <a:endParaRPr lang="en-US" altLang="en-US" sz="3200"/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Date of Admission, Doctor, Hospital, Insurance Provider</a:t>
            </a:r>
            <a:endParaRPr lang="en-US" altLang="en-US" sz="3200"/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Biling Amount, Room Number, Admission Type, Discharge Date</a:t>
            </a:r>
            <a:endParaRPr lang="en-US" altLang="en-US" sz="3200"/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Medication, Test Results</a:t>
            </a:r>
            <a:endParaRPr lang="en-US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32105" y="142875"/>
            <a:ext cx="11718290" cy="661670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lang="en-US" altLang="en-US" sz="3200" b="1"/>
              <a:t>Slide 4: Web Scraping &amp; Preprocessing (Python)</a:t>
            </a:r>
            <a:endParaRPr lang="en-US" altLang="en-US" sz="3200" b="1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Used BeautifulSoup to extract news article titles and links.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Cleaned and stored article data in CSV format.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Preprocessed hospital data for missing values and data types.</a:t>
            </a:r>
            <a:endParaRPr lang="en-US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025" y="127635"/>
            <a:ext cx="11991975" cy="673036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lang="en-US" altLang="en-US" sz="3200" b="1"/>
              <a:t>Slide 5: Exploratory Data Analysis (EDA)</a:t>
            </a:r>
            <a:endParaRPr lang="en-US" altLang="en-US" sz="3200" b="1"/>
          </a:p>
          <a:p>
            <a:pPr>
              <a:spcAft>
                <a:spcPct val="60000"/>
              </a:spcAft>
            </a:pPr>
            <a:r>
              <a:rPr lang="en-US" altLang="en-US" sz="3200" b="1"/>
              <a:t>Explored:</a:t>
            </a:r>
            <a:endParaRPr lang="en-US" altLang="en-US" sz="3200" b="1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Gender and age-wise distribution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Common medical conditions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Billing amount variation by insurance providers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Medication vs. test result correlation</a:t>
            </a:r>
            <a:endParaRPr lang="en-US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200025" y="6235700"/>
            <a:ext cx="11570970" cy="583565"/>
          </a:xfrm>
          <a:prstGeom prst="rect">
            <a:avLst/>
          </a:prstGeom>
        </p:spPr>
        <p:txBody>
          <a:bodyPr wrap="square">
            <a:spAutoFit/>
          </a:bodyPr>
          <a:p>
            <a:endParaRPr sz="3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2395" y="0"/>
            <a:ext cx="11718290" cy="39947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en-US" sz="3200" b="1"/>
              <a:t>Slide 6: Predictive Modeling</a:t>
            </a:r>
            <a:endParaRPr lang="en-US" altLang="en-US" sz="3200" b="1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Built a linear regression model to predict length of stay.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Features used: Age, Billing Amount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Target: Days between Admission and Discharge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Evaluated using Mean Absolute Error (MAE)</a:t>
            </a:r>
            <a:endParaRPr lang="en-US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0815" y="144780"/>
            <a:ext cx="12020550" cy="671322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lang="en-US" altLang="en-US" sz="3200" b="1"/>
              <a:t>Slide 7: Power BI Visualization</a:t>
            </a:r>
            <a:endParaRPr lang="en-US" altLang="en-US" sz="3200" b="1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Created the following dashboards: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Admission Trends: Yearly patient admissions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Insurance Distribution: Pie chart of provider shares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Medication Effectiveness: Box plot of Test Results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Conditions by Gender &amp; Blood Type: Bar chart</a:t>
            </a:r>
            <a:endParaRPr lang="en-US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81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1605" y="92075"/>
            <a:ext cx="12050395" cy="661543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lang="en-US" altLang="en-US" sz="3200" b="1"/>
              <a:t>Slide 8: Key Insights</a:t>
            </a:r>
            <a:endParaRPr lang="en-US" altLang="en-US" sz="3200" b="1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Elderly patients face more chronic conditions.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Certain medications show higher average effectiveness.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Major differences exist in average billing by insurer.</a:t>
            </a:r>
            <a:endParaRPr lang="en-US" altLang="en-US" sz="3200"/>
          </a:p>
          <a:p>
            <a:pPr marL="457200" indent="-4572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3200"/>
              <a:t>Gender and blood type have some correlation with conditions.</a:t>
            </a:r>
            <a:endParaRPr lang="en-US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28*444"/>
  <p:tag name="TABLE_ENDDRAG_RECT" val="19*78*928*44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Slides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Subham</dc:creator>
  <cp:lastModifiedBy>Subham Vikky</cp:lastModifiedBy>
  <cp:revision>4</cp:revision>
  <dcterms:created xsi:type="dcterms:W3CDTF">2025-04-18T11:28:00Z</dcterms:created>
  <dcterms:modified xsi:type="dcterms:W3CDTF">2025-04-19T11:43:43Z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CCFCC99F24A545D8966A99D7E304565A_11</vt:lpwstr>
  </property>
  <property fmtid="{D5CDD505-2E9C-101B-9397-08002B2CF9AE}" pid="3" name="KSOProductBuildVer">
    <vt:lpwstr>1033-12.2.0.20795</vt:lpwstr>
  </property>
</Properties>
</file>