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4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7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6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2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0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4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0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1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C11426-5007-46B0-A83A-AAA92DD4641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0DE9A3-9F73-47E8-A34B-AD4F014AA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76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F64A-79A6-4F36-A477-AB16420C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895" y="655093"/>
            <a:ext cx="9440034" cy="2424634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Style guide</a:t>
            </a:r>
            <a:br>
              <a:rPr lang="en-US" sz="3200" dirty="0"/>
            </a:br>
            <a:r>
              <a:rPr lang="en-US" sz="3200" dirty="0"/>
              <a:t>Forms</a:t>
            </a:r>
            <a:br>
              <a:rPr lang="en-US" sz="3200" dirty="0"/>
            </a:br>
            <a:r>
              <a:rPr lang="en-US" sz="3200" u="sng" dirty="0"/>
              <a:t>Web-storage</a:t>
            </a:r>
            <a:br>
              <a:rPr lang="en-US" sz="3200" dirty="0"/>
            </a:br>
            <a:r>
              <a:rPr lang="en-US" sz="3200" u="sng" dirty="0"/>
              <a:t>Images</a:t>
            </a:r>
            <a:br>
              <a:rPr lang="en-US" sz="3200" dirty="0"/>
            </a:br>
            <a:r>
              <a:rPr lang="en-US" sz="3200" dirty="0"/>
              <a:t>Responsive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5D1EA-FE72-45B6-9A97-4443B627C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3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4B4B-A9D1-483C-84B9-F7F2FB14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37D2-5522-4A6B-9F86-53AAC4CE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97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Q. Why to follow Style guide?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Ans – </a:t>
            </a:r>
            <a:r>
              <a:rPr lang="en-IN" dirty="0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en-IN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onsistent, clean code make it easier to read and understand.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VS code</a:t>
            </a:r>
          </a:p>
          <a:p>
            <a:r>
              <a:rPr lang="en-IN" dirty="0"/>
              <a:t>To learn</a:t>
            </a:r>
          </a:p>
          <a:p>
            <a:r>
              <a:rPr lang="en-IN" dirty="0"/>
              <a:t>CHARSET UTF 8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initial-scale=1.0"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26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18F6-915B-49B6-A071-2EC40317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4187D2-BDDB-4012-A18B-F7810E27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43" y="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D5AF8D-4944-4D4D-ABE7-59436F43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Makes a website good looking</a:t>
            </a:r>
          </a:p>
          <a:p>
            <a:r>
              <a:rPr lang="en-IN" dirty="0">
                <a:solidFill>
                  <a:schemeClr val="tx1"/>
                </a:solidFill>
              </a:rPr>
              <a:t>Images are not inserted</a:t>
            </a:r>
          </a:p>
          <a:p>
            <a:r>
              <a:rPr lang="en-IN" dirty="0">
                <a:solidFill>
                  <a:schemeClr val="tx1"/>
                </a:solidFill>
              </a:rPr>
              <a:t>Images are Linked to webpages</a:t>
            </a:r>
          </a:p>
          <a:p>
            <a:r>
              <a:rPr lang="en-IN" dirty="0">
                <a:solidFill>
                  <a:schemeClr val="tx1"/>
                </a:solidFill>
              </a:rPr>
              <a:t> Image tag creates a holding space for image</a:t>
            </a:r>
          </a:p>
          <a:p>
            <a:r>
              <a:rPr lang="en-IN" dirty="0">
                <a:solidFill>
                  <a:schemeClr val="tx1"/>
                </a:solidFill>
              </a:rPr>
              <a:t>Syntax :- 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="img_girl.jpg" alt="Girl in a jacket" style="width:500px;height:600px;"&gt;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CED64-47CF-467A-B510-5C074919B8B4}"/>
              </a:ext>
            </a:extLst>
          </p:cNvPr>
          <p:cNvSpPr txBox="1"/>
          <p:nvPr/>
        </p:nvSpPr>
        <p:spPr>
          <a:xfrm>
            <a:off x="924443" y="4441736"/>
            <a:ext cx="99467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engines also read image filenames and count them towards SEO.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you should give your image a descriptive filename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dinosaur.jpg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better than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img835.png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3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ACF7-AFFC-4E1E-8FB4-A2AE637E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Linking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A618E6-D483-41B0-9125-44A14914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Absolute </a:t>
            </a:r>
            <a:r>
              <a:rPr lang="en-IN" dirty="0" err="1"/>
              <a:t>Url</a:t>
            </a:r>
            <a:endParaRPr lang="en-IN" dirty="0"/>
          </a:p>
          <a:p>
            <a:r>
              <a:rPr lang="en-IN" dirty="0"/>
              <a:t>	&lt;</a:t>
            </a:r>
            <a:r>
              <a:rPr lang="en-IN" dirty="0" err="1"/>
              <a:t>img</a:t>
            </a:r>
            <a:r>
              <a:rPr lang="en-IN" dirty="0"/>
              <a:t> src=</a:t>
            </a:r>
            <a:r>
              <a:rPr lang="en-IN" dirty="0">
                <a:hlinkClick r:id="rId2"/>
              </a:rPr>
              <a:t>www.google.com</a:t>
            </a:r>
            <a:r>
              <a:rPr lang="en-IN" dirty="0"/>
              <a:t> alt=“W3Schools.com”&gt;</a:t>
            </a:r>
          </a:p>
          <a:p>
            <a:r>
              <a:rPr lang="en-IN" dirty="0"/>
              <a:t>	Not good Practise</a:t>
            </a:r>
          </a:p>
          <a:p>
            <a:r>
              <a:rPr lang="en-IN" dirty="0"/>
              <a:t>	Copyright issue</a:t>
            </a:r>
          </a:p>
          <a:p>
            <a:r>
              <a:rPr lang="en-IN" dirty="0"/>
              <a:t>	If external link is broken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Relative Url: Better</a:t>
            </a:r>
          </a:p>
          <a:p>
            <a:pPr marL="36900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=/image/w3school.jpeg alt=“W3Schools.com”&gt;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BED6-4F6C-49CA-BF2F-131C7F8E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Relative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DA75-0107-4823-8EA3-7798F102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802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137-AE8D-46CB-8BB8-42224BD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as 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DF30-2887-4291-BDCB-4DB3C120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Syntax: &lt;a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="smiley.gif" alt="HTML tutorial" style="width:42px;height:42px;"&gt;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Demo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Change the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84889-6619-4223-9E45-803C116CFF8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38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013-6DE7-4C0A-8D16-2A4C0F67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8705" y="749299"/>
            <a:ext cx="10353762" cy="970450"/>
          </a:xfrm>
        </p:spPr>
        <p:txBody>
          <a:bodyPr/>
          <a:lstStyle/>
          <a:p>
            <a:r>
              <a:rPr lang="en-IN" dirty="0"/>
              <a:t>Image-Map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77A1-EC73-4F7C-99AE-17B6A9C4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95" y="1719749"/>
            <a:ext cx="9525605" cy="2928451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="workplace.jpg" alt="Workplace"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usemap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workmap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&lt;map name="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workmap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&lt;area shape="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="34,44,270,350"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="computer.htm"&gt;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&lt;area shape="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="290,172,333,250"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="phone.htm"&gt;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&lt;area shape="circle"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="337,300,44" 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="coffee.htm"&gt;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&lt;/map&gt;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22E99-5BFD-41FA-94AA-9AB242A9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3695700"/>
            <a:ext cx="30384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DD2F-D858-485F-B618-611EDE3E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3DA9-F627-45F1-B437-F470EE72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eb applications can store data locally within the user's browser.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Local Storage and Session Storage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Stores as Key value pair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Stores as String so Using </a:t>
            </a:r>
            <a:r>
              <a:rPr lang="en-US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JSON.parse</a:t>
            </a: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() to get proper object notation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While Storing Always use </a:t>
            </a:r>
            <a:r>
              <a:rPr lang="en-US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JSON.stringify</a:t>
            </a: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() to store as proper string</a:t>
            </a:r>
          </a:p>
          <a:p>
            <a:pPr lvl="1">
              <a:lnSpc>
                <a:spcPct val="150000"/>
              </a:lnSpc>
            </a:pP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localStorage.setItem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 "Smith");</a:t>
            </a:r>
            <a:endParaRPr lang="en-US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localStorage.getItem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lvl="1">
              <a:lnSpc>
                <a:spcPct val="150000"/>
              </a:lnSpc>
            </a:pP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localStorage.removeItem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81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914</TotalTime>
  <Words>393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Consolas</vt:lpstr>
      <vt:lpstr>Verdana</vt:lpstr>
      <vt:lpstr>Wingdings 2</vt:lpstr>
      <vt:lpstr>Slate</vt:lpstr>
      <vt:lpstr>Style guide Forms Web-storage Images Responsive</vt:lpstr>
      <vt:lpstr>Style guide</vt:lpstr>
      <vt:lpstr>Image</vt:lpstr>
      <vt:lpstr>Image Linking</vt:lpstr>
      <vt:lpstr>Relative URL</vt:lpstr>
      <vt:lpstr>Image as a Link</vt:lpstr>
      <vt:lpstr>Image-Map</vt:lpstr>
      <vt:lpstr>Web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guide Forms Webstorage Images Responsive</dc:title>
  <dc:creator>subham jaiswal</dc:creator>
  <cp:lastModifiedBy>subham jaiswal</cp:lastModifiedBy>
  <cp:revision>22</cp:revision>
  <dcterms:created xsi:type="dcterms:W3CDTF">2021-08-16T04:44:56Z</dcterms:created>
  <dcterms:modified xsi:type="dcterms:W3CDTF">2021-08-16T20:29:14Z</dcterms:modified>
</cp:coreProperties>
</file>